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9" r:id="rId2"/>
  </p:sldMasterIdLst>
  <p:notesMasterIdLst>
    <p:notesMasterId r:id="rId3"/>
  </p:notesMasterIdLst>
  <p:sldIdLst>
    <p:sldId id="256" r:id="rId4"/>
    <p:sldId id="257" r:id="rId5"/>
    <p:sldId id="259" r:id="rId6"/>
    <p:sldId id="258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1" r:id="rId25"/>
    <p:sldId id="282" r:id="rId26"/>
    <p:sldId id="283" r:id="rId27"/>
    <p:sldId id="284" r:id="rId28"/>
    <p:sldId id="285" r:id="rId29"/>
    <p:sldId id="286" r:id="rId30"/>
    <p:sldId id="262" r:id="rId31"/>
    <p:sldId id="290" r:id="rId32"/>
    <p:sldId id="287" r:id="rId33"/>
    <p:sldId id="291" r:id="rId34"/>
    <p:sldId id="292" r:id="rId35"/>
  </p:sldIdLst>
  <p:sldSz cx="12192000" cy="6858000"/>
  <p:notesSz cx="7104063" cy="10234613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tags/tag4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039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383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245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3655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15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4749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9761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1462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2076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886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8215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384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5842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7188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112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5904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3492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1952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3300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9268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3066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2365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263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52877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22883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90630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7276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455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77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299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505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5463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131758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/>
        </p:nvSpPr>
        <p:spPr>
          <a:xfrm>
            <a:off x="857794" y="359359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感谢您下载觅知网平台上提供的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在觅知网出售的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模板是免版税类（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RF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Royalty-Free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）正版受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中国人民共和国著作法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世界版权公约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的保护，作品的所有权、版权和著作权归觅知网所有，您下载的是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不得将觅知网的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模板、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</p:spTree>
  </p:cSld>
  <p:clrMapOvr>
    <a:masterClrMapping/>
  </p:clrMapOvr>
  <p:transition>
    <p:cover dir="r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623954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440298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662779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290278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321435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133922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204109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598439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894102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089787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72676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over dir="r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cover dir="r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738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jpe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20.emf" Type="http://schemas.openxmlformats.org/officeDocument/2006/relationships/image"/><Relationship Id="rId5" Target="../tags/tag1.xml" Type="http://schemas.openxmlformats.org/officeDocument/2006/relationships/tags"/><Relationship Id="rId6" Target="../tags/tag2.xml" Type="http://schemas.openxmlformats.org/officeDocument/2006/relationships/tags"/><Relationship Id="rId7" Target="../tags/tag3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jpe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8.png" Type="http://schemas.openxmlformats.org/officeDocument/2006/relationships/image"/><Relationship Id="rId5" Target="../media/image9.emf" Type="http://schemas.openxmlformats.org/officeDocument/2006/relationships/image"/><Relationship Id="rId6" Target="../media/image10.emf" Type="http://schemas.openxmlformats.org/officeDocument/2006/relationships/image"/><Relationship Id="rId7" Target="../media/image11.emf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1.png" Type="http://schemas.openxmlformats.org/officeDocument/2006/relationships/image"/><Relationship Id="rId4" Target="../media/image27.png" Type="http://schemas.openxmlformats.org/officeDocument/2006/relationships/image"/><Relationship Id="rId5" Target="../media/image28.jpeg" Type="http://schemas.openxmlformats.org/officeDocument/2006/relationships/image"/><Relationship Id="rId6" Target="../media/image29.jpeg" Type="http://schemas.openxmlformats.org/officeDocument/2006/relationships/image"/><Relationship Id="rId7" Target="../media/image30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1.png" Type="http://schemas.openxmlformats.org/officeDocument/2006/relationships/image"/><Relationship Id="rId4" Target="../media/image8.png" Type="http://schemas.openxmlformats.org/officeDocument/2006/relationships/image"/><Relationship Id="rId5" Target="../media/image9.emf" Type="http://schemas.openxmlformats.org/officeDocument/2006/relationships/image"/><Relationship Id="rId6" Target="../media/image10.emf" Type="http://schemas.openxmlformats.org/officeDocument/2006/relationships/image"/><Relationship Id="rId7" Target="../media/image11.emf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1.pn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1.png" Type="http://schemas.openxmlformats.org/officeDocument/2006/relationships/image"/><Relationship Id="rId4" Target="../media/image2.jpe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8.png" Type="http://schemas.openxmlformats.org/officeDocument/2006/relationships/image"/><Relationship Id="rId5" Target="../media/image9.emf" Type="http://schemas.openxmlformats.org/officeDocument/2006/relationships/image"/><Relationship Id="rId6" Target="../media/image10.emf" Type="http://schemas.openxmlformats.org/officeDocument/2006/relationships/image"/><Relationship Id="rId7" Target="../media/image11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8.png" Type="http://schemas.openxmlformats.org/officeDocument/2006/relationships/image"/><Relationship Id="rId5" Target="../media/image9.emf" Type="http://schemas.openxmlformats.org/officeDocument/2006/relationships/image"/><Relationship Id="rId6" Target="../media/image10.emf" Type="http://schemas.openxmlformats.org/officeDocument/2006/relationships/image"/><Relationship Id="rId7" Target="../media/image11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" y="-297"/>
            <a:ext cx="12193057" cy="68585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1303" y="4432059"/>
            <a:ext cx="2135746" cy="213574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8910" y="1853174"/>
            <a:ext cx="1905000" cy="1905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769745" y="2944495"/>
            <a:ext cx="1628140" cy="1626235"/>
            <a:chOff x="15133" y="4595"/>
            <a:chExt cx="2856" cy="2852"/>
          </a:xfrm>
        </p:grpSpPr>
        <p:sp>
          <p:nvSpPr>
            <p:cNvPr id="9" name="矩形 8"/>
            <p:cNvSpPr/>
            <p:nvPr/>
          </p:nvSpPr>
          <p:spPr>
            <a:xfrm>
              <a:off x="15133" y="4595"/>
              <a:ext cx="2853" cy="2853"/>
            </a:xfrm>
            <a:prstGeom prst="rect">
              <a:avLst/>
            </a:prstGeom>
            <a:noFill/>
            <a:ln w="25400">
              <a:solidFill>
                <a:srgbClr val="1E5AA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" name="直接连接符 9"/>
            <p:cNvCxnSpPr>
              <a:stCxn id="9" idx="0"/>
              <a:endCxn id="9" idx="2"/>
            </p:cNvCxnSpPr>
            <p:nvPr/>
          </p:nvCxnSpPr>
          <p:spPr>
            <a:xfrm flipH="1">
              <a:off x="16560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rot="5400000">
              <a:off x="16563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3674110" y="2944495"/>
            <a:ext cx="1628140" cy="1626235"/>
            <a:chOff x="15133" y="4595"/>
            <a:chExt cx="2856" cy="2852"/>
          </a:xfrm>
        </p:grpSpPr>
        <p:sp>
          <p:nvSpPr>
            <p:cNvPr id="14" name="矩形 13"/>
            <p:cNvSpPr/>
            <p:nvPr/>
          </p:nvSpPr>
          <p:spPr>
            <a:xfrm>
              <a:off x="15133" y="4595"/>
              <a:ext cx="2853" cy="2853"/>
            </a:xfrm>
            <a:prstGeom prst="rect">
              <a:avLst/>
            </a:prstGeom>
            <a:noFill/>
            <a:ln w="25400">
              <a:solidFill>
                <a:srgbClr val="1E5AA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5" name="直接连接符 14"/>
            <p:cNvCxnSpPr>
              <a:stCxn id="14" idx="0"/>
              <a:endCxn id="14" idx="2"/>
            </p:cNvCxnSpPr>
            <p:nvPr/>
          </p:nvCxnSpPr>
          <p:spPr>
            <a:xfrm flipH="1">
              <a:off x="16560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rot="5400000">
              <a:off x="16563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5601335" y="2944495"/>
            <a:ext cx="1628140" cy="1626235"/>
            <a:chOff x="15133" y="4595"/>
            <a:chExt cx="2856" cy="2852"/>
          </a:xfrm>
        </p:grpSpPr>
        <p:sp>
          <p:nvSpPr>
            <p:cNvPr id="18" name="矩形 17"/>
            <p:cNvSpPr/>
            <p:nvPr/>
          </p:nvSpPr>
          <p:spPr>
            <a:xfrm>
              <a:off x="15133" y="4595"/>
              <a:ext cx="2853" cy="2853"/>
            </a:xfrm>
            <a:prstGeom prst="rect">
              <a:avLst/>
            </a:prstGeom>
            <a:noFill/>
            <a:ln w="25400">
              <a:solidFill>
                <a:srgbClr val="1E5AA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0" name="直接连接符 19"/>
            <p:cNvCxnSpPr>
              <a:stCxn id="18" idx="0"/>
              <a:endCxn id="18" idx="2"/>
            </p:cNvCxnSpPr>
            <p:nvPr/>
          </p:nvCxnSpPr>
          <p:spPr>
            <a:xfrm flipH="1">
              <a:off x="16560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rot="5400000">
              <a:off x="16563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7528560" y="2944495"/>
            <a:ext cx="1628140" cy="1626235"/>
            <a:chOff x="15133" y="4595"/>
            <a:chExt cx="2856" cy="2852"/>
          </a:xfrm>
          <a:solidFill>
            <a:srgbClr val="1E5AA4"/>
          </a:solidFill>
        </p:grpSpPr>
        <p:sp>
          <p:nvSpPr>
            <p:cNvPr id="23" name="矩形 22"/>
            <p:cNvSpPr/>
            <p:nvPr/>
          </p:nvSpPr>
          <p:spPr>
            <a:xfrm>
              <a:off x="15133" y="4595"/>
              <a:ext cx="2853" cy="2853"/>
            </a:xfrm>
            <a:prstGeom prst="rect">
              <a:avLst/>
            </a:prstGeom>
            <a:grpFill/>
            <a:ln w="254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4" name="直接连接符 23"/>
            <p:cNvCxnSpPr>
              <a:stCxn id="23" idx="0"/>
              <a:endCxn id="23" idx="2"/>
            </p:cNvCxnSpPr>
            <p:nvPr/>
          </p:nvCxnSpPr>
          <p:spPr>
            <a:xfrm flipH="1">
              <a:off x="16560" y="4595"/>
              <a:ext cx="0" cy="2853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rot="5400000">
              <a:off x="16563" y="4595"/>
              <a:ext cx="0" cy="2853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9410700" y="2944495"/>
            <a:ext cx="1628140" cy="1626235"/>
            <a:chOff x="15133" y="4595"/>
            <a:chExt cx="2856" cy="2852"/>
          </a:xfrm>
        </p:grpSpPr>
        <p:sp>
          <p:nvSpPr>
            <p:cNvPr id="27" name="矩形 26"/>
            <p:cNvSpPr/>
            <p:nvPr/>
          </p:nvSpPr>
          <p:spPr>
            <a:xfrm>
              <a:off x="15133" y="4595"/>
              <a:ext cx="2853" cy="2853"/>
            </a:xfrm>
            <a:prstGeom prst="rect">
              <a:avLst/>
            </a:prstGeom>
            <a:noFill/>
            <a:ln w="25400">
              <a:solidFill>
                <a:srgbClr val="1E5AA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8" name="直接连接符 27"/>
            <p:cNvCxnSpPr>
              <a:stCxn id="27" idx="0"/>
              <a:endCxn id="27" idx="2"/>
            </p:cNvCxnSpPr>
            <p:nvPr/>
          </p:nvCxnSpPr>
          <p:spPr>
            <a:xfrm flipH="1">
              <a:off x="16560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rot="5400000">
              <a:off x="16563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1835150" y="2944495"/>
            <a:ext cx="1516380" cy="1691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zh-CN" sz="10500">
                <a:solidFill>
                  <a:srgbClr val="1E5AA4"/>
                </a:solidFill>
                <a:uFillTx/>
                <a:latin charset="-122" panose="02010800040101010101" typeface="华文隶书"/>
                <a:ea charset="-122" panose="02010800040101010101" typeface="华文隶书"/>
              </a:rPr>
              <a:t>开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39515" y="2944495"/>
            <a:ext cx="1516380" cy="1691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zh-CN" sz="10500">
                <a:solidFill>
                  <a:srgbClr val="1E5AA4"/>
                </a:solidFill>
                <a:uFillTx/>
                <a:latin charset="-122" panose="02010800040101010101" typeface="华文隶书"/>
                <a:ea charset="-122" panose="02010800040101010101" typeface="华文隶书"/>
              </a:rPr>
              <a:t>学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668645" y="2944495"/>
            <a:ext cx="1516380" cy="1691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zh-CN" sz="10500">
                <a:solidFill>
                  <a:srgbClr val="1E5AA4"/>
                </a:solidFill>
                <a:uFillTx/>
                <a:latin charset="-122" panose="02010800040101010101" typeface="华文隶书"/>
                <a:ea charset="-122" panose="02010800040101010101" typeface="华文隶书"/>
              </a:rPr>
              <a:t>第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9422" y="-1147665"/>
            <a:ext cx="11277602" cy="4844008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7582536" y="2944495"/>
            <a:ext cx="1516380" cy="1691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zh-CN" sz="10500">
                <a:solidFill>
                  <a:schemeClr val="bg1"/>
                </a:solidFill>
                <a:uFillTx/>
                <a:latin charset="-122" panose="02010800040101010101" typeface="华文隶书"/>
                <a:ea charset="-122" panose="02010800040101010101" typeface="华文隶书"/>
              </a:rPr>
              <a:t>一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464674" y="2944495"/>
            <a:ext cx="1516380" cy="1691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zh-CN" sz="10500">
                <a:solidFill>
                  <a:srgbClr val="1E5AA4"/>
                </a:solidFill>
                <a:uFillTx/>
                <a:latin charset="-122" panose="02010800040101010101" typeface="华文隶书"/>
                <a:ea charset="-122" panose="02010800040101010101" typeface="华文隶书"/>
              </a:rPr>
              <a:t>课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891280" y="4787900"/>
            <a:ext cx="50215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i="1" lang="zh-CN" sz="4800">
                <a:solidFill>
                  <a:srgbClr val="C30F0F"/>
                </a:solidFill>
                <a:latin charset="-122" panose="020b0503020204020204" typeface="微软雅黑"/>
                <a:ea charset="-122" panose="020b0503020204020204" typeface="微软雅黑"/>
              </a:rPr>
              <a:t>课堂如何收心PPT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498975" y="5717540"/>
            <a:ext cx="4640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/>
              <a:t>How does the classroom accept the heart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id="11" nodeType="after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49 0.004434 L 0.291574 0.007159 C 0.351735 0.008937 0.427833 -0.002335 0.498636 -0.022387 C 0.578909 -0.045167 0.635125 -0.071627 0.664282 -0.098564 L 0.810721 -0.22422" pathEditMode="relative" ptsTypes="AAAAA" rAng="19660800">
                                      <p:cBhvr>
                                        <p:cTn dur="2000" fill="hold" id="1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1" y="-7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50000" decel="50000" fill="hold" id="14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8698 -0.000278" pathEditMode="relative" ptsTypes="" rAng="0">
                                      <p:cBhvr>
                                        <p:cTn dur="2000" fill="hold" id="1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decel="100000" fill="hold" id="3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decel="100000" fill="hold" id="3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decel="100000" fill="hold" id="4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decel="100000" fill="hold" id="5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decel="100000" fill="hold" id="5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6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7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7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8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8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9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9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7"/>
      <p:bldP grpId="0" spid="30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" y="4445"/>
            <a:ext cx="12195175" cy="68541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80515" y="823595"/>
            <a:ext cx="6967220" cy="56813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424045" y="774065"/>
            <a:ext cx="3291205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typeface="+mn-ea"/>
                <a:sym typeface="+mn-ea"/>
              </a:rPr>
              <a:t>良好习惯大家学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09196" y="1458732"/>
            <a:ext cx="2453645" cy="473660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92680" y="2695575"/>
            <a:ext cx="4260850" cy="19202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eaLnBrk="1" hangingPunct="1" lvl="0">
              <a:lnSpc>
                <a:spcPct val="150000"/>
              </a:lnSpc>
              <a:spcBef>
                <a:spcPct val="50000"/>
              </a:spcBef>
            </a:pPr>
            <a:r>
              <a:rPr altLang="en-US" lang="zh-CN" sz="20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从小到大，你有什么“好习惯”曾让你倍受赞赏、取得小胜利或取得一些事情上的成功？给同学们说说，大家来分享、学习一下……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3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424045" y="774065"/>
            <a:ext cx="3291205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typeface="+mn-ea"/>
                <a:sym typeface="+mn-ea"/>
              </a:rPr>
              <a:t>这些习惯你有吗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474470" y="1570990"/>
            <a:ext cx="9244330" cy="4719955"/>
            <a:chOff x="2452" y="2657"/>
            <a:chExt cx="14558" cy="7433"/>
          </a:xfrm>
        </p:grpSpPr>
        <p:sp>
          <p:nvSpPr>
            <p:cNvPr id="69" name="Freeform 68"/>
            <p:cNvSpPr/>
            <p:nvPr/>
          </p:nvSpPr>
          <p:spPr>
            <a:xfrm>
              <a:off x="4344" y="2763"/>
              <a:ext cx="4531" cy="1478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73816" lIns="220017" numCol="1" rIns="73814" spcCol="1270" spcFirstLastPara="0" tIns="73814" vert="horz" wrap="square">
              <a:noAutofit/>
            </a:bodyPr>
            <a:lstStyle/>
            <a:p>
              <a:pPr defTabSz="1374775" indent="-321310" lvl="1" marL="321310">
                <a:lnSpc>
                  <a:spcPct val="120000"/>
                </a:lnSpc>
                <a:spcAft>
                  <a:spcPct val="15000"/>
                </a:spcAft>
                <a:buChar char="•"/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344" y="4661"/>
              <a:ext cx="4531" cy="1478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73814" lIns="220017" numCol="1" rIns="73814" spcCol="1270" spcFirstLastPara="0" tIns="73816" vert="horz" wrap="square">
              <a:noAutofit/>
            </a:bodyPr>
            <a:lstStyle/>
            <a:p>
              <a:pPr defTabSz="1374775" indent="-321310" lvl="1" marL="321310">
                <a:lnSpc>
                  <a:spcPct val="120000"/>
                </a:lnSpc>
                <a:spcAft>
                  <a:spcPct val="15000"/>
                </a:spcAft>
                <a:buChar char="•"/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44" y="6559"/>
              <a:ext cx="4531" cy="1478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73814" lIns="220017" numCol="1" rIns="73814" spcCol="1270" spcFirstLastPara="0" tIns="73816" vert="horz" wrap="square">
              <a:noAutofit/>
            </a:bodyPr>
            <a:lstStyle/>
            <a:p>
              <a:pPr defTabSz="1374775" indent="-321310" lvl="1" marL="321310">
                <a:lnSpc>
                  <a:spcPct val="120000"/>
                </a:lnSpc>
                <a:spcAft>
                  <a:spcPct val="15000"/>
                </a:spcAft>
                <a:buChar char="•"/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10588" y="2763"/>
              <a:ext cx="4531" cy="1478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73816" lIns="220017" numCol="1" rIns="73814" spcCol="1270" spcFirstLastPara="0" tIns="73814" vert="horz" wrap="square">
              <a:noAutofit/>
            </a:bodyPr>
            <a:lstStyle/>
            <a:p>
              <a:pPr defTabSz="1374775" indent="-321310" lvl="1" marL="321310">
                <a:lnSpc>
                  <a:spcPct val="120000"/>
                </a:lnSpc>
                <a:spcAft>
                  <a:spcPct val="15000"/>
                </a:spcAft>
                <a:buChar char="•"/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flipH="1">
              <a:off x="10588" y="4661"/>
              <a:ext cx="4531" cy="1478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73814" lIns="220017" numCol="1" rIns="73814" spcCol="1270" spcFirstLastPara="0" tIns="73816" vert="horz" wrap="square">
              <a:noAutofit/>
            </a:bodyPr>
            <a:lstStyle/>
            <a:p>
              <a:pPr defTabSz="1374775" indent="-321310" lvl="1" marL="321310">
                <a:lnSpc>
                  <a:spcPct val="120000"/>
                </a:lnSpc>
                <a:spcAft>
                  <a:spcPct val="15000"/>
                </a:spcAft>
                <a:buChar char="•"/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10588" y="6559"/>
              <a:ext cx="4531" cy="1478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73814" lIns="220017" numCol="1" rIns="73814" spcCol="1270" spcFirstLastPara="0" tIns="73816" vert="horz" wrap="square">
              <a:noAutofit/>
            </a:bodyPr>
            <a:lstStyle/>
            <a:p>
              <a:pPr defTabSz="1374775" indent="-321310" lvl="1" marL="321310">
                <a:lnSpc>
                  <a:spcPct val="120000"/>
                </a:lnSpc>
                <a:spcAft>
                  <a:spcPct val="15000"/>
                </a:spcAft>
                <a:buChar char="•"/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2" name="Left-Right Arrow 61"/>
            <p:cNvSpPr/>
            <p:nvPr/>
          </p:nvSpPr>
          <p:spPr>
            <a:xfrm>
              <a:off x="9091" y="3233"/>
              <a:ext cx="1357" cy="537"/>
            </a:xfrm>
            <a:prstGeom prst="leftRightArrow">
              <a:avLst>
                <a:gd fmla="val 50000" name="adj1"/>
                <a:gd fmla="val 65081" name="adj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6" name="Left-Right Arrow 65"/>
            <p:cNvSpPr/>
            <p:nvPr/>
          </p:nvSpPr>
          <p:spPr>
            <a:xfrm>
              <a:off x="9091" y="5132"/>
              <a:ext cx="1357" cy="537"/>
            </a:xfrm>
            <a:prstGeom prst="leftRightArrow">
              <a:avLst>
                <a:gd fmla="val 50000" name="adj1"/>
                <a:gd fmla="val 65081" name="adj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Left-Right Arrow 66"/>
            <p:cNvSpPr/>
            <p:nvPr/>
          </p:nvSpPr>
          <p:spPr>
            <a:xfrm>
              <a:off x="9091" y="7030"/>
              <a:ext cx="1357" cy="537"/>
            </a:xfrm>
            <a:prstGeom prst="leftRightArrow">
              <a:avLst>
                <a:gd fmla="val 50000" name="adj1"/>
                <a:gd fmla="val 65081" name="adj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4" name="Text Placeholder 3"/>
            <p:cNvSpPr txBox="1"/>
            <p:nvPr/>
          </p:nvSpPr>
          <p:spPr>
            <a:xfrm>
              <a:off x="5299" y="3035"/>
              <a:ext cx="3148" cy="1944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爱的习惯 </a:t>
              </a:r>
              <a:b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</a:b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我要用全身心的爱去迎接今天</a:t>
              </a:r>
            </a:p>
          </p:txBody>
        </p:sp>
        <p:sp>
          <p:nvSpPr>
            <p:cNvPr id="75" name="Freeform 45"/>
            <p:cNvSpPr>
              <a:spLocks noEditPoints="1"/>
            </p:cNvSpPr>
            <p:nvPr/>
          </p:nvSpPr>
          <p:spPr bwMode="auto">
            <a:xfrm>
              <a:off x="4557" y="3258"/>
              <a:ext cx="582" cy="582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30F0F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/>
            <a:lstStyle/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8" name="Text Placeholder 3"/>
            <p:cNvSpPr txBox="1"/>
            <p:nvPr/>
          </p:nvSpPr>
          <p:spPr>
            <a:xfrm>
              <a:off x="5299" y="4927"/>
              <a:ext cx="3148" cy="1944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持之以恒的习惯</a:t>
              </a:r>
              <a:b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</a:b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坚持不懈，直到到成功</a:t>
              </a:r>
            </a:p>
          </p:txBody>
        </p:sp>
        <p:sp>
          <p:nvSpPr>
            <p:cNvPr id="79" name="Freeform 45"/>
            <p:cNvSpPr>
              <a:spLocks noEditPoints="1"/>
            </p:cNvSpPr>
            <p:nvPr/>
          </p:nvSpPr>
          <p:spPr bwMode="auto">
            <a:xfrm>
              <a:off x="4557" y="5150"/>
              <a:ext cx="582" cy="582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1E5AA4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/>
            <a:lstStyle/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0" name="Text Placeholder 3"/>
            <p:cNvSpPr txBox="1"/>
            <p:nvPr/>
          </p:nvSpPr>
          <p:spPr>
            <a:xfrm>
              <a:off x="5299" y="6842"/>
              <a:ext cx="3148" cy="1944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自信的习惯</a:t>
              </a:r>
              <a:b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</a:b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我是自然界最伟大的奇迹</a:t>
              </a:r>
            </a:p>
          </p:txBody>
        </p:sp>
        <p:sp>
          <p:nvSpPr>
            <p:cNvPr id="81" name="Freeform 45"/>
            <p:cNvSpPr>
              <a:spLocks noEditPoints="1"/>
            </p:cNvSpPr>
            <p:nvPr/>
          </p:nvSpPr>
          <p:spPr bwMode="auto">
            <a:xfrm>
              <a:off x="4557" y="7065"/>
              <a:ext cx="582" cy="582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30F0F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/>
            <a:lstStyle/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4" name="Freeform 45"/>
            <p:cNvSpPr>
              <a:spLocks noEditPoints="1"/>
            </p:cNvSpPr>
            <p:nvPr/>
          </p:nvSpPr>
          <p:spPr bwMode="auto">
            <a:xfrm>
              <a:off x="14287" y="3258"/>
              <a:ext cx="582" cy="582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30F0F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/>
            <a:lstStyle/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7" name="Text Placeholder 3"/>
            <p:cNvSpPr txBox="1"/>
            <p:nvPr/>
          </p:nvSpPr>
          <p:spPr>
            <a:xfrm>
              <a:off x="11009" y="3035"/>
              <a:ext cx="3148" cy="1642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自制的习惯</a:t>
              </a:r>
            </a:p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今天我要学会控制情绪</a:t>
              </a:r>
            </a:p>
          </p:txBody>
        </p:sp>
        <p:sp>
          <p:nvSpPr>
            <p:cNvPr id="90" name="Freeform 45"/>
            <p:cNvSpPr>
              <a:spLocks noEditPoints="1"/>
            </p:cNvSpPr>
            <p:nvPr/>
          </p:nvSpPr>
          <p:spPr bwMode="auto">
            <a:xfrm>
              <a:off x="14287" y="5150"/>
              <a:ext cx="582" cy="582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1E5AA4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/>
            <a:lstStyle/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1" name="Text Placeholder 3"/>
            <p:cNvSpPr txBox="1"/>
            <p:nvPr/>
          </p:nvSpPr>
          <p:spPr>
            <a:xfrm>
              <a:off x="11009" y="4927"/>
              <a:ext cx="3148" cy="1123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笑的习惯</a:t>
              </a:r>
            </a:p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我要笑遍世界</a:t>
              </a:r>
            </a:p>
          </p:txBody>
        </p:sp>
        <p:sp>
          <p:nvSpPr>
            <p:cNvPr id="92" name="Freeform 45"/>
            <p:cNvSpPr>
              <a:spLocks noEditPoints="1"/>
            </p:cNvSpPr>
            <p:nvPr/>
          </p:nvSpPr>
          <p:spPr bwMode="auto">
            <a:xfrm>
              <a:off x="14287" y="7082"/>
              <a:ext cx="582" cy="582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30F0F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/>
            <a:lstStyle/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3" name="Text Placeholder 3"/>
            <p:cNvSpPr txBox="1"/>
            <p:nvPr/>
          </p:nvSpPr>
          <p:spPr>
            <a:xfrm>
              <a:off x="10588" y="6859"/>
              <a:ext cx="3569" cy="2030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r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发掘自我潜能的习惯</a:t>
              </a:r>
            </a:p>
            <a:p>
              <a:pPr algn="r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今天我要加倍重视自身的价值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452" y="2657"/>
              <a:ext cx="1907" cy="1701"/>
            </a:xfrm>
            <a:prstGeom prst="roundRect">
              <a:avLst/>
            </a:prstGeom>
            <a:solidFill>
              <a:srgbClr val="C30F0F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lstStyle/>
            <a:p>
              <a:pPr algn="ctr" defTabSz="1437005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000">
                  <a:latin charset="0" panose="020b0604020202020204" pitchFamily="34" typeface="Arial"/>
                  <a:ea charset="-122" panose="020b0503020204020204" typeface="微软雅黑"/>
                  <a:cs typeface="+mn-ea"/>
                  <a:sym charset="0" panose="020b0604020202020204" pitchFamily="34" typeface="Arial"/>
                </a:rPr>
                <a:t>01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452" y="4555"/>
              <a:ext cx="1907" cy="1701"/>
            </a:xfrm>
            <a:prstGeom prst="roundRect">
              <a:avLst/>
            </a:prstGeom>
            <a:solidFill>
              <a:srgbClr val="1E5AA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lstStyle/>
            <a:p>
              <a:pPr algn="ctr" defTabSz="1437005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000">
                  <a:latin charset="0" panose="020b0604020202020204" pitchFamily="34" typeface="Arial"/>
                  <a:ea charset="-122" panose="020b0503020204020204" typeface="微软雅黑"/>
                  <a:cs typeface="+mn-ea"/>
                  <a:sym charset="0" panose="020b0604020202020204" pitchFamily="34" typeface="Arial"/>
                </a:rPr>
                <a:t>02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452" y="6453"/>
              <a:ext cx="1907" cy="1701"/>
            </a:xfrm>
            <a:prstGeom prst="roundRect">
              <a:avLst/>
            </a:prstGeom>
            <a:solidFill>
              <a:srgbClr val="C30F0F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lstStyle/>
            <a:p>
              <a:pPr algn="ctr" defTabSz="1437005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000">
                  <a:latin charset="0" panose="020b0604020202020204" pitchFamily="34" typeface="Arial"/>
                  <a:ea charset="-122" panose="020b0503020204020204" typeface="微软雅黑"/>
                  <a:cs typeface="+mn-ea"/>
                  <a:sym charset="0" panose="020b0604020202020204" pitchFamily="34" typeface="Arial"/>
                </a:rPr>
                <a:t>03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 flipH="1">
              <a:off x="15104" y="2657"/>
              <a:ext cx="1907" cy="1701"/>
            </a:xfrm>
            <a:prstGeom prst="roundRect">
              <a:avLst/>
            </a:prstGeom>
            <a:solidFill>
              <a:srgbClr val="C30F0F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lstStyle/>
            <a:p>
              <a:pPr algn="ctr" defTabSz="1437005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000">
                  <a:latin charset="0" panose="020b0604020202020204" pitchFamily="34" typeface="Arial"/>
                  <a:ea charset="-122" panose="020b0503020204020204" typeface="微软雅黑"/>
                  <a:cs typeface="+mn-ea"/>
                  <a:sym charset="0" panose="020b0604020202020204" pitchFamily="34" typeface="Arial"/>
                </a:rPr>
                <a:t>05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 flipH="1">
              <a:off x="15104" y="4555"/>
              <a:ext cx="1907" cy="1701"/>
            </a:xfrm>
            <a:prstGeom prst="roundRect">
              <a:avLst/>
            </a:prstGeom>
            <a:solidFill>
              <a:srgbClr val="1E5AA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lstStyle/>
            <a:p>
              <a:pPr algn="ctr" defTabSz="1437005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000">
                  <a:latin charset="0" panose="020b0604020202020204" pitchFamily="34" typeface="Arial"/>
                  <a:ea charset="-122" panose="020b0503020204020204" typeface="微软雅黑"/>
                  <a:cs typeface="+mn-ea"/>
                  <a:sym charset="0" panose="020b0604020202020204" pitchFamily="34" typeface="Arial"/>
                </a:rPr>
                <a:t>06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 flipH="1">
              <a:off x="15104" y="6453"/>
              <a:ext cx="1907" cy="1701"/>
            </a:xfrm>
            <a:prstGeom prst="roundRect">
              <a:avLst/>
            </a:prstGeom>
            <a:solidFill>
              <a:srgbClr val="C30F0F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lstStyle/>
            <a:p>
              <a:pPr algn="ctr" defTabSz="1437005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000">
                  <a:latin charset="0" panose="020b0604020202020204" pitchFamily="34" typeface="Arial"/>
                  <a:ea charset="-122" panose="020b0503020204020204" typeface="微软雅黑"/>
                  <a:cs typeface="+mn-ea"/>
                  <a:sym charset="0" panose="020b0604020202020204" pitchFamily="34" typeface="Arial"/>
                </a:rPr>
                <a:t>07</a:t>
              </a:r>
            </a:p>
          </p:txBody>
        </p:sp>
        <p:sp>
          <p:nvSpPr>
            <p:cNvPr id="11" name="Freeform 72"/>
            <p:cNvSpPr/>
            <p:nvPr/>
          </p:nvSpPr>
          <p:spPr>
            <a:xfrm>
              <a:off x="4344" y="8496"/>
              <a:ext cx="4531" cy="1478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73814" lIns="220017" numCol="1" rIns="73814" spcCol="1270" spcFirstLastPara="0" tIns="73816" vert="horz" wrap="square">
              <a:noAutofit/>
            </a:bodyPr>
            <a:lstStyle/>
            <a:p>
              <a:pPr defTabSz="1374775" indent="-321310" lvl="1" marL="321310">
                <a:lnSpc>
                  <a:spcPct val="120000"/>
                </a:lnSpc>
                <a:spcAft>
                  <a:spcPct val="15000"/>
                </a:spcAft>
                <a:buChar char="•"/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" name="Freeform 64"/>
            <p:cNvSpPr/>
            <p:nvPr/>
          </p:nvSpPr>
          <p:spPr>
            <a:xfrm flipH="1">
              <a:off x="10588" y="8496"/>
              <a:ext cx="4531" cy="1478"/>
            </a:xfrm>
            <a:custGeom>
              <a:gdLst>
                <a:gd fmla="*/ 131527 w 789146" name="connsiteX0"/>
                <a:gd fmla="*/ 0 h 2110763" name="connsiteY0"/>
                <a:gd fmla="*/ 657619 w 789146" name="connsiteX1"/>
                <a:gd fmla="*/ 0 h 2110763" name="connsiteY1"/>
                <a:gd fmla="*/ 750623 w 789146" name="connsiteX2"/>
                <a:gd fmla="*/ 38524 h 2110763" name="connsiteY2"/>
                <a:gd fmla="*/ 789146 w 789146" name="connsiteX3"/>
                <a:gd fmla="*/ 131528 h 2110763" name="connsiteY3"/>
                <a:gd fmla="*/ 789146 w 789146" name="connsiteX4"/>
                <a:gd fmla="*/ 2110763 h 2110763" name="connsiteY4"/>
                <a:gd fmla="*/ 789146 w 789146" name="connsiteX5"/>
                <a:gd fmla="*/ 2110763 h 2110763" name="connsiteY5"/>
                <a:gd fmla="*/ 789146 w 789146" name="connsiteX6"/>
                <a:gd fmla="*/ 2110763 h 2110763" name="connsiteY6"/>
                <a:gd fmla="*/ 0 w 789146" name="connsiteX7"/>
                <a:gd fmla="*/ 2110763 h 2110763" name="connsiteY7"/>
                <a:gd fmla="*/ 0 w 789146" name="connsiteX8"/>
                <a:gd fmla="*/ 2110763 h 2110763" name="connsiteY8"/>
                <a:gd fmla="*/ 0 w 789146" name="connsiteX9"/>
                <a:gd fmla="*/ 2110763 h 2110763" name="connsiteY9"/>
                <a:gd fmla="*/ 0 w 789146" name="connsiteX10"/>
                <a:gd fmla="*/ 131527 h 2110763" name="connsiteY10"/>
                <a:gd fmla="*/ 38524 w 789146" name="connsiteX11"/>
                <a:gd fmla="*/ 38523 h 2110763" name="connsiteY11"/>
                <a:gd fmla="*/ 131528 w 789146" name="connsiteX12"/>
                <a:gd fmla="*/ 0 h 2110763" name="connsiteY12"/>
                <a:gd fmla="*/ 131527 w 789146" name="connsiteX13"/>
                <a:gd fmla="*/ 0 h 211076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2110763" w="789146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73814" lIns="220017" numCol="1" rIns="73814" spcCol="1270" spcFirstLastPara="0" tIns="73816" vert="horz" wrap="square">
              <a:noAutofit/>
            </a:bodyPr>
            <a:lstStyle/>
            <a:p>
              <a:pPr defTabSz="1374775" indent="-321310" lvl="1" marL="321310">
                <a:lnSpc>
                  <a:spcPct val="120000"/>
                </a:lnSpc>
                <a:spcAft>
                  <a:spcPct val="15000"/>
                </a:spcAft>
                <a:buChar char="•"/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Left-Right Arrow 66"/>
            <p:cNvSpPr/>
            <p:nvPr/>
          </p:nvSpPr>
          <p:spPr>
            <a:xfrm>
              <a:off x="9091" y="8967"/>
              <a:ext cx="1357" cy="537"/>
            </a:xfrm>
            <a:prstGeom prst="leftRightArrow">
              <a:avLst>
                <a:gd fmla="val 50000" name="adj1"/>
                <a:gd fmla="val 65081" name="adj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4" name="Text Placeholder 3"/>
            <p:cNvSpPr txBox="1"/>
            <p:nvPr/>
          </p:nvSpPr>
          <p:spPr>
            <a:xfrm>
              <a:off x="5299" y="8779"/>
              <a:ext cx="3148" cy="1944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28524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珍惜时间的习惯</a:t>
              </a:r>
              <a:b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</a:b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用好我生命中的每一天</a:t>
              </a:r>
            </a:p>
          </p:txBody>
        </p:sp>
        <p:sp>
          <p:nvSpPr>
            <p:cNvPr id="15" name="Freeform 45"/>
            <p:cNvSpPr>
              <a:spLocks noEditPoints="1"/>
            </p:cNvSpPr>
            <p:nvPr/>
          </p:nvSpPr>
          <p:spPr bwMode="auto">
            <a:xfrm>
              <a:off x="4557" y="9002"/>
              <a:ext cx="582" cy="582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1E5AA4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/>
            <a:lstStyle/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Freeform 45"/>
            <p:cNvSpPr>
              <a:spLocks noEditPoints="1"/>
            </p:cNvSpPr>
            <p:nvPr/>
          </p:nvSpPr>
          <p:spPr bwMode="auto">
            <a:xfrm>
              <a:off x="14287" y="9019"/>
              <a:ext cx="582" cy="582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1E5AA4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/>
            <a:lstStyle/>
            <a:p>
              <a:pPr>
                <a:lnSpc>
                  <a:spcPct val="120000"/>
                </a:lnSpc>
              </a:pPr>
              <a:endParaRPr lang="en-US" sz="80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" name="Text Placeholder 3"/>
            <p:cNvSpPr txBox="1"/>
            <p:nvPr/>
          </p:nvSpPr>
          <p:spPr>
            <a:xfrm>
              <a:off x="11009" y="8796"/>
              <a:ext cx="3148" cy="1123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立即行动的习惯</a:t>
              </a:r>
            </a:p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b="1" 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我现在就付诸行动</a:t>
              </a:r>
            </a:p>
          </p:txBody>
        </p:sp>
        <p:sp>
          <p:nvSpPr>
            <p:cNvPr id="18" name="Rounded Rectangle 71"/>
            <p:cNvSpPr/>
            <p:nvPr/>
          </p:nvSpPr>
          <p:spPr>
            <a:xfrm>
              <a:off x="2452" y="8390"/>
              <a:ext cx="1907" cy="1701"/>
            </a:xfrm>
            <a:prstGeom prst="roundRect">
              <a:avLst/>
            </a:prstGeom>
            <a:solidFill>
              <a:srgbClr val="1E5AA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lstStyle/>
            <a:p>
              <a:pPr algn="ctr" defTabSz="1437005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000">
                  <a:latin charset="0" panose="020b0604020202020204" pitchFamily="34" typeface="Arial"/>
                  <a:ea charset="-122" panose="020b0503020204020204" typeface="微软雅黑"/>
                  <a:cs typeface="+mn-ea"/>
                  <a:sym charset="0" panose="020b0604020202020204" pitchFamily="34" typeface="Arial"/>
                </a:rPr>
                <a:t>04</a:t>
              </a:r>
            </a:p>
          </p:txBody>
        </p:sp>
        <p:sp>
          <p:nvSpPr>
            <p:cNvPr id="19" name="Rounded Rectangle 63"/>
            <p:cNvSpPr/>
            <p:nvPr/>
          </p:nvSpPr>
          <p:spPr>
            <a:xfrm flipH="1">
              <a:off x="15104" y="8390"/>
              <a:ext cx="1907" cy="1701"/>
            </a:xfrm>
            <a:prstGeom prst="roundRect">
              <a:avLst/>
            </a:prstGeom>
            <a:solidFill>
              <a:srgbClr val="1E5AA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0" lIns="0" numCol="1" rIns="0" spcCol="1270" spcFirstLastPara="0" tIns="0" vert="horz" wrap="square">
              <a:noAutofit/>
            </a:bodyPr>
            <a:lstStyle/>
            <a:p>
              <a:pPr algn="ctr" defTabSz="1437005">
                <a:lnSpc>
                  <a:spcPct val="120000"/>
                </a:lnSpc>
                <a:spcAft>
                  <a:spcPct val="35000"/>
                </a:spcAft>
              </a:pPr>
              <a:r>
                <a:rPr lang="en-US" sz="2000">
                  <a:latin charset="0" panose="020b0604020202020204" pitchFamily="34" typeface="Arial"/>
                  <a:ea charset="-122" panose="020b0503020204020204" typeface="微软雅黑"/>
                  <a:cs typeface="+mn-ea"/>
                  <a:sym charset="0" panose="020b0604020202020204" pitchFamily="34" typeface="Arial"/>
                </a:rPr>
                <a:t>08</a:t>
              </a:r>
            </a:p>
          </p:txBody>
        </p:sp>
      </p:grp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你对以下习惯有什么看法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85290" y="1596390"/>
            <a:ext cx="1494155" cy="4593590"/>
            <a:chOff x="1456704" y="1516105"/>
            <a:chExt cx="1336708" cy="4109980"/>
          </a:xfrm>
        </p:grpSpPr>
        <p:sp>
          <p:nvSpPr>
            <p:cNvPr id="5" name="任意多边形 105"/>
            <p:cNvSpPr/>
            <p:nvPr/>
          </p:nvSpPr>
          <p:spPr>
            <a:xfrm>
              <a:off x="1456704" y="1516105"/>
              <a:ext cx="170777" cy="4109980"/>
            </a:xfrm>
            <a:custGeom>
              <a:gdLst>
                <a:gd fmla="*/ 1142 w 334516" name="connsiteX0"/>
                <a:gd fmla="*/ 508256 h 5195141" name="connsiteY0"/>
                <a:gd fmla="*/ 149732 w 334516" name="connsiteX1"/>
                <a:gd fmla="*/ 4760216 h 5195141" name="connsiteY1"/>
                <a:gd fmla="*/ 332612 w 334516" name="connsiteX2"/>
                <a:gd fmla="*/ 4577336 h 5195141" name="connsiteY2"/>
                <a:gd fmla="*/ 229742 w 334516" name="connsiteX3"/>
                <a:gd fmla="*/ 531116 h 5195141" name="connsiteY3"/>
                <a:gd fmla="*/ 1142 w 334516" name="connsiteX4"/>
                <a:gd fmla="*/ 508256 h 5195141" name="connsiteY4"/>
                <a:gd fmla="*/ 725 w 334099" name="connsiteX0-1"/>
                <a:gd fmla="*/ 508256 h 5164770" name="connsiteY0-2"/>
                <a:gd fmla="*/ 149315 w 334099" name="connsiteX1-3"/>
                <a:gd fmla="*/ 4760216 h 5164770" name="connsiteY1-4"/>
                <a:gd fmla="*/ 332195 w 334099" name="connsiteX2-5"/>
                <a:gd fmla="*/ 4577336 h 5164770" name="connsiteY2-6"/>
                <a:gd fmla="*/ 229325 w 334099" name="connsiteX3-7"/>
                <a:gd fmla="*/ 531116 h 5164770" name="connsiteY3-8"/>
                <a:gd fmla="*/ 725 w 334099" name="connsiteX4-9"/>
                <a:gd fmla="*/ 508256 h 5164770" name="connsiteY4-10"/>
                <a:gd fmla="*/ 5231 w 338605" name="connsiteX0-11"/>
                <a:gd fmla="*/ 508256 h 5164770" name="connsiteY0-12"/>
                <a:gd fmla="*/ 61921 w 338605" name="connsiteX1-13"/>
                <a:gd fmla="*/ 4760216 h 5164770" name="connsiteY1-14"/>
                <a:gd fmla="*/ 336701 w 338605" name="connsiteX2-15"/>
                <a:gd fmla="*/ 4577336 h 5164770" name="connsiteY2-16"/>
                <a:gd fmla="*/ 233831 w 338605" name="connsiteX3-17"/>
                <a:gd fmla="*/ 531116 h 5164770" name="connsiteY3-18"/>
                <a:gd fmla="*/ 5231 w 338605" name="connsiteX4-19"/>
                <a:gd fmla="*/ 508256 h 5164770" name="connsiteY4-20"/>
                <a:gd fmla="*/ 1317 w 334691" name="connsiteX0-21"/>
                <a:gd fmla="*/ 509201 h 5174270" name="connsiteY0-22"/>
                <a:gd fmla="*/ 126931 w 334691" name="connsiteX1-23"/>
                <a:gd fmla="*/ 4775919 h 5174270" name="connsiteY1-24"/>
                <a:gd fmla="*/ 332787 w 334691" name="connsiteX2-25"/>
                <a:gd fmla="*/ 4578281 h 5174270" name="connsiteY2-26"/>
                <a:gd fmla="*/ 229917 w 334691" name="connsiteX3-27"/>
                <a:gd fmla="*/ 532061 h 5174270" name="connsiteY3-28"/>
                <a:gd fmla="*/ 1317 w 334691" name="connsiteX4-29"/>
                <a:gd fmla="*/ 509201 h 5174270" name="connsiteY4-30"/>
              </a:gdLst>
              <a:cxnLst>
                <a:cxn ang="0">
                  <a:pos x="connsiteX0-21" y="connsiteY0-22"/>
                </a:cxn>
                <a:cxn ang="0">
                  <a:pos x="connsiteX1-23" y="connsiteY1-24"/>
                </a:cxn>
                <a:cxn ang="0">
                  <a:pos x="connsiteX2-25" y="connsiteY2-26"/>
                </a:cxn>
                <a:cxn ang="0">
                  <a:pos x="connsiteX3-27" y="connsiteY3-28"/>
                </a:cxn>
                <a:cxn ang="0">
                  <a:pos x="connsiteX4-29" y="connsiteY4-30"/>
                </a:cxn>
              </a:cxnLst>
              <a:rect b="b" l="l" r="r" t="t"/>
              <a:pathLst>
                <a:path h="5174270" w="334691">
                  <a:moveTo>
                    <a:pt x="1317" y="509201"/>
                  </a:moveTo>
                  <a:cubicBezTo>
                    <a:pt x="-15847" y="1216511"/>
                    <a:pt x="140611" y="4171533"/>
                    <a:pt x="126931" y="4775919"/>
                  </a:cubicBezTo>
                  <a:cubicBezTo>
                    <a:pt x="113251" y="5380305"/>
                    <a:pt x="319452" y="5283131"/>
                    <a:pt x="332787" y="4578281"/>
                  </a:cubicBezTo>
                  <a:cubicBezTo>
                    <a:pt x="346122" y="3873431"/>
                    <a:pt x="287067" y="1212146"/>
                    <a:pt x="229917" y="532061"/>
                  </a:cubicBezTo>
                  <a:cubicBezTo>
                    <a:pt x="172767" y="-148024"/>
                    <a:pt x="18481" y="-198109"/>
                    <a:pt x="1317" y="509201"/>
                  </a:cubicBezTo>
                  <a:close/>
                </a:path>
              </a:pathLst>
            </a:custGeom>
            <a:solidFill>
              <a:schemeClr val="bg1"/>
            </a:solidFill>
            <a:ln cap="rnd" w="25400">
              <a:solidFill>
                <a:srgbClr val="1E5AA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 106"/>
            <p:cNvSpPr/>
            <p:nvPr/>
          </p:nvSpPr>
          <p:spPr>
            <a:xfrm>
              <a:off x="2611203" y="1520253"/>
              <a:ext cx="182209" cy="4101339"/>
            </a:xfrm>
            <a:custGeom>
              <a:gdLst>
                <a:gd fmla="*/ 1142 w 334516" name="connsiteX0"/>
                <a:gd fmla="*/ 508256 h 5195141" name="connsiteY0"/>
                <a:gd fmla="*/ 149732 w 334516" name="connsiteX1"/>
                <a:gd fmla="*/ 4760216 h 5195141" name="connsiteY1"/>
                <a:gd fmla="*/ 332612 w 334516" name="connsiteX2"/>
                <a:gd fmla="*/ 4577336 h 5195141" name="connsiteY2"/>
                <a:gd fmla="*/ 229742 w 334516" name="connsiteX3"/>
                <a:gd fmla="*/ 531116 h 5195141" name="connsiteY3"/>
                <a:gd fmla="*/ 1142 w 334516" name="connsiteX4"/>
                <a:gd fmla="*/ 508256 h 5195141" name="connsiteY4"/>
                <a:gd fmla="*/ 1179 w 357095" name="connsiteX0-1"/>
                <a:gd fmla="*/ 503978 h 5163391" name="connsiteY0-2"/>
                <a:gd fmla="*/ 149769 w 357095" name="connsiteX1-3"/>
                <a:gd fmla="*/ 4755938 h 5163391" name="connsiteY1-4"/>
                <a:gd fmla="*/ 355623 w 357095" name="connsiteX2-5"/>
                <a:gd fmla="*/ 4514024 h 5163391" name="connsiteY2-6"/>
                <a:gd fmla="*/ 229779 w 357095" name="connsiteX3-7"/>
                <a:gd fmla="*/ 526838 h 5163391" name="connsiteY3-8"/>
                <a:gd fmla="*/ 1179 w 357095" name="connsiteX4-9"/>
                <a:gd fmla="*/ 503978 h 5163391" name="connsiteY4-1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5163391" w="357095">
                  <a:moveTo>
                    <a:pt x="1179" y="503978"/>
                  </a:moveTo>
                  <a:cubicBezTo>
                    <a:pt x="-12156" y="1208828"/>
                    <a:pt x="90695" y="4087597"/>
                    <a:pt x="149769" y="4755938"/>
                  </a:cubicBezTo>
                  <a:cubicBezTo>
                    <a:pt x="208843" y="5424279"/>
                    <a:pt x="342288" y="5218874"/>
                    <a:pt x="355623" y="4514024"/>
                  </a:cubicBezTo>
                  <a:cubicBezTo>
                    <a:pt x="368958" y="3809174"/>
                    <a:pt x="288853" y="1195179"/>
                    <a:pt x="229779" y="526838"/>
                  </a:cubicBezTo>
                  <a:cubicBezTo>
                    <a:pt x="170705" y="-141503"/>
                    <a:pt x="14514" y="-200872"/>
                    <a:pt x="1179" y="503978"/>
                  </a:cubicBezTo>
                  <a:close/>
                </a:path>
              </a:pathLst>
            </a:custGeom>
            <a:solidFill>
              <a:schemeClr val="bg1"/>
            </a:solidFill>
            <a:ln cap="rnd" w="25400">
              <a:solidFill>
                <a:srgbClr val="1E5AA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任意多边形 107"/>
            <p:cNvSpPr/>
            <p:nvPr/>
          </p:nvSpPr>
          <p:spPr>
            <a:xfrm rot="5400000">
              <a:off x="2057693" y="4514569"/>
              <a:ext cx="133440" cy="1314995"/>
            </a:xfrm>
            <a:custGeom>
              <a:gdLst>
                <a:gd fmla="*/ 1142 w 334516" name="connsiteX0"/>
                <a:gd fmla="*/ 508256 h 5195141" name="connsiteY0"/>
                <a:gd fmla="*/ 149732 w 334516" name="connsiteX1"/>
                <a:gd fmla="*/ 4760216 h 5195141" name="connsiteY1"/>
                <a:gd fmla="*/ 332612 w 334516" name="connsiteX2"/>
                <a:gd fmla="*/ 4577336 h 5195141" name="connsiteY2"/>
                <a:gd fmla="*/ 229742 w 334516" name="connsiteX3"/>
                <a:gd fmla="*/ 531116 h 5195141" name="connsiteY3"/>
                <a:gd fmla="*/ 1142 w 334516" name="connsiteX4"/>
                <a:gd fmla="*/ 508256 h 519514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195141" w="334516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solidFill>
              <a:schemeClr val="bg1"/>
            </a:solidFill>
            <a:ln cap="rnd" w="25400">
              <a:solidFill>
                <a:srgbClr val="1E5AA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" name="任意多边形 109"/>
            <p:cNvSpPr/>
            <p:nvPr/>
          </p:nvSpPr>
          <p:spPr>
            <a:xfrm rot="5400000">
              <a:off x="2057693" y="3778816"/>
              <a:ext cx="133440" cy="1314995"/>
            </a:xfrm>
            <a:custGeom>
              <a:gdLst>
                <a:gd fmla="*/ 1142 w 334516" name="connsiteX0"/>
                <a:gd fmla="*/ 508256 h 5195141" name="connsiteY0"/>
                <a:gd fmla="*/ 149732 w 334516" name="connsiteX1"/>
                <a:gd fmla="*/ 4760216 h 5195141" name="connsiteY1"/>
                <a:gd fmla="*/ 332612 w 334516" name="connsiteX2"/>
                <a:gd fmla="*/ 4577336 h 5195141" name="connsiteY2"/>
                <a:gd fmla="*/ 229742 w 334516" name="connsiteX3"/>
                <a:gd fmla="*/ 531116 h 5195141" name="connsiteY3"/>
                <a:gd fmla="*/ 1142 w 334516" name="connsiteX4"/>
                <a:gd fmla="*/ 508256 h 519514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195141" w="334516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solidFill>
              <a:schemeClr val="bg1"/>
            </a:solidFill>
            <a:ln cap="rnd" w="25400">
              <a:solidFill>
                <a:srgbClr val="1E5AA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4" name="任意多边形 111"/>
            <p:cNvSpPr/>
            <p:nvPr/>
          </p:nvSpPr>
          <p:spPr>
            <a:xfrm rot="5400000">
              <a:off x="2057693" y="3009930"/>
              <a:ext cx="133440" cy="1314995"/>
            </a:xfrm>
            <a:custGeom>
              <a:gdLst>
                <a:gd fmla="*/ 1142 w 334516" name="connsiteX0"/>
                <a:gd fmla="*/ 508256 h 5195141" name="connsiteY0"/>
                <a:gd fmla="*/ 149732 w 334516" name="connsiteX1"/>
                <a:gd fmla="*/ 4760216 h 5195141" name="connsiteY1"/>
                <a:gd fmla="*/ 332612 w 334516" name="connsiteX2"/>
                <a:gd fmla="*/ 4577336 h 5195141" name="connsiteY2"/>
                <a:gd fmla="*/ 229742 w 334516" name="connsiteX3"/>
                <a:gd fmla="*/ 531116 h 5195141" name="connsiteY3"/>
                <a:gd fmla="*/ 1142 w 334516" name="connsiteX4"/>
                <a:gd fmla="*/ 508256 h 519514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195141" w="334516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solidFill>
              <a:schemeClr val="bg1"/>
            </a:solidFill>
            <a:ln cap="rnd" w="25400">
              <a:solidFill>
                <a:srgbClr val="1E5AA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" name="任意多边形 113"/>
            <p:cNvSpPr/>
            <p:nvPr/>
          </p:nvSpPr>
          <p:spPr>
            <a:xfrm rot="5400000">
              <a:off x="2047569" y="2290512"/>
              <a:ext cx="133440" cy="1314995"/>
            </a:xfrm>
            <a:custGeom>
              <a:gdLst>
                <a:gd fmla="*/ 1142 w 334516" name="connsiteX0"/>
                <a:gd fmla="*/ 508256 h 5195141" name="connsiteY0"/>
                <a:gd fmla="*/ 149732 w 334516" name="connsiteX1"/>
                <a:gd fmla="*/ 4760216 h 5195141" name="connsiteY1"/>
                <a:gd fmla="*/ 332612 w 334516" name="connsiteX2"/>
                <a:gd fmla="*/ 4577336 h 5195141" name="connsiteY2"/>
                <a:gd fmla="*/ 229742 w 334516" name="connsiteX3"/>
                <a:gd fmla="*/ 531116 h 5195141" name="connsiteY3"/>
                <a:gd fmla="*/ 1142 w 334516" name="connsiteX4"/>
                <a:gd fmla="*/ 508256 h 519514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195141" w="334516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solidFill>
              <a:schemeClr val="bg1"/>
            </a:solidFill>
            <a:ln cap="rnd" w="25400">
              <a:solidFill>
                <a:srgbClr val="1E5AA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8" name="任意多边形 115"/>
            <p:cNvSpPr/>
            <p:nvPr/>
          </p:nvSpPr>
          <p:spPr>
            <a:xfrm rot="5400000">
              <a:off x="2047570" y="1566077"/>
              <a:ext cx="133440" cy="1314995"/>
            </a:xfrm>
            <a:custGeom>
              <a:gdLst>
                <a:gd fmla="*/ 1142 w 334516" name="connsiteX0"/>
                <a:gd fmla="*/ 508256 h 5195141" name="connsiteY0"/>
                <a:gd fmla="*/ 149732 w 334516" name="connsiteX1"/>
                <a:gd fmla="*/ 4760216 h 5195141" name="connsiteY1"/>
                <a:gd fmla="*/ 332612 w 334516" name="connsiteX2"/>
                <a:gd fmla="*/ 4577336 h 5195141" name="connsiteY2"/>
                <a:gd fmla="*/ 229742 w 334516" name="connsiteX3"/>
                <a:gd fmla="*/ 531116 h 5195141" name="connsiteY3"/>
                <a:gd fmla="*/ 1142 w 334516" name="connsiteX4"/>
                <a:gd fmla="*/ 508256 h 519514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195141" w="334516">
                  <a:moveTo>
                    <a:pt x="1142" y="508256"/>
                  </a:moveTo>
                  <a:cubicBezTo>
                    <a:pt x="-12193" y="1213106"/>
                    <a:pt x="94487" y="4082036"/>
                    <a:pt x="149732" y="4760216"/>
                  </a:cubicBezTo>
                  <a:cubicBezTo>
                    <a:pt x="204977" y="5438396"/>
                    <a:pt x="319277" y="5282186"/>
                    <a:pt x="332612" y="4577336"/>
                  </a:cubicBezTo>
                  <a:cubicBezTo>
                    <a:pt x="345947" y="3872486"/>
                    <a:pt x="286892" y="1211201"/>
                    <a:pt x="229742" y="531116"/>
                  </a:cubicBezTo>
                  <a:cubicBezTo>
                    <a:pt x="172592" y="-148969"/>
                    <a:pt x="14477" y="-196594"/>
                    <a:pt x="1142" y="508256"/>
                  </a:cubicBezTo>
                  <a:close/>
                </a:path>
              </a:pathLst>
            </a:custGeom>
            <a:solidFill>
              <a:schemeClr val="bg1"/>
            </a:solidFill>
            <a:ln cap="rnd" w="25400">
              <a:solidFill>
                <a:srgbClr val="1E5AA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617281" y="2212312"/>
            <a:ext cx="65455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buNone/>
            </a:pPr>
            <a:r>
              <a:rPr altLang="zh-CN" b="1" lang="en-US" sz="16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—— 在思考问题时经常一边旋笔一边思考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87916" y="5135105"/>
            <a:ext cx="102167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400">
                <a:solidFill>
                  <a:srgbClr val="C30F0F"/>
                </a:solidFill>
                <a:latin charset="-122" panose="020b0503020204020204" typeface="微软雅黑"/>
                <a:ea charset="-122" panose="020b0503020204020204" typeface="微软雅黑"/>
                <a:cs charset="-122" panose="02000500000000000000" pitchFamily="2" typeface="萝莉体 第二版"/>
              </a:rPr>
              <a:t>05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487916" y="4408220"/>
            <a:ext cx="102167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400">
                <a:solidFill>
                  <a:srgbClr val="C30F0F"/>
                </a:solidFill>
                <a:latin charset="-122" panose="020b0503020204020204" typeface="微软雅黑"/>
                <a:ea charset="-122" panose="020b0503020204020204" typeface="微软雅黑"/>
                <a:cs charset="-122" panose="02000500000000000000" pitchFamily="2" typeface="萝莉体 第二版"/>
              </a:rPr>
              <a:t>04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487916" y="3681338"/>
            <a:ext cx="102167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400">
                <a:solidFill>
                  <a:srgbClr val="C30F0F"/>
                </a:solidFill>
                <a:latin charset="-122" panose="020b0503020204020204" typeface="微软雅黑"/>
                <a:ea charset="-122" panose="020b0503020204020204" typeface="微软雅黑"/>
                <a:cs charset="-122" panose="02000500000000000000" pitchFamily="2" typeface="萝莉体 第二版"/>
              </a:rPr>
              <a:t>03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487916" y="2954455"/>
            <a:ext cx="102167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400">
                <a:solidFill>
                  <a:srgbClr val="C30F0F"/>
                </a:solidFill>
                <a:latin charset="-122" panose="020b0503020204020204" typeface="微软雅黑"/>
                <a:ea charset="-122" panose="020b0503020204020204" typeface="微软雅黑"/>
                <a:cs charset="-122" panose="02000500000000000000" pitchFamily="2" typeface="萝莉体 第二版"/>
              </a:rPr>
              <a:t>02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487916" y="2222991"/>
            <a:ext cx="102167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400">
                <a:solidFill>
                  <a:srgbClr val="C30F0F"/>
                </a:solidFill>
                <a:latin charset="-122" panose="020b0503020204020204" typeface="微软雅黑"/>
                <a:ea charset="-122" panose="020b0503020204020204" typeface="微软雅黑"/>
                <a:cs charset="-122" panose="02000500000000000000" pitchFamily="2" typeface="萝莉体 第二版"/>
              </a:rPr>
              <a:t>01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617280" y="2909680"/>
            <a:ext cx="65455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—— 在学习中遇到问题题后，习惯先放一边，  以后又忘了解决。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617281" y="3686402"/>
            <a:ext cx="65455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—— 考试考差了后，开始下定决心认真学习，但几天后又松懈了。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617280" y="4383770"/>
            <a:ext cx="65455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—— 边听音乐边做作业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17280" y="5124428"/>
            <a:ext cx="65455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—— 自制力差，时间安排不合理，利用率不高……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5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6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6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typeface="+mn-ea"/>
                <a:sym typeface="+mn-ea"/>
              </a:rPr>
              <a:t>想一想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56108" y="2046618"/>
            <a:ext cx="6911261" cy="3633873"/>
            <a:chOff x="2556108" y="2046618"/>
            <a:chExt cx="6911261" cy="3633873"/>
          </a:xfrm>
        </p:grpSpPr>
        <p:sp>
          <p:nvSpPr>
            <p:cNvPr id="16" name="椭圆 31"/>
            <p:cNvSpPr/>
            <p:nvPr/>
          </p:nvSpPr>
          <p:spPr>
            <a:xfrm rot="5400000">
              <a:off x="4301035" y="514156"/>
              <a:ext cx="3421408" cy="6911261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  <a:gd fmla="*/ 128078 w 687378" name="connsiteX0-333"/>
                <a:gd fmla="*/ 58090 h 647015" name="connsiteY0-334"/>
                <a:gd fmla="*/ 571432 w 687378" name="connsiteX1-335"/>
                <a:gd fmla="*/ 16673 h 647015" name="connsiteY1-336"/>
                <a:gd fmla="*/ 659670 w 687378" name="connsiteX2-337"/>
                <a:gd fmla="*/ 330492 h 647015" name="connsiteY2-338"/>
                <a:gd fmla="*/ 331423 w 687378" name="connsiteX3-339"/>
                <a:gd fmla="*/ 647015 h 647015" name="connsiteY3-340"/>
                <a:gd fmla="*/ 3176 w 687378" name="connsiteX4-341"/>
                <a:gd fmla="*/ 330492 h 647015" name="connsiteY4-342"/>
                <a:gd fmla="*/ 62645 w 687378" name="connsiteX5-343"/>
                <a:gd fmla="*/ 127576 h 647015" name="connsiteY5-344"/>
                <a:gd fmla="*/ 128078 w 677145" name="connsiteX0-345"/>
                <a:gd fmla="*/ 58090 h 663933" name="connsiteY0-346"/>
                <a:gd fmla="*/ 571432 w 677145" name="connsiteX1-347"/>
                <a:gd fmla="*/ 16673 h 663933" name="connsiteY1-348"/>
                <a:gd fmla="*/ 659670 w 677145" name="connsiteX2-349"/>
                <a:gd fmla="*/ 330492 h 663933" name="connsiteY2-350"/>
                <a:gd fmla="*/ 559815 w 677145" name="connsiteX3-351"/>
                <a:gd fmla="*/ 663933 h 663933" name="connsiteY3-352"/>
                <a:gd fmla="*/ 3176 w 677145" name="connsiteX4-353"/>
                <a:gd fmla="*/ 330492 h 663933" name="connsiteY4-354"/>
                <a:gd fmla="*/ 62645 w 677145" name="connsiteX5-355"/>
                <a:gd fmla="*/ 127576 h 663933" name="connsiteY5-356"/>
                <a:gd fmla="*/ 101940 w 644966" name="connsiteX0-357"/>
                <a:gd fmla="*/ 58090 h 685888" name="connsiteY0-358"/>
                <a:gd fmla="*/ 545294 w 644966" name="connsiteX1-359"/>
                <a:gd fmla="*/ 16673 h 685888" name="connsiteY1-360"/>
                <a:gd fmla="*/ 633532 w 644966" name="connsiteX2-361"/>
                <a:gd fmla="*/ 330492 h 685888" name="connsiteY2-362"/>
                <a:gd fmla="*/ 533677 w 644966" name="connsiteX3-363"/>
                <a:gd fmla="*/ 663933 h 685888" name="connsiteY3-364"/>
                <a:gd fmla="*/ 10874 w 644966" name="connsiteX4-365"/>
                <a:gd fmla="*/ 575801 h 685888" name="connsiteY4-366"/>
                <a:gd fmla="*/ 36507 w 644966" name="connsiteX5-367"/>
                <a:gd fmla="*/ 127576 h 685888" name="connsiteY5-368"/>
                <a:gd fmla="*/ 101940 w 642626" name="connsiteX0-369"/>
                <a:gd fmla="*/ 58090 h 654766" name="connsiteY0-370"/>
                <a:gd fmla="*/ 545294 w 642626" name="connsiteX1-371"/>
                <a:gd fmla="*/ 16673 h 654766" name="connsiteY1-372"/>
                <a:gd fmla="*/ 633532 w 642626" name="connsiteX2-373"/>
                <a:gd fmla="*/ 330492 h 654766" name="connsiteY2-374"/>
                <a:gd fmla="*/ 567513 w 642626" name="connsiteX3-375"/>
                <a:gd fmla="*/ 613179 h 654766" name="connsiteY3-376"/>
                <a:gd fmla="*/ 10874 w 642626" name="connsiteX4-377"/>
                <a:gd fmla="*/ 575801 h 654766" name="connsiteY4-378"/>
                <a:gd fmla="*/ 36507 w 642626" name="connsiteX5-379"/>
                <a:gd fmla="*/ 127576 h 654766" name="connsiteY5-380"/>
                <a:gd fmla="*/ 101940 w 642626" name="connsiteX0-381"/>
                <a:gd fmla="*/ 30477 h 627153" name="connsiteY0-382"/>
                <a:gd fmla="*/ 545294 w 642626" name="connsiteX1-383"/>
                <a:gd fmla="*/ 31354 h 627153" name="connsiteY1-384"/>
                <a:gd fmla="*/ 633532 w 642626" name="connsiteX2-385"/>
                <a:gd fmla="*/ 302879 h 627153" name="connsiteY2-386"/>
                <a:gd fmla="*/ 567513 w 642626" name="connsiteX3-387"/>
                <a:gd fmla="*/ 585566 h 627153" name="connsiteY3-388"/>
                <a:gd fmla="*/ 10874 w 642626" name="connsiteX4-389"/>
                <a:gd fmla="*/ 548188 h 627153" name="connsiteY4-390"/>
                <a:gd fmla="*/ 36507 w 642626" name="connsiteX5-391"/>
                <a:gd fmla="*/ 99963 h 627153" name="connsiteY5-392"/>
                <a:gd fmla="*/ 101940 w 641803" name="connsiteX0-393"/>
                <a:gd fmla="*/ 32533 h 629209" name="connsiteY0-394"/>
                <a:gd fmla="*/ 545294 w 641803" name="connsiteX1-395"/>
                <a:gd fmla="*/ 33410 h 629209" name="connsiteY1-396"/>
                <a:gd fmla="*/ 633532 w 641803" name="connsiteX2-397"/>
                <a:gd fmla="*/ 304935 h 629209" name="connsiteY2-398"/>
                <a:gd fmla="*/ 567513 w 641803" name="connsiteX3-399"/>
                <a:gd fmla="*/ 587622 h 629209" name="connsiteY3-400"/>
                <a:gd fmla="*/ 10874 w 641803" name="connsiteX4-401"/>
                <a:gd fmla="*/ 550244 h 629209" name="connsiteY4-402"/>
                <a:gd fmla="*/ 36507 w 641803" name="connsiteX5-403"/>
                <a:gd fmla="*/ 102019 h 629209" name="connsiteY5-404"/>
                <a:gd fmla="*/ 93785 w 633648" name="connsiteX0-405"/>
                <a:gd fmla="*/ 32533 h 629209" name="connsiteY0-406"/>
                <a:gd fmla="*/ 537139 w 633648" name="connsiteX1-407"/>
                <a:gd fmla="*/ 33410 h 629209" name="connsiteY1-408"/>
                <a:gd fmla="*/ 625377 w 633648" name="connsiteX2-409"/>
                <a:gd fmla="*/ 304935 h 629209" name="connsiteY2-410"/>
                <a:gd fmla="*/ 559358 w 633648" name="connsiteX3-411"/>
                <a:gd fmla="*/ 587622 h 629209" name="connsiteY3-412"/>
                <a:gd fmla="*/ 2719 w 633648" name="connsiteX4-413"/>
                <a:gd fmla="*/ 550244 h 629209" name="connsiteY4-414"/>
                <a:gd fmla="*/ 28352 w 633648" name="connsiteX5-415"/>
                <a:gd fmla="*/ 102019 h 629209" name="connsiteY5-416"/>
                <a:gd fmla="*/ 103603 w 643466" name="connsiteX0-417"/>
                <a:gd fmla="*/ 32533 h 629209" name="connsiteY0-418"/>
                <a:gd fmla="*/ 546957 w 643466" name="connsiteX1-419"/>
                <a:gd fmla="*/ 33410 h 629209" name="connsiteY1-420"/>
                <a:gd fmla="*/ 635195 w 643466" name="connsiteX2-421"/>
                <a:gd fmla="*/ 304935 h 629209" name="connsiteY2-422"/>
                <a:gd fmla="*/ 569176 w 643466" name="connsiteX3-423"/>
                <a:gd fmla="*/ 587622 h 629209" name="connsiteY3-424"/>
                <a:gd fmla="*/ 12537 w 643466" name="connsiteX4-425"/>
                <a:gd fmla="*/ 550244 h 629209" name="connsiteY4-426"/>
                <a:gd fmla="*/ 4334 w 643466" name="connsiteX5-427"/>
                <a:gd fmla="*/ 102019 h 629209" name="connsiteY5-428"/>
                <a:gd fmla="*/ 103603 w 643466" name="connsiteX0-429"/>
                <a:gd fmla="*/ 32533 h 613248" name="connsiteY0-430"/>
                <a:gd fmla="*/ 546957 w 643466" name="connsiteX1-431"/>
                <a:gd fmla="*/ 33410 h 613248" name="connsiteY1-432"/>
                <a:gd fmla="*/ 635195 w 643466" name="connsiteX2-433"/>
                <a:gd fmla="*/ 304935 h 613248" name="connsiteY2-434"/>
                <a:gd fmla="*/ 569176 w 643466" name="connsiteX3-435"/>
                <a:gd fmla="*/ 587622 h 613248" name="connsiteY3-436"/>
                <a:gd fmla="*/ 12537 w 643466" name="connsiteX4-437"/>
                <a:gd fmla="*/ 518643 h 613248" name="connsiteY4-438"/>
                <a:gd fmla="*/ 4334 w 643466" name="connsiteX5-439"/>
                <a:gd fmla="*/ 102019 h 613248" name="connsiteY5-440"/>
                <a:gd fmla="*/ 103603 w 622280" name="connsiteX0-441"/>
                <a:gd fmla="*/ 51723 h 632438" name="connsiteY0-442"/>
                <a:gd fmla="*/ 546957 w 622280" name="connsiteX1-443"/>
                <a:gd fmla="*/ 52600 h 632438" name="connsiteY1-444"/>
                <a:gd fmla="*/ 569176 w 622280" name="connsiteX2-445"/>
                <a:gd fmla="*/ 606812 h 632438" name="connsiteY2-446"/>
                <a:gd fmla="*/ 12537 w 622280" name="connsiteX3-447"/>
                <a:gd fmla="*/ 537833 h 632438" name="connsiteY3-448"/>
                <a:gd fmla="*/ 4334 w 622280" name="connsiteX4-449"/>
                <a:gd fmla="*/ 121209 h 632438" name="connsiteY4-450"/>
                <a:gd fmla="*/ 103603 w 640916" name="connsiteX0-451"/>
                <a:gd fmla="*/ 51277 h 628066" name="connsiteY0-452"/>
                <a:gd fmla="*/ 546957 w 640916" name="connsiteX1-453"/>
                <a:gd fmla="*/ 52154 h 628066" name="connsiteY1-454"/>
                <a:gd fmla="*/ 595444 w 640916" name="connsiteX2-455"/>
                <a:gd fmla="*/ 600046 h 628066" name="connsiteY2-456"/>
                <a:gd fmla="*/ 12537 w 640916" name="connsiteX3-457"/>
                <a:gd fmla="*/ 537387 h 628066" name="connsiteY3-458"/>
                <a:gd fmla="*/ 4334 w 640916" name="connsiteX4-459"/>
                <a:gd fmla="*/ 120763 h 628066" name="connsiteY4-460"/>
                <a:gd fmla="*/ 103603 w 629940" name="connsiteX0-461"/>
                <a:gd fmla="*/ 26437 h 603226" name="connsiteY0-462"/>
                <a:gd fmla="*/ 546957 w 629940" name="connsiteX1-463"/>
                <a:gd fmla="*/ 27314 h 603226" name="connsiteY1-464"/>
                <a:gd fmla="*/ 595444 w 629940" name="connsiteX2-465"/>
                <a:gd fmla="*/ 575206 h 603226" name="connsiteY2-466"/>
                <a:gd fmla="*/ 12537 w 629940" name="connsiteX3-467"/>
                <a:gd fmla="*/ 512547 h 603226" name="connsiteY3-468"/>
                <a:gd fmla="*/ 4334 w 629940" name="connsiteX4-469"/>
                <a:gd fmla="*/ 95923 h 603226" name="connsiteY4-470"/>
                <a:gd fmla="*/ 103603 w 651443" name="connsiteX0-471"/>
                <a:gd fmla="*/ 20041 h 614843" name="connsiteY0-472"/>
                <a:gd fmla="*/ 608249 w 651443" name="connsiteX1-473"/>
                <a:gd fmla="*/ 39879 h 614843" name="connsiteY1-474"/>
                <a:gd fmla="*/ 595444 w 651443" name="connsiteX2-475"/>
                <a:gd fmla="*/ 568810 h 614843" name="connsiteY2-476"/>
                <a:gd fmla="*/ 12537 w 651443" name="connsiteX3-477"/>
                <a:gd fmla="*/ 506151 h 614843" name="connsiteY3-478"/>
                <a:gd fmla="*/ 4334 w 651443" name="connsiteX4-479"/>
                <a:gd fmla="*/ 89527 h 614843" name="connsiteY4-480"/>
                <a:gd fmla="*/ 103603 w 640788" name="connsiteX0-481"/>
                <a:gd fmla="*/ 20041 h 614843" name="connsiteY0-482"/>
                <a:gd fmla="*/ 581981 w 640788" name="connsiteX1-483"/>
                <a:gd fmla="*/ 39879 h 614843" name="connsiteY1-484"/>
                <a:gd fmla="*/ 595444 w 640788" name="connsiteX2-485"/>
                <a:gd fmla="*/ 568810 h 614843" name="connsiteY2-486"/>
                <a:gd fmla="*/ 12537 w 640788" name="connsiteX3-487"/>
                <a:gd fmla="*/ 506151 h 614843" name="connsiteY3-488"/>
                <a:gd fmla="*/ 4334 w 640788" name="connsiteX4-489"/>
                <a:gd fmla="*/ 89527 h 614843" name="connsiteY4-490"/>
                <a:gd fmla="*/ 103603 w 673655" name="connsiteX0-491"/>
                <a:gd fmla="*/ 38763 h 618146" name="connsiteY0-492"/>
                <a:gd fmla="*/ 581981 w 673655" name="connsiteX1-493"/>
                <a:gd fmla="*/ 58601 h 618146" name="connsiteY1-494"/>
                <a:gd fmla="*/ 621713 w 673655" name="connsiteX2-495"/>
                <a:gd fmla="*/ 562250 h 618146" name="connsiteY2-496"/>
                <a:gd fmla="*/ 12537 w 673655" name="connsiteX3-497"/>
                <a:gd fmla="*/ 524873 h 618146" name="connsiteY3-498"/>
                <a:gd fmla="*/ 4334 w 673655" name="connsiteX4-499"/>
                <a:gd fmla="*/ 108249 h 618146" name="connsiteY4-500"/>
                <a:gd fmla="*/ 103603 w 654750" name="connsiteX0-501"/>
                <a:gd fmla="*/ 38763 h 605787" name="connsiteY0-502"/>
                <a:gd fmla="*/ 581981 w 654750" name="connsiteX1-503"/>
                <a:gd fmla="*/ 58601 h 605787" name="connsiteY1-504"/>
                <a:gd fmla="*/ 621713 w 654750" name="connsiteX2-505"/>
                <a:gd fmla="*/ 562250 h 605787" name="connsiteY2-506"/>
                <a:gd fmla="*/ 12537 w 654750" name="connsiteX3-507"/>
                <a:gd fmla="*/ 524873 h 605787" name="connsiteY3-508"/>
                <a:gd fmla="*/ 4334 w 654750" name="connsiteX4-509"/>
                <a:gd fmla="*/ 108249 h 605787" name="connsiteY4-510"/>
                <a:gd fmla="*/ 103603 w 643734" name="connsiteX0-511"/>
                <a:gd fmla="*/ 31800 h 598824" name="connsiteY0-512"/>
                <a:gd fmla="*/ 581981 w 643734" name="connsiteX1-513"/>
                <a:gd fmla="*/ 51638 h 598824" name="connsiteY1-514"/>
                <a:gd fmla="*/ 621713 w 643734" name="connsiteX2-515"/>
                <a:gd fmla="*/ 555287 h 598824" name="connsiteY2-516"/>
                <a:gd fmla="*/ 12537 w 643734" name="connsiteX3-517"/>
                <a:gd fmla="*/ 517910 h 598824" name="connsiteY3-518"/>
                <a:gd fmla="*/ 4334 w 643734" name="connsiteX4-519"/>
                <a:gd fmla="*/ 101286 h 598824" name="connsiteY4-520"/>
                <a:gd fmla="*/ 103603 w 643734" name="connsiteX0-521"/>
                <a:gd fmla="*/ 24551 h 591575" name="connsiteY0-522"/>
                <a:gd fmla="*/ 581981 w 643734" name="connsiteX1-523"/>
                <a:gd fmla="*/ 44389 h 591575" name="connsiteY1-524"/>
                <a:gd fmla="*/ 621713 w 643734" name="connsiteX2-525"/>
                <a:gd fmla="*/ 548038 h 591575" name="connsiteY2-526"/>
                <a:gd fmla="*/ 12537 w 643734" name="connsiteX3-527"/>
                <a:gd fmla="*/ 510661 h 591575" name="connsiteY3-528"/>
                <a:gd fmla="*/ 4334 w 643734" name="connsiteX4-529"/>
                <a:gd fmla="*/ 94037 h 591575" name="connsiteY4-530"/>
                <a:gd fmla="*/ 103603 w 643734" name="connsiteX0-531"/>
                <a:gd fmla="*/ 20135 h 587159" name="connsiteY0-532"/>
                <a:gd fmla="*/ 581981 w 643734" name="connsiteX1-533"/>
                <a:gd fmla="*/ 39973 h 587159" name="connsiteY1-534"/>
                <a:gd fmla="*/ 621713 w 643734" name="connsiteX2-535"/>
                <a:gd fmla="*/ 543622 h 587159" name="connsiteY2-536"/>
                <a:gd fmla="*/ 12537 w 643734" name="connsiteX3-537"/>
                <a:gd fmla="*/ 506245 h 587159" name="connsiteY3-538"/>
                <a:gd fmla="*/ 4334 w 643734" name="connsiteX4-539"/>
                <a:gd fmla="*/ 89621 h 587159" name="connsiteY4-540"/>
                <a:gd fmla="*/ 51067 w 657504" name="connsiteX0-541"/>
                <a:gd fmla="*/ 31623 h 592327" name="connsiteY0-542"/>
                <a:gd fmla="*/ 581981 w 657504" name="connsiteX1-543"/>
                <a:gd fmla="*/ 45141 h 592327" name="connsiteY1-544"/>
                <a:gd fmla="*/ 621713 w 657504" name="connsiteX2-545"/>
                <a:gd fmla="*/ 548790 h 592327" name="connsiteY2-546"/>
                <a:gd fmla="*/ 12537 w 657504" name="connsiteX3-547"/>
                <a:gd fmla="*/ 511413 h 592327" name="connsiteY3-548"/>
                <a:gd fmla="*/ 4334 w 657504" name="connsiteX4-549"/>
                <a:gd fmla="*/ 94789 h 592327" name="connsiteY4-550"/>
                <a:gd fmla="*/ 51067 w 676118" name="connsiteX0-551"/>
                <a:gd fmla="*/ 31623 h 604686" name="connsiteY0-552"/>
                <a:gd fmla="*/ 581981 w 676118" name="connsiteX1-553"/>
                <a:gd fmla="*/ 45141 h 604686" name="connsiteY1-554"/>
                <a:gd fmla="*/ 621713 w 676118" name="connsiteX2-555"/>
                <a:gd fmla="*/ 548790 h 604686" name="connsiteY2-556"/>
                <a:gd fmla="*/ 12537 w 676118" name="connsiteX3-557"/>
                <a:gd fmla="*/ 511413 h 604686" name="connsiteY3-558"/>
                <a:gd fmla="*/ 4334 w 676118" name="connsiteX4-559"/>
                <a:gd fmla="*/ 94789 h 604686" name="connsiteY4-560"/>
                <a:gd fmla="*/ 51067 w 659741" name="connsiteX0-561"/>
                <a:gd fmla="*/ 18182 h 591245" name="connsiteY0-562"/>
                <a:gd fmla="*/ 581981 w 659741" name="connsiteX1-563"/>
                <a:gd fmla="*/ 31700 h 591245" name="connsiteY1-564"/>
                <a:gd fmla="*/ 621713 w 659741" name="connsiteX2-565"/>
                <a:gd fmla="*/ 535349 h 591245" name="connsiteY2-566"/>
                <a:gd fmla="*/ 12537 w 659741" name="connsiteX3-567"/>
                <a:gd fmla="*/ 497972 h 591245" name="connsiteY3-568"/>
                <a:gd fmla="*/ 4334 w 659741" name="connsiteX4-569"/>
                <a:gd fmla="*/ 81348 h 591245" name="connsiteY4-570"/>
                <a:gd fmla="*/ 51067 w 671131" name="connsiteX0-571"/>
                <a:gd fmla="*/ 18182 h 591245" name="connsiteY0-572"/>
                <a:gd fmla="*/ 617005 w 671131" name="connsiteX1-573"/>
                <a:gd fmla="*/ 31700 h 591245" name="connsiteY1-574"/>
                <a:gd fmla="*/ 621713 w 671131" name="connsiteX2-575"/>
                <a:gd fmla="*/ 535349 h 591245" name="connsiteY2-576"/>
                <a:gd fmla="*/ 12537 w 671131" name="connsiteX3-577"/>
                <a:gd fmla="*/ 497972 h 591245" name="connsiteY3-578"/>
                <a:gd fmla="*/ 4334 w 671131" name="connsiteX4-579"/>
                <a:gd fmla="*/ 81348 h 591245" name="connsiteY4-580"/>
                <a:gd fmla="*/ 51067 w 648099" name="connsiteX0-581"/>
                <a:gd fmla="*/ 18182 h 578886" name="connsiteY0-582"/>
                <a:gd fmla="*/ 617005 w 648099" name="connsiteX1-583"/>
                <a:gd fmla="*/ 31700 h 578886" name="connsiteY1-584"/>
                <a:gd fmla="*/ 621713 w 648099" name="connsiteX2-585"/>
                <a:gd fmla="*/ 535349 h 578886" name="connsiteY2-586"/>
                <a:gd fmla="*/ 12537 w 648099" name="connsiteX3-587"/>
                <a:gd fmla="*/ 497972 h 578886" name="connsiteY3-588"/>
                <a:gd fmla="*/ 4334 w 648099" name="connsiteX4-589"/>
                <a:gd fmla="*/ 81348 h 578886" name="connsiteY4-590"/>
                <a:gd fmla="*/ 51067 w 648099" name="connsiteX0-591"/>
                <a:gd fmla="*/ 18182 h 565791" name="connsiteY0-592"/>
                <a:gd fmla="*/ 617005 w 648099" name="connsiteX1-593"/>
                <a:gd fmla="*/ 31700 h 565791" name="connsiteY1-594"/>
                <a:gd fmla="*/ 621713 w 648099" name="connsiteX2-595"/>
                <a:gd fmla="*/ 535349 h 565791" name="connsiteY2-596"/>
                <a:gd fmla="*/ 12537 w 648099" name="connsiteX3-597"/>
                <a:gd fmla="*/ 497972 h 565791" name="connsiteY3-598"/>
                <a:gd fmla="*/ 4334 w 648099" name="connsiteX4-599"/>
                <a:gd fmla="*/ 81348 h 565791" name="connsiteY4-600"/>
                <a:gd fmla="*/ 51067 w 648099" name="connsiteX0-601"/>
                <a:gd fmla="*/ 18182 h 565791" name="connsiteY0-602"/>
                <a:gd fmla="*/ 617005 w 648099" name="connsiteX1-603"/>
                <a:gd fmla="*/ 31700 h 565791" name="connsiteY1-604"/>
                <a:gd fmla="*/ 621713 w 648099" name="connsiteX2-605"/>
                <a:gd fmla="*/ 535349 h 565791" name="connsiteY2-606"/>
                <a:gd fmla="*/ 12537 w 648099" name="connsiteX3-607"/>
                <a:gd fmla="*/ 497972 h 565791" name="connsiteY3-608"/>
                <a:gd fmla="*/ 4334 w 648099" name="connsiteX4-609"/>
                <a:gd fmla="*/ 81348 h 565791" name="connsiteY4-610"/>
                <a:gd fmla="*/ 51067 w 648099" name="connsiteX5-611"/>
                <a:gd fmla="*/ 18182 h 565791" name="connsiteY5-612"/>
                <a:gd fmla="*/ 95107 w 692139" name="connsiteX0-613"/>
                <a:gd fmla="*/ 44563 h 592172" name="connsiteY0-614"/>
                <a:gd fmla="*/ 661045 w 692139" name="connsiteX1-615"/>
                <a:gd fmla="*/ 58081 h 592172" name="connsiteY1-616"/>
                <a:gd fmla="*/ 665753 w 692139" name="connsiteX2-617"/>
                <a:gd fmla="*/ 561730 h 592172" name="connsiteY2-618"/>
                <a:gd fmla="*/ 56577 w 692139" name="connsiteX3-619"/>
                <a:gd fmla="*/ 524353 h 592172" name="connsiteY3-620"/>
                <a:gd fmla="*/ 95107 w 692139" name="connsiteX4-621"/>
                <a:gd fmla="*/ 44563 h 592172" name="connsiteY4-622"/>
                <a:gd fmla="*/ 84274 w 726505" name="connsiteX0-623"/>
                <a:gd fmla="*/ 51300 h 608352" name="connsiteY0-624"/>
                <a:gd fmla="*/ 668271 w 726505" name="connsiteX1-625"/>
                <a:gd fmla="*/ 74261 h 608352" name="connsiteY1-626"/>
                <a:gd fmla="*/ 672979 w 726505" name="connsiteX2-627"/>
                <a:gd fmla="*/ 577910 h 608352" name="connsiteY2-628"/>
                <a:gd fmla="*/ 63803 w 726505" name="connsiteX3-629"/>
                <a:gd fmla="*/ 540533 h 608352" name="connsiteY3-630"/>
                <a:gd fmla="*/ 84274 w 726505" name="connsiteX4-631"/>
                <a:gd fmla="*/ 51300 h 608352" name="connsiteY4-632"/>
                <a:gd fmla="*/ 84274 w 726505" name="connsiteX0-633"/>
                <a:gd fmla="*/ 51300 h 608352" name="connsiteY0-634"/>
                <a:gd fmla="*/ 668271 w 726505" name="connsiteX1-635"/>
                <a:gd fmla="*/ 74261 h 608352" name="connsiteY1-636"/>
                <a:gd fmla="*/ 672979 w 726505" name="connsiteX2-637"/>
                <a:gd fmla="*/ 577910 h 608352" name="connsiteY2-638"/>
                <a:gd fmla="*/ 63803 w 726505" name="connsiteX3-639"/>
                <a:gd fmla="*/ 540533 h 608352" name="connsiteY3-640"/>
                <a:gd fmla="*/ 84274 w 726505" name="connsiteX4-641"/>
                <a:gd fmla="*/ 51300 h 608352" name="connsiteY4-642"/>
                <a:gd fmla="*/ 84274 w 726505" name="connsiteX0-643"/>
                <a:gd fmla="*/ 25592 h 582644" name="connsiteY0-644"/>
                <a:gd fmla="*/ 668271 w 726505" name="connsiteX1-645"/>
                <a:gd fmla="*/ 48553 h 582644" name="connsiteY1-646"/>
                <a:gd fmla="*/ 672979 w 726505" name="connsiteX2-647"/>
                <a:gd fmla="*/ 552202 h 582644" name="connsiteY2-648"/>
                <a:gd fmla="*/ 63803 w 726505" name="connsiteX3-649"/>
                <a:gd fmla="*/ 514825 h 582644" name="connsiteY3-650"/>
                <a:gd fmla="*/ 84274 w 726505" name="connsiteX4-651"/>
                <a:gd fmla="*/ 25592 h 582644" name="connsiteY4-652"/>
                <a:gd fmla="*/ 84274 w 726505" name="connsiteX0-653"/>
                <a:gd fmla="*/ 25592 h 582644" name="connsiteY0-654"/>
                <a:gd fmla="*/ 668271 w 726505" name="connsiteX1-655"/>
                <a:gd fmla="*/ 48553 h 582644" name="connsiteY1-656"/>
                <a:gd fmla="*/ 672979 w 726505" name="connsiteX2-657"/>
                <a:gd fmla="*/ 552202 h 582644" name="connsiteY2-658"/>
                <a:gd fmla="*/ 63803 w 726505" name="connsiteX3-659"/>
                <a:gd fmla="*/ 514825 h 582644" name="connsiteY3-660"/>
                <a:gd fmla="*/ 84274 w 726505" name="connsiteX4-661"/>
                <a:gd fmla="*/ 25592 h 582644" name="connsiteY4-662"/>
                <a:gd fmla="*/ 84274 w 726505" name="connsiteX0-663"/>
                <a:gd fmla="*/ 10474 h 567526" name="connsiteY0-664"/>
                <a:gd fmla="*/ 668271 w 726505" name="connsiteX1-665"/>
                <a:gd fmla="*/ 33435 h 567526" name="connsiteY1-666"/>
                <a:gd fmla="*/ 672979 w 726505" name="connsiteX2-667"/>
                <a:gd fmla="*/ 537084 h 567526" name="connsiteY2-668"/>
                <a:gd fmla="*/ 63803 w 726505" name="connsiteX3-669"/>
                <a:gd fmla="*/ 499707 h 567526" name="connsiteY3-670"/>
                <a:gd fmla="*/ 84274 w 726505" name="connsiteX4-671"/>
                <a:gd fmla="*/ 10474 h 567526" name="connsiteY4-672"/>
                <a:gd fmla="*/ 84274 w 747243" name="connsiteX0-673"/>
                <a:gd fmla="*/ 23576 h 595793" name="connsiteY0-674"/>
                <a:gd fmla="*/ 671883 w 747243" name="connsiteX1-675"/>
                <a:gd fmla="*/ 24503 h 595793" name="connsiteY1-676"/>
                <a:gd fmla="*/ 672979 w 747243" name="connsiteX2-677"/>
                <a:gd fmla="*/ 550186 h 595793" name="connsiteY2-678"/>
                <a:gd fmla="*/ 63803 w 747243" name="connsiteX3-679"/>
                <a:gd fmla="*/ 512809 h 595793" name="connsiteY3-680"/>
                <a:gd fmla="*/ 84274 w 747243" name="connsiteX4-681"/>
                <a:gd fmla="*/ 23576 h 595793" name="connsiteY4-682"/>
                <a:gd fmla="*/ 84274 w 710287" name="connsiteX0-683"/>
                <a:gd fmla="*/ 23576 h 595793" name="connsiteY0-684"/>
                <a:gd fmla="*/ 671883 w 710287" name="connsiteX1-685"/>
                <a:gd fmla="*/ 24503 h 595793" name="connsiteY1-686"/>
                <a:gd fmla="*/ 672979 w 710287" name="connsiteX2-687"/>
                <a:gd fmla="*/ 550186 h 595793" name="connsiteY2-688"/>
                <a:gd fmla="*/ 63803 w 710287" name="connsiteX3-689"/>
                <a:gd fmla="*/ 512809 h 595793" name="connsiteY3-690"/>
                <a:gd fmla="*/ 84274 w 710287" name="connsiteX4-691"/>
                <a:gd fmla="*/ 23576 h 595793" name="connsiteY4-692"/>
                <a:gd fmla="*/ 84274 w 710287" name="connsiteX0-693"/>
                <a:gd fmla="*/ 23576 h 595793" name="connsiteY0-694"/>
                <a:gd fmla="*/ 671883 w 710287" name="connsiteX1-695"/>
                <a:gd fmla="*/ 24503 h 595793" name="connsiteY1-696"/>
                <a:gd fmla="*/ 672979 w 710287" name="connsiteX2-697"/>
                <a:gd fmla="*/ 550186 h 595793" name="connsiteY2-698"/>
                <a:gd fmla="*/ 63803 w 710287" name="connsiteX3-699"/>
                <a:gd fmla="*/ 512809 h 595793" name="connsiteY3-700"/>
                <a:gd fmla="*/ 84274 w 710287" name="connsiteX4-701"/>
                <a:gd fmla="*/ 23576 h 595793" name="connsiteY4-702"/>
                <a:gd fmla="*/ 84274 w 710287" name="connsiteX0-703"/>
                <a:gd fmla="*/ 23576 h 595793" name="connsiteY0-704"/>
                <a:gd fmla="*/ 671883 w 710287" name="connsiteX1-705"/>
                <a:gd fmla="*/ 24503 h 595793" name="connsiteY1-706"/>
                <a:gd fmla="*/ 672979 w 710287" name="connsiteX2-707"/>
                <a:gd fmla="*/ 550186 h 595793" name="connsiteY2-708"/>
                <a:gd fmla="*/ 63803 w 710287" name="connsiteX3-709"/>
                <a:gd fmla="*/ 512809 h 595793" name="connsiteY3-710"/>
                <a:gd fmla="*/ 84274 w 710287" name="connsiteX4-711"/>
                <a:gd fmla="*/ 23576 h 595793" name="connsiteY4-712"/>
                <a:gd fmla="*/ 84274 w 672979" name="connsiteX0-713"/>
                <a:gd fmla="*/ 23576 h 595793" name="connsiteY0-714"/>
                <a:gd fmla="*/ 671883 w 672979" name="connsiteX1-715"/>
                <a:gd fmla="*/ 24503 h 595793" name="connsiteY1-716"/>
                <a:gd fmla="*/ 672979 w 672979" name="connsiteX2-717"/>
                <a:gd fmla="*/ 550186 h 595793" name="connsiteY2-718"/>
                <a:gd fmla="*/ 63803 w 672979" name="connsiteX3-719"/>
                <a:gd fmla="*/ 512809 h 595793" name="connsiteY3-720"/>
                <a:gd fmla="*/ 84274 w 672979" name="connsiteX4-721"/>
                <a:gd fmla="*/ 23576 h 595793" name="connsiteY4-722"/>
                <a:gd fmla="*/ 84274 w 672979" name="connsiteX0-723"/>
                <a:gd fmla="*/ 23576 h 570495" name="connsiteY0-724"/>
                <a:gd fmla="*/ 671883 w 672979" name="connsiteX1-725"/>
                <a:gd fmla="*/ 24503 h 570495" name="connsiteY1-726"/>
                <a:gd fmla="*/ 672979 w 672979" name="connsiteX2-727"/>
                <a:gd fmla="*/ 550186 h 570495" name="connsiteY2-728"/>
                <a:gd fmla="*/ 63803 w 672979" name="connsiteX3-729"/>
                <a:gd fmla="*/ 512809 h 570495" name="connsiteY3-730"/>
                <a:gd fmla="*/ 84274 w 672979" name="connsiteX4-731"/>
                <a:gd fmla="*/ 23576 h 570495" name="connsiteY4-732"/>
                <a:gd fmla="*/ 84274 w 672979" name="connsiteX0-733"/>
                <a:gd fmla="*/ 23576 h 570495" name="connsiteY0-734"/>
                <a:gd fmla="*/ 671883 w 672979" name="connsiteX1-735"/>
                <a:gd fmla="*/ 24503 h 570495" name="connsiteY1-736"/>
                <a:gd fmla="*/ 672979 w 672979" name="connsiteX2-737"/>
                <a:gd fmla="*/ 550186 h 570495" name="connsiteY2-738"/>
                <a:gd fmla="*/ 63803 w 672979" name="connsiteX3-739"/>
                <a:gd fmla="*/ 512809 h 570495" name="connsiteY3-740"/>
                <a:gd fmla="*/ 84274 w 672979" name="connsiteX4-741"/>
                <a:gd fmla="*/ 23576 h 570495" name="connsiteY4-742"/>
                <a:gd fmla="*/ 84274 w 672979" name="connsiteX0-743"/>
                <a:gd fmla="*/ 23576 h 560608" name="connsiteY0-744"/>
                <a:gd fmla="*/ 671883 w 672979" name="connsiteX1-745"/>
                <a:gd fmla="*/ 24503 h 560608" name="connsiteY1-746"/>
                <a:gd fmla="*/ 672979 w 672979" name="connsiteX2-747"/>
                <a:gd fmla="*/ 550186 h 560608" name="connsiteY2-748"/>
                <a:gd fmla="*/ 63803 w 672979" name="connsiteX3-749"/>
                <a:gd fmla="*/ 512809 h 560608" name="connsiteY3-750"/>
                <a:gd fmla="*/ 84274 w 672979" name="connsiteX4-751"/>
                <a:gd fmla="*/ 23576 h 560608" name="connsiteY4-752"/>
                <a:gd fmla="*/ 84274 w 672979" name="connsiteX0-753"/>
                <a:gd fmla="*/ 23576 h 567351" name="connsiteY0-754"/>
                <a:gd fmla="*/ 671883 w 672979" name="connsiteX1-755"/>
                <a:gd fmla="*/ 24503 h 567351" name="connsiteY1-756"/>
                <a:gd fmla="*/ 672979 w 672979" name="connsiteX2-757"/>
                <a:gd fmla="*/ 550186 h 567351" name="connsiteY2-758"/>
                <a:gd fmla="*/ 63803 w 672979" name="connsiteX3-759"/>
                <a:gd fmla="*/ 512809 h 567351" name="connsiteY3-760"/>
                <a:gd fmla="*/ 84274 w 672979" name="connsiteX4-761"/>
                <a:gd fmla="*/ 23576 h 567351" name="connsiteY4-762"/>
                <a:gd fmla="*/ 72869 w 661574" name="connsiteX0-763"/>
                <a:gd fmla="*/ 23576 h 567351" name="connsiteY0-764"/>
                <a:gd fmla="*/ 660478 w 661574" name="connsiteX1-765"/>
                <a:gd fmla="*/ 24503 h 567351" name="connsiteY1-766"/>
                <a:gd fmla="*/ 661574 w 661574" name="connsiteX2-767"/>
                <a:gd fmla="*/ 550186 h 567351" name="connsiteY2-768"/>
                <a:gd fmla="*/ 52398 w 661574" name="connsiteX3-769"/>
                <a:gd fmla="*/ 512809 h 567351" name="connsiteY3-770"/>
                <a:gd fmla="*/ 72869 w 661574" name="connsiteX4-771"/>
                <a:gd fmla="*/ 23576 h 567351" name="connsiteY4-772"/>
                <a:gd fmla="*/ 72869 w 661574" name="connsiteX0-773"/>
                <a:gd fmla="*/ 13918 h 557693" name="connsiteY0-774"/>
                <a:gd fmla="*/ 660478 w 661574" name="connsiteX1-775"/>
                <a:gd fmla="*/ 14845 h 557693" name="connsiteY1-776"/>
                <a:gd fmla="*/ 661574 w 661574" name="connsiteX2-777"/>
                <a:gd fmla="*/ 540528 h 557693" name="connsiteY2-778"/>
                <a:gd fmla="*/ 52398 w 661574" name="connsiteX3-779"/>
                <a:gd fmla="*/ 503151 h 557693" name="connsiteY3-780"/>
                <a:gd fmla="*/ 72869 w 661574" name="connsiteX4-781"/>
                <a:gd fmla="*/ 13918 h 557693" name="connsiteY4-782"/>
                <a:gd fmla="*/ 84755 w 673460" name="connsiteX0-783"/>
                <a:gd fmla="*/ 13918 h 568883" name="connsiteY0-784"/>
                <a:gd fmla="*/ 672364 w 673460" name="connsiteX1-785"/>
                <a:gd fmla="*/ 14845 h 568883" name="connsiteY1-786"/>
                <a:gd fmla="*/ 673460 w 673460" name="connsiteX2-787"/>
                <a:gd fmla="*/ 540528 h 568883" name="connsiteY2-788"/>
                <a:gd fmla="*/ 43142 w 673460" name="connsiteX3-789"/>
                <a:gd fmla="*/ 525832 h 568883" name="connsiteY3-790"/>
                <a:gd fmla="*/ 84755 w 673460" name="connsiteX4-791"/>
                <a:gd fmla="*/ 13918 h 568883" name="connsiteY4-792"/>
                <a:gd fmla="*/ 84755 w 673460" name="connsiteX0-793"/>
                <a:gd fmla="*/ 13918 h 559604" name="connsiteY0-794"/>
                <a:gd fmla="*/ 672364 w 673460" name="connsiteX1-795"/>
                <a:gd fmla="*/ 14845 h 559604" name="connsiteY1-796"/>
                <a:gd fmla="*/ 673460 w 673460" name="connsiteX2-797"/>
                <a:gd fmla="*/ 540528 h 559604" name="connsiteY2-798"/>
                <a:gd fmla="*/ 43142 w 673460" name="connsiteX3-799"/>
                <a:gd fmla="*/ 525832 h 559604" name="connsiteY3-800"/>
                <a:gd fmla="*/ 84755 w 673460" name="connsiteX4-801"/>
                <a:gd fmla="*/ 13918 h 559604" name="connsiteY4-802"/>
                <a:gd fmla="*/ 84755 w 675575" name="connsiteX0-803"/>
                <a:gd fmla="*/ 13918 h 562548" name="connsiteY0-804"/>
                <a:gd fmla="*/ 672364 w 675575" name="connsiteX1-805"/>
                <a:gd fmla="*/ 14845 h 562548" name="connsiteY1-806"/>
                <a:gd fmla="*/ 675575 w 675575" name="connsiteX2-807"/>
                <a:gd fmla="*/ 545971 h 562548" name="connsiteY2-808"/>
                <a:gd fmla="*/ 43142 w 675575" name="connsiteX3-809"/>
                <a:gd fmla="*/ 525832 h 562548" name="connsiteY3-810"/>
                <a:gd fmla="*/ 84755 w 675575" name="connsiteX4-811"/>
                <a:gd fmla="*/ 13918 h 562548" name="connsiteY4-812"/>
                <a:gd fmla="*/ 84755 w 680821" name="connsiteX0-813"/>
                <a:gd fmla="*/ 13918 h 562548" name="connsiteY0-814"/>
                <a:gd fmla="*/ 680821 w 680821" name="connsiteX1-815"/>
                <a:gd fmla="*/ 14845 h 562548" name="connsiteY1-816"/>
                <a:gd fmla="*/ 675575 w 680821" name="connsiteX2-817"/>
                <a:gd fmla="*/ 545971 h 562548" name="connsiteY2-818"/>
                <a:gd fmla="*/ 43142 w 680821" name="connsiteX3-819"/>
                <a:gd fmla="*/ 525832 h 562548" name="connsiteY3-820"/>
                <a:gd fmla="*/ 84755 w 680821" name="connsiteX4-821"/>
                <a:gd fmla="*/ 13918 h 562548" name="connsiteY4-822"/>
                <a:gd fmla="*/ 72868 w 690076" name="connsiteX0-823"/>
                <a:gd fmla="*/ 20358 h 559916" name="connsiteY0-824"/>
                <a:gd fmla="*/ 690076 w 690076" name="connsiteX1-825"/>
                <a:gd fmla="*/ 12213 h 559916" name="connsiteY1-826"/>
                <a:gd fmla="*/ 684830 w 690076" name="connsiteX2-827"/>
                <a:gd fmla="*/ 543339 h 559916" name="connsiteY2-828"/>
                <a:gd fmla="*/ 52397 w 690076" name="connsiteX3-829"/>
                <a:gd fmla="*/ 523200 h 559916" name="connsiteY3-830"/>
                <a:gd fmla="*/ 72868 w 690076" name="connsiteX4-831"/>
                <a:gd fmla="*/ 20358 h 559916" name="connsiteY4-832"/>
                <a:gd fmla="*/ 72868 w 690076" name="connsiteX0-833"/>
                <a:gd fmla="*/ 22718 h 562276" name="connsiteY0-834"/>
                <a:gd fmla="*/ 690076 w 690076" name="connsiteX1-835"/>
                <a:gd fmla="*/ 14573 h 562276" name="connsiteY1-836"/>
                <a:gd fmla="*/ 684830 w 690076" name="connsiteX2-837"/>
                <a:gd fmla="*/ 545699 h 562276" name="connsiteY2-838"/>
                <a:gd fmla="*/ 52397 w 690076" name="connsiteX3-839"/>
                <a:gd fmla="*/ 525560 h 562276" name="connsiteY3-840"/>
                <a:gd fmla="*/ 72868 w 690076" name="connsiteX4-841"/>
                <a:gd fmla="*/ 22718 h 562276" name="connsiteY4-842"/>
                <a:gd fmla="*/ 59152 w 676360" name="connsiteX0-843"/>
                <a:gd fmla="*/ 22718 h 562276" name="connsiteY0-844"/>
                <a:gd fmla="*/ 676360 w 676360" name="connsiteX1-845"/>
                <a:gd fmla="*/ 14573 h 562276" name="connsiteY1-846"/>
                <a:gd fmla="*/ 671114 w 676360" name="connsiteX2-847"/>
                <a:gd fmla="*/ 545699 h 562276" name="connsiteY2-848"/>
                <a:gd fmla="*/ 38681 w 676360" name="connsiteX3-849"/>
                <a:gd fmla="*/ 525560 h 562276" name="connsiteY3-850"/>
                <a:gd fmla="*/ 103808 w 676360" name="connsiteX4-851"/>
                <a:gd fmla="*/ 279153 h 562276" name="connsiteY4-852"/>
                <a:gd fmla="*/ 59152 w 676360" name="connsiteX5-853"/>
                <a:gd fmla="*/ 22718 h 562276" name="connsiteY5-854"/>
                <a:gd fmla="*/ 41341 w 658549" name="connsiteX0-855"/>
                <a:gd fmla="*/ 22718 h 562276" name="connsiteY0-856"/>
                <a:gd fmla="*/ 658549 w 658549" name="connsiteX1-857"/>
                <a:gd fmla="*/ 14573 h 562276" name="connsiteY1-858"/>
                <a:gd fmla="*/ 653303 w 658549" name="connsiteX2-859"/>
                <a:gd fmla="*/ 545699 h 562276" name="connsiteY2-860"/>
                <a:gd fmla="*/ 20870 w 658549" name="connsiteX3-861"/>
                <a:gd fmla="*/ 525560 h 562276" name="connsiteY3-862"/>
                <a:gd fmla="*/ 85997 w 658549" name="connsiteX4-863"/>
                <a:gd fmla="*/ 279153 h 562276" name="connsiteY4-864"/>
                <a:gd fmla="*/ 41341 w 658549" name="connsiteX5-865"/>
                <a:gd fmla="*/ 22718 h 562276" name="connsiteY5-866"/>
                <a:gd fmla="*/ 23542 w 640750" name="connsiteX0-867"/>
                <a:gd fmla="*/ 22718 h 562276" name="connsiteY0-868"/>
                <a:gd fmla="*/ 640750 w 640750" name="connsiteX1-869"/>
                <a:gd fmla="*/ 14573 h 562276" name="connsiteY1-870"/>
                <a:gd fmla="*/ 635504 w 640750" name="connsiteX2-871"/>
                <a:gd fmla="*/ 545699 h 562276" name="connsiteY2-872"/>
                <a:gd fmla="*/ 3071 w 640750" name="connsiteX3-873"/>
                <a:gd fmla="*/ 525560 h 562276" name="connsiteY3-874"/>
                <a:gd fmla="*/ 68198 w 640750" name="connsiteX4-875"/>
                <a:gd fmla="*/ 279153 h 562276" name="connsiteY4-876"/>
                <a:gd fmla="*/ 23542 w 640750" name="connsiteX5-877"/>
                <a:gd fmla="*/ 22718 h 562276" name="connsiteY5-878"/>
                <a:gd fmla="*/ 24044 w 641252" name="connsiteX0-879"/>
                <a:gd fmla="*/ 22718 h 562276" name="connsiteY0-880"/>
                <a:gd fmla="*/ 641252 w 641252" name="connsiteX1-881"/>
                <a:gd fmla="*/ 14573 h 562276" name="connsiteY1-882"/>
                <a:gd fmla="*/ 636006 w 641252" name="connsiteX2-883"/>
                <a:gd fmla="*/ 545699 h 562276" name="connsiteY2-884"/>
                <a:gd fmla="*/ 3573 w 641252" name="connsiteX3-885"/>
                <a:gd fmla="*/ 525560 h 562276" name="connsiteY3-886"/>
                <a:gd fmla="*/ 68700 w 641252" name="connsiteX4-887"/>
                <a:gd fmla="*/ 279153 h 562276" name="connsiteY4-888"/>
                <a:gd fmla="*/ 24044 w 641252" name="connsiteX5-889"/>
                <a:gd fmla="*/ 22718 h 562276" name="connsiteY5-890"/>
                <a:gd fmla="*/ 31476 w 648684" name="connsiteX0-891"/>
                <a:gd fmla="*/ 22718 h 562276" name="connsiteY0-892"/>
                <a:gd fmla="*/ 648684 w 648684" name="connsiteX1-893"/>
                <a:gd fmla="*/ 14573 h 562276" name="connsiteY1-894"/>
                <a:gd fmla="*/ 643438 w 648684" name="connsiteX2-895"/>
                <a:gd fmla="*/ 545699 h 562276" name="connsiteY2-896"/>
                <a:gd fmla="*/ 11005 w 648684" name="connsiteX3-897"/>
                <a:gd fmla="*/ 525560 h 562276" name="connsiteY3-898"/>
                <a:gd fmla="*/ 76132 w 648684" name="connsiteX4-899"/>
                <a:gd fmla="*/ 279153 h 562276" name="connsiteY4-900"/>
                <a:gd fmla="*/ 31476 w 648684" name="connsiteX5-901"/>
                <a:gd fmla="*/ 22718 h 562276" name="connsiteY5-902"/>
              </a:gdLst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b="b" l="l" r="r" t="t"/>
              <a:pathLst>
                <a:path h="562276" w="648684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C30F0F"/>
            </a:solidFill>
            <a:ln cap="rnd" w="25400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7" name="椭圆 31"/>
            <p:cNvSpPr/>
            <p:nvPr/>
          </p:nvSpPr>
          <p:spPr>
            <a:xfrm flipH="1" rot="16200000">
              <a:off x="5860006" y="2074477"/>
              <a:ext cx="3489396" cy="3433678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  <a:gd fmla="*/ 128078 w 687378" name="connsiteX0-333"/>
                <a:gd fmla="*/ 58090 h 647015" name="connsiteY0-334"/>
                <a:gd fmla="*/ 571432 w 687378" name="connsiteX1-335"/>
                <a:gd fmla="*/ 16673 h 647015" name="connsiteY1-336"/>
                <a:gd fmla="*/ 659670 w 687378" name="connsiteX2-337"/>
                <a:gd fmla="*/ 330492 h 647015" name="connsiteY2-338"/>
                <a:gd fmla="*/ 331423 w 687378" name="connsiteX3-339"/>
                <a:gd fmla="*/ 647015 h 647015" name="connsiteY3-340"/>
                <a:gd fmla="*/ 3176 w 687378" name="connsiteX4-341"/>
                <a:gd fmla="*/ 330492 h 647015" name="connsiteY4-342"/>
                <a:gd fmla="*/ 62645 w 687378" name="connsiteX5-343"/>
                <a:gd fmla="*/ 127576 h 647015" name="connsiteY5-344"/>
                <a:gd fmla="*/ 128078 w 677145" name="connsiteX0-345"/>
                <a:gd fmla="*/ 58090 h 663933" name="connsiteY0-346"/>
                <a:gd fmla="*/ 571432 w 677145" name="connsiteX1-347"/>
                <a:gd fmla="*/ 16673 h 663933" name="connsiteY1-348"/>
                <a:gd fmla="*/ 659670 w 677145" name="connsiteX2-349"/>
                <a:gd fmla="*/ 330492 h 663933" name="connsiteY2-350"/>
                <a:gd fmla="*/ 559815 w 677145" name="connsiteX3-351"/>
                <a:gd fmla="*/ 663933 h 663933" name="connsiteY3-352"/>
                <a:gd fmla="*/ 3176 w 677145" name="connsiteX4-353"/>
                <a:gd fmla="*/ 330492 h 663933" name="connsiteY4-354"/>
                <a:gd fmla="*/ 62645 w 677145" name="connsiteX5-355"/>
                <a:gd fmla="*/ 127576 h 663933" name="connsiteY5-356"/>
                <a:gd fmla="*/ 101940 w 644966" name="connsiteX0-357"/>
                <a:gd fmla="*/ 58090 h 685888" name="connsiteY0-358"/>
                <a:gd fmla="*/ 545294 w 644966" name="connsiteX1-359"/>
                <a:gd fmla="*/ 16673 h 685888" name="connsiteY1-360"/>
                <a:gd fmla="*/ 633532 w 644966" name="connsiteX2-361"/>
                <a:gd fmla="*/ 330492 h 685888" name="connsiteY2-362"/>
                <a:gd fmla="*/ 533677 w 644966" name="connsiteX3-363"/>
                <a:gd fmla="*/ 663933 h 685888" name="connsiteY3-364"/>
                <a:gd fmla="*/ 10874 w 644966" name="connsiteX4-365"/>
                <a:gd fmla="*/ 575801 h 685888" name="connsiteY4-366"/>
                <a:gd fmla="*/ 36507 w 644966" name="connsiteX5-367"/>
                <a:gd fmla="*/ 127576 h 685888" name="connsiteY5-368"/>
                <a:gd fmla="*/ 101940 w 642626" name="connsiteX0-369"/>
                <a:gd fmla="*/ 58090 h 654766" name="connsiteY0-370"/>
                <a:gd fmla="*/ 545294 w 642626" name="connsiteX1-371"/>
                <a:gd fmla="*/ 16673 h 654766" name="connsiteY1-372"/>
                <a:gd fmla="*/ 633532 w 642626" name="connsiteX2-373"/>
                <a:gd fmla="*/ 330492 h 654766" name="connsiteY2-374"/>
                <a:gd fmla="*/ 567513 w 642626" name="connsiteX3-375"/>
                <a:gd fmla="*/ 613179 h 654766" name="connsiteY3-376"/>
                <a:gd fmla="*/ 10874 w 642626" name="connsiteX4-377"/>
                <a:gd fmla="*/ 575801 h 654766" name="connsiteY4-378"/>
                <a:gd fmla="*/ 36507 w 642626" name="connsiteX5-379"/>
                <a:gd fmla="*/ 127576 h 654766" name="connsiteY5-380"/>
                <a:gd fmla="*/ 101940 w 642626" name="connsiteX0-381"/>
                <a:gd fmla="*/ 30477 h 627153" name="connsiteY0-382"/>
                <a:gd fmla="*/ 545294 w 642626" name="connsiteX1-383"/>
                <a:gd fmla="*/ 31354 h 627153" name="connsiteY1-384"/>
                <a:gd fmla="*/ 633532 w 642626" name="connsiteX2-385"/>
                <a:gd fmla="*/ 302879 h 627153" name="connsiteY2-386"/>
                <a:gd fmla="*/ 567513 w 642626" name="connsiteX3-387"/>
                <a:gd fmla="*/ 585566 h 627153" name="connsiteY3-388"/>
                <a:gd fmla="*/ 10874 w 642626" name="connsiteX4-389"/>
                <a:gd fmla="*/ 548188 h 627153" name="connsiteY4-390"/>
                <a:gd fmla="*/ 36507 w 642626" name="connsiteX5-391"/>
                <a:gd fmla="*/ 99963 h 627153" name="connsiteY5-392"/>
                <a:gd fmla="*/ 101940 w 641803" name="connsiteX0-393"/>
                <a:gd fmla="*/ 32533 h 629209" name="connsiteY0-394"/>
                <a:gd fmla="*/ 545294 w 641803" name="connsiteX1-395"/>
                <a:gd fmla="*/ 33410 h 629209" name="connsiteY1-396"/>
                <a:gd fmla="*/ 633532 w 641803" name="connsiteX2-397"/>
                <a:gd fmla="*/ 304935 h 629209" name="connsiteY2-398"/>
                <a:gd fmla="*/ 567513 w 641803" name="connsiteX3-399"/>
                <a:gd fmla="*/ 587622 h 629209" name="connsiteY3-400"/>
                <a:gd fmla="*/ 10874 w 641803" name="connsiteX4-401"/>
                <a:gd fmla="*/ 550244 h 629209" name="connsiteY4-402"/>
                <a:gd fmla="*/ 36507 w 641803" name="connsiteX5-403"/>
                <a:gd fmla="*/ 102019 h 629209" name="connsiteY5-404"/>
                <a:gd fmla="*/ 93785 w 633648" name="connsiteX0-405"/>
                <a:gd fmla="*/ 32533 h 629209" name="connsiteY0-406"/>
                <a:gd fmla="*/ 537139 w 633648" name="connsiteX1-407"/>
                <a:gd fmla="*/ 33410 h 629209" name="connsiteY1-408"/>
                <a:gd fmla="*/ 625377 w 633648" name="connsiteX2-409"/>
                <a:gd fmla="*/ 304935 h 629209" name="connsiteY2-410"/>
                <a:gd fmla="*/ 559358 w 633648" name="connsiteX3-411"/>
                <a:gd fmla="*/ 587622 h 629209" name="connsiteY3-412"/>
                <a:gd fmla="*/ 2719 w 633648" name="connsiteX4-413"/>
                <a:gd fmla="*/ 550244 h 629209" name="connsiteY4-414"/>
                <a:gd fmla="*/ 28352 w 633648" name="connsiteX5-415"/>
                <a:gd fmla="*/ 102019 h 629209" name="connsiteY5-416"/>
                <a:gd fmla="*/ 103603 w 643466" name="connsiteX0-417"/>
                <a:gd fmla="*/ 32533 h 629209" name="connsiteY0-418"/>
                <a:gd fmla="*/ 546957 w 643466" name="connsiteX1-419"/>
                <a:gd fmla="*/ 33410 h 629209" name="connsiteY1-420"/>
                <a:gd fmla="*/ 635195 w 643466" name="connsiteX2-421"/>
                <a:gd fmla="*/ 304935 h 629209" name="connsiteY2-422"/>
                <a:gd fmla="*/ 569176 w 643466" name="connsiteX3-423"/>
                <a:gd fmla="*/ 587622 h 629209" name="connsiteY3-424"/>
                <a:gd fmla="*/ 12537 w 643466" name="connsiteX4-425"/>
                <a:gd fmla="*/ 550244 h 629209" name="connsiteY4-426"/>
                <a:gd fmla="*/ 4334 w 643466" name="connsiteX5-427"/>
                <a:gd fmla="*/ 102019 h 629209" name="connsiteY5-428"/>
                <a:gd fmla="*/ 103603 w 643466" name="connsiteX0-429"/>
                <a:gd fmla="*/ 32533 h 613248" name="connsiteY0-430"/>
                <a:gd fmla="*/ 546957 w 643466" name="connsiteX1-431"/>
                <a:gd fmla="*/ 33410 h 613248" name="connsiteY1-432"/>
                <a:gd fmla="*/ 635195 w 643466" name="connsiteX2-433"/>
                <a:gd fmla="*/ 304935 h 613248" name="connsiteY2-434"/>
                <a:gd fmla="*/ 569176 w 643466" name="connsiteX3-435"/>
                <a:gd fmla="*/ 587622 h 613248" name="connsiteY3-436"/>
                <a:gd fmla="*/ 12537 w 643466" name="connsiteX4-437"/>
                <a:gd fmla="*/ 518643 h 613248" name="connsiteY4-438"/>
                <a:gd fmla="*/ 4334 w 643466" name="connsiteX5-439"/>
                <a:gd fmla="*/ 102019 h 613248" name="connsiteY5-440"/>
                <a:gd fmla="*/ 103603 w 622280" name="connsiteX0-441"/>
                <a:gd fmla="*/ 51723 h 632438" name="connsiteY0-442"/>
                <a:gd fmla="*/ 546957 w 622280" name="connsiteX1-443"/>
                <a:gd fmla="*/ 52600 h 632438" name="connsiteY1-444"/>
                <a:gd fmla="*/ 569176 w 622280" name="connsiteX2-445"/>
                <a:gd fmla="*/ 606812 h 632438" name="connsiteY2-446"/>
                <a:gd fmla="*/ 12537 w 622280" name="connsiteX3-447"/>
                <a:gd fmla="*/ 537833 h 632438" name="connsiteY3-448"/>
                <a:gd fmla="*/ 4334 w 622280" name="connsiteX4-449"/>
                <a:gd fmla="*/ 121209 h 632438" name="connsiteY4-450"/>
                <a:gd fmla="*/ 103603 w 640916" name="connsiteX0-451"/>
                <a:gd fmla="*/ 51277 h 628066" name="connsiteY0-452"/>
                <a:gd fmla="*/ 546957 w 640916" name="connsiteX1-453"/>
                <a:gd fmla="*/ 52154 h 628066" name="connsiteY1-454"/>
                <a:gd fmla="*/ 595444 w 640916" name="connsiteX2-455"/>
                <a:gd fmla="*/ 600046 h 628066" name="connsiteY2-456"/>
                <a:gd fmla="*/ 12537 w 640916" name="connsiteX3-457"/>
                <a:gd fmla="*/ 537387 h 628066" name="connsiteY3-458"/>
                <a:gd fmla="*/ 4334 w 640916" name="connsiteX4-459"/>
                <a:gd fmla="*/ 120763 h 628066" name="connsiteY4-460"/>
                <a:gd fmla="*/ 103603 w 629940" name="connsiteX0-461"/>
                <a:gd fmla="*/ 26437 h 603226" name="connsiteY0-462"/>
                <a:gd fmla="*/ 546957 w 629940" name="connsiteX1-463"/>
                <a:gd fmla="*/ 27314 h 603226" name="connsiteY1-464"/>
                <a:gd fmla="*/ 595444 w 629940" name="connsiteX2-465"/>
                <a:gd fmla="*/ 575206 h 603226" name="connsiteY2-466"/>
                <a:gd fmla="*/ 12537 w 629940" name="connsiteX3-467"/>
                <a:gd fmla="*/ 512547 h 603226" name="connsiteY3-468"/>
                <a:gd fmla="*/ 4334 w 629940" name="connsiteX4-469"/>
                <a:gd fmla="*/ 95923 h 603226" name="connsiteY4-470"/>
                <a:gd fmla="*/ 103603 w 651443" name="connsiteX0-471"/>
                <a:gd fmla="*/ 20041 h 614843" name="connsiteY0-472"/>
                <a:gd fmla="*/ 608249 w 651443" name="connsiteX1-473"/>
                <a:gd fmla="*/ 39879 h 614843" name="connsiteY1-474"/>
                <a:gd fmla="*/ 595444 w 651443" name="connsiteX2-475"/>
                <a:gd fmla="*/ 568810 h 614843" name="connsiteY2-476"/>
                <a:gd fmla="*/ 12537 w 651443" name="connsiteX3-477"/>
                <a:gd fmla="*/ 506151 h 614843" name="connsiteY3-478"/>
                <a:gd fmla="*/ 4334 w 651443" name="connsiteX4-479"/>
                <a:gd fmla="*/ 89527 h 614843" name="connsiteY4-480"/>
                <a:gd fmla="*/ 103603 w 640788" name="connsiteX0-481"/>
                <a:gd fmla="*/ 20041 h 614843" name="connsiteY0-482"/>
                <a:gd fmla="*/ 581981 w 640788" name="connsiteX1-483"/>
                <a:gd fmla="*/ 39879 h 614843" name="connsiteY1-484"/>
                <a:gd fmla="*/ 595444 w 640788" name="connsiteX2-485"/>
                <a:gd fmla="*/ 568810 h 614843" name="connsiteY2-486"/>
                <a:gd fmla="*/ 12537 w 640788" name="connsiteX3-487"/>
                <a:gd fmla="*/ 506151 h 614843" name="connsiteY3-488"/>
                <a:gd fmla="*/ 4334 w 640788" name="connsiteX4-489"/>
                <a:gd fmla="*/ 89527 h 614843" name="connsiteY4-490"/>
                <a:gd fmla="*/ 103603 w 673655" name="connsiteX0-491"/>
                <a:gd fmla="*/ 38763 h 618146" name="connsiteY0-492"/>
                <a:gd fmla="*/ 581981 w 673655" name="connsiteX1-493"/>
                <a:gd fmla="*/ 58601 h 618146" name="connsiteY1-494"/>
                <a:gd fmla="*/ 621713 w 673655" name="connsiteX2-495"/>
                <a:gd fmla="*/ 562250 h 618146" name="connsiteY2-496"/>
                <a:gd fmla="*/ 12537 w 673655" name="connsiteX3-497"/>
                <a:gd fmla="*/ 524873 h 618146" name="connsiteY3-498"/>
                <a:gd fmla="*/ 4334 w 673655" name="connsiteX4-499"/>
                <a:gd fmla="*/ 108249 h 618146" name="connsiteY4-500"/>
                <a:gd fmla="*/ 103603 w 654750" name="connsiteX0-501"/>
                <a:gd fmla="*/ 38763 h 605787" name="connsiteY0-502"/>
                <a:gd fmla="*/ 581981 w 654750" name="connsiteX1-503"/>
                <a:gd fmla="*/ 58601 h 605787" name="connsiteY1-504"/>
                <a:gd fmla="*/ 621713 w 654750" name="connsiteX2-505"/>
                <a:gd fmla="*/ 562250 h 605787" name="connsiteY2-506"/>
                <a:gd fmla="*/ 12537 w 654750" name="connsiteX3-507"/>
                <a:gd fmla="*/ 524873 h 605787" name="connsiteY3-508"/>
                <a:gd fmla="*/ 4334 w 654750" name="connsiteX4-509"/>
                <a:gd fmla="*/ 108249 h 605787" name="connsiteY4-510"/>
                <a:gd fmla="*/ 103603 w 643734" name="connsiteX0-511"/>
                <a:gd fmla="*/ 31800 h 598824" name="connsiteY0-512"/>
                <a:gd fmla="*/ 581981 w 643734" name="connsiteX1-513"/>
                <a:gd fmla="*/ 51638 h 598824" name="connsiteY1-514"/>
                <a:gd fmla="*/ 621713 w 643734" name="connsiteX2-515"/>
                <a:gd fmla="*/ 555287 h 598824" name="connsiteY2-516"/>
                <a:gd fmla="*/ 12537 w 643734" name="connsiteX3-517"/>
                <a:gd fmla="*/ 517910 h 598824" name="connsiteY3-518"/>
                <a:gd fmla="*/ 4334 w 643734" name="connsiteX4-519"/>
                <a:gd fmla="*/ 101286 h 598824" name="connsiteY4-520"/>
                <a:gd fmla="*/ 103603 w 643734" name="connsiteX0-521"/>
                <a:gd fmla="*/ 24551 h 591575" name="connsiteY0-522"/>
                <a:gd fmla="*/ 581981 w 643734" name="connsiteX1-523"/>
                <a:gd fmla="*/ 44389 h 591575" name="connsiteY1-524"/>
                <a:gd fmla="*/ 621713 w 643734" name="connsiteX2-525"/>
                <a:gd fmla="*/ 548038 h 591575" name="connsiteY2-526"/>
                <a:gd fmla="*/ 12537 w 643734" name="connsiteX3-527"/>
                <a:gd fmla="*/ 510661 h 591575" name="connsiteY3-528"/>
                <a:gd fmla="*/ 4334 w 643734" name="connsiteX4-529"/>
                <a:gd fmla="*/ 94037 h 591575" name="connsiteY4-530"/>
                <a:gd fmla="*/ 103603 w 643734" name="connsiteX0-531"/>
                <a:gd fmla="*/ 20135 h 587159" name="connsiteY0-532"/>
                <a:gd fmla="*/ 581981 w 643734" name="connsiteX1-533"/>
                <a:gd fmla="*/ 39973 h 587159" name="connsiteY1-534"/>
                <a:gd fmla="*/ 621713 w 643734" name="connsiteX2-535"/>
                <a:gd fmla="*/ 543622 h 587159" name="connsiteY2-536"/>
                <a:gd fmla="*/ 12537 w 643734" name="connsiteX3-537"/>
                <a:gd fmla="*/ 506245 h 587159" name="connsiteY3-538"/>
                <a:gd fmla="*/ 4334 w 643734" name="connsiteX4-539"/>
                <a:gd fmla="*/ 89621 h 587159" name="connsiteY4-540"/>
                <a:gd fmla="*/ 51067 w 657504" name="connsiteX0-541"/>
                <a:gd fmla="*/ 31623 h 592327" name="connsiteY0-542"/>
                <a:gd fmla="*/ 581981 w 657504" name="connsiteX1-543"/>
                <a:gd fmla="*/ 45141 h 592327" name="connsiteY1-544"/>
                <a:gd fmla="*/ 621713 w 657504" name="connsiteX2-545"/>
                <a:gd fmla="*/ 548790 h 592327" name="connsiteY2-546"/>
                <a:gd fmla="*/ 12537 w 657504" name="connsiteX3-547"/>
                <a:gd fmla="*/ 511413 h 592327" name="connsiteY3-548"/>
                <a:gd fmla="*/ 4334 w 657504" name="connsiteX4-549"/>
                <a:gd fmla="*/ 94789 h 592327" name="connsiteY4-550"/>
                <a:gd fmla="*/ 51067 w 676118" name="connsiteX0-551"/>
                <a:gd fmla="*/ 31623 h 604686" name="connsiteY0-552"/>
                <a:gd fmla="*/ 581981 w 676118" name="connsiteX1-553"/>
                <a:gd fmla="*/ 45141 h 604686" name="connsiteY1-554"/>
                <a:gd fmla="*/ 621713 w 676118" name="connsiteX2-555"/>
                <a:gd fmla="*/ 548790 h 604686" name="connsiteY2-556"/>
                <a:gd fmla="*/ 12537 w 676118" name="connsiteX3-557"/>
                <a:gd fmla="*/ 511413 h 604686" name="connsiteY3-558"/>
                <a:gd fmla="*/ 4334 w 676118" name="connsiteX4-559"/>
                <a:gd fmla="*/ 94789 h 604686" name="connsiteY4-560"/>
                <a:gd fmla="*/ 51067 w 659741" name="connsiteX0-561"/>
                <a:gd fmla="*/ 18182 h 591245" name="connsiteY0-562"/>
                <a:gd fmla="*/ 581981 w 659741" name="connsiteX1-563"/>
                <a:gd fmla="*/ 31700 h 591245" name="connsiteY1-564"/>
                <a:gd fmla="*/ 621713 w 659741" name="connsiteX2-565"/>
                <a:gd fmla="*/ 535349 h 591245" name="connsiteY2-566"/>
                <a:gd fmla="*/ 12537 w 659741" name="connsiteX3-567"/>
                <a:gd fmla="*/ 497972 h 591245" name="connsiteY3-568"/>
                <a:gd fmla="*/ 4334 w 659741" name="connsiteX4-569"/>
                <a:gd fmla="*/ 81348 h 591245" name="connsiteY4-570"/>
                <a:gd fmla="*/ 51067 w 671131" name="connsiteX0-571"/>
                <a:gd fmla="*/ 18182 h 591245" name="connsiteY0-572"/>
                <a:gd fmla="*/ 617005 w 671131" name="connsiteX1-573"/>
                <a:gd fmla="*/ 31700 h 591245" name="connsiteY1-574"/>
                <a:gd fmla="*/ 621713 w 671131" name="connsiteX2-575"/>
                <a:gd fmla="*/ 535349 h 591245" name="connsiteY2-576"/>
                <a:gd fmla="*/ 12537 w 671131" name="connsiteX3-577"/>
                <a:gd fmla="*/ 497972 h 591245" name="connsiteY3-578"/>
                <a:gd fmla="*/ 4334 w 671131" name="connsiteX4-579"/>
                <a:gd fmla="*/ 81348 h 591245" name="connsiteY4-580"/>
                <a:gd fmla="*/ 51067 w 648099" name="connsiteX0-581"/>
                <a:gd fmla="*/ 18182 h 578886" name="connsiteY0-582"/>
                <a:gd fmla="*/ 617005 w 648099" name="connsiteX1-583"/>
                <a:gd fmla="*/ 31700 h 578886" name="connsiteY1-584"/>
                <a:gd fmla="*/ 621713 w 648099" name="connsiteX2-585"/>
                <a:gd fmla="*/ 535349 h 578886" name="connsiteY2-586"/>
                <a:gd fmla="*/ 12537 w 648099" name="connsiteX3-587"/>
                <a:gd fmla="*/ 497972 h 578886" name="connsiteY3-588"/>
                <a:gd fmla="*/ 4334 w 648099" name="connsiteX4-589"/>
                <a:gd fmla="*/ 81348 h 578886" name="connsiteY4-590"/>
                <a:gd fmla="*/ 51067 w 648099" name="connsiteX0-591"/>
                <a:gd fmla="*/ 18182 h 565791" name="connsiteY0-592"/>
                <a:gd fmla="*/ 617005 w 648099" name="connsiteX1-593"/>
                <a:gd fmla="*/ 31700 h 565791" name="connsiteY1-594"/>
                <a:gd fmla="*/ 621713 w 648099" name="connsiteX2-595"/>
                <a:gd fmla="*/ 535349 h 565791" name="connsiteY2-596"/>
                <a:gd fmla="*/ 12537 w 648099" name="connsiteX3-597"/>
                <a:gd fmla="*/ 497972 h 565791" name="connsiteY3-598"/>
                <a:gd fmla="*/ 4334 w 648099" name="connsiteX4-599"/>
                <a:gd fmla="*/ 81348 h 565791" name="connsiteY4-600"/>
                <a:gd fmla="*/ 51067 w 648099" name="connsiteX0-601"/>
                <a:gd fmla="*/ 18182 h 565791" name="connsiteY0-602"/>
                <a:gd fmla="*/ 617005 w 648099" name="connsiteX1-603"/>
                <a:gd fmla="*/ 31700 h 565791" name="connsiteY1-604"/>
                <a:gd fmla="*/ 621713 w 648099" name="connsiteX2-605"/>
                <a:gd fmla="*/ 535349 h 565791" name="connsiteY2-606"/>
                <a:gd fmla="*/ 12537 w 648099" name="connsiteX3-607"/>
                <a:gd fmla="*/ 497972 h 565791" name="connsiteY3-608"/>
                <a:gd fmla="*/ 4334 w 648099" name="connsiteX4-609"/>
                <a:gd fmla="*/ 81348 h 565791" name="connsiteY4-610"/>
                <a:gd fmla="*/ 51067 w 648099" name="connsiteX5-611"/>
                <a:gd fmla="*/ 18182 h 565791" name="connsiteY5-612"/>
                <a:gd fmla="*/ 95107 w 692139" name="connsiteX0-613"/>
                <a:gd fmla="*/ 44563 h 592172" name="connsiteY0-614"/>
                <a:gd fmla="*/ 661045 w 692139" name="connsiteX1-615"/>
                <a:gd fmla="*/ 58081 h 592172" name="connsiteY1-616"/>
                <a:gd fmla="*/ 665753 w 692139" name="connsiteX2-617"/>
                <a:gd fmla="*/ 561730 h 592172" name="connsiteY2-618"/>
                <a:gd fmla="*/ 56577 w 692139" name="connsiteX3-619"/>
                <a:gd fmla="*/ 524353 h 592172" name="connsiteY3-620"/>
                <a:gd fmla="*/ 95107 w 692139" name="connsiteX4-621"/>
                <a:gd fmla="*/ 44563 h 592172" name="connsiteY4-622"/>
                <a:gd fmla="*/ 84274 w 726505" name="connsiteX0-623"/>
                <a:gd fmla="*/ 51300 h 608352" name="connsiteY0-624"/>
                <a:gd fmla="*/ 668271 w 726505" name="connsiteX1-625"/>
                <a:gd fmla="*/ 74261 h 608352" name="connsiteY1-626"/>
                <a:gd fmla="*/ 672979 w 726505" name="connsiteX2-627"/>
                <a:gd fmla="*/ 577910 h 608352" name="connsiteY2-628"/>
                <a:gd fmla="*/ 63803 w 726505" name="connsiteX3-629"/>
                <a:gd fmla="*/ 540533 h 608352" name="connsiteY3-630"/>
                <a:gd fmla="*/ 84274 w 726505" name="connsiteX4-631"/>
                <a:gd fmla="*/ 51300 h 608352" name="connsiteY4-632"/>
                <a:gd fmla="*/ 84274 w 726505" name="connsiteX0-633"/>
                <a:gd fmla="*/ 51300 h 608352" name="connsiteY0-634"/>
                <a:gd fmla="*/ 668271 w 726505" name="connsiteX1-635"/>
                <a:gd fmla="*/ 74261 h 608352" name="connsiteY1-636"/>
                <a:gd fmla="*/ 672979 w 726505" name="connsiteX2-637"/>
                <a:gd fmla="*/ 577910 h 608352" name="connsiteY2-638"/>
                <a:gd fmla="*/ 63803 w 726505" name="connsiteX3-639"/>
                <a:gd fmla="*/ 540533 h 608352" name="connsiteY3-640"/>
                <a:gd fmla="*/ 84274 w 726505" name="connsiteX4-641"/>
                <a:gd fmla="*/ 51300 h 608352" name="connsiteY4-642"/>
                <a:gd fmla="*/ 84274 w 726505" name="connsiteX0-643"/>
                <a:gd fmla="*/ 25592 h 582644" name="connsiteY0-644"/>
                <a:gd fmla="*/ 668271 w 726505" name="connsiteX1-645"/>
                <a:gd fmla="*/ 48553 h 582644" name="connsiteY1-646"/>
                <a:gd fmla="*/ 672979 w 726505" name="connsiteX2-647"/>
                <a:gd fmla="*/ 552202 h 582644" name="connsiteY2-648"/>
                <a:gd fmla="*/ 63803 w 726505" name="connsiteX3-649"/>
                <a:gd fmla="*/ 514825 h 582644" name="connsiteY3-650"/>
                <a:gd fmla="*/ 84274 w 726505" name="connsiteX4-651"/>
                <a:gd fmla="*/ 25592 h 582644" name="connsiteY4-652"/>
                <a:gd fmla="*/ 84274 w 726505" name="connsiteX0-653"/>
                <a:gd fmla="*/ 25592 h 582644" name="connsiteY0-654"/>
                <a:gd fmla="*/ 668271 w 726505" name="connsiteX1-655"/>
                <a:gd fmla="*/ 48553 h 582644" name="connsiteY1-656"/>
                <a:gd fmla="*/ 672979 w 726505" name="connsiteX2-657"/>
                <a:gd fmla="*/ 552202 h 582644" name="connsiteY2-658"/>
                <a:gd fmla="*/ 63803 w 726505" name="connsiteX3-659"/>
                <a:gd fmla="*/ 514825 h 582644" name="connsiteY3-660"/>
                <a:gd fmla="*/ 84274 w 726505" name="connsiteX4-661"/>
                <a:gd fmla="*/ 25592 h 582644" name="connsiteY4-662"/>
                <a:gd fmla="*/ 84274 w 726505" name="connsiteX0-663"/>
                <a:gd fmla="*/ 10474 h 567526" name="connsiteY0-664"/>
                <a:gd fmla="*/ 668271 w 726505" name="connsiteX1-665"/>
                <a:gd fmla="*/ 33435 h 567526" name="connsiteY1-666"/>
                <a:gd fmla="*/ 672979 w 726505" name="connsiteX2-667"/>
                <a:gd fmla="*/ 537084 h 567526" name="connsiteY2-668"/>
                <a:gd fmla="*/ 63803 w 726505" name="connsiteX3-669"/>
                <a:gd fmla="*/ 499707 h 567526" name="connsiteY3-670"/>
                <a:gd fmla="*/ 84274 w 726505" name="connsiteX4-671"/>
                <a:gd fmla="*/ 10474 h 567526" name="connsiteY4-672"/>
                <a:gd fmla="*/ 84274 w 747243" name="connsiteX0-673"/>
                <a:gd fmla="*/ 23576 h 595793" name="connsiteY0-674"/>
                <a:gd fmla="*/ 671883 w 747243" name="connsiteX1-675"/>
                <a:gd fmla="*/ 24503 h 595793" name="connsiteY1-676"/>
                <a:gd fmla="*/ 672979 w 747243" name="connsiteX2-677"/>
                <a:gd fmla="*/ 550186 h 595793" name="connsiteY2-678"/>
                <a:gd fmla="*/ 63803 w 747243" name="connsiteX3-679"/>
                <a:gd fmla="*/ 512809 h 595793" name="connsiteY3-680"/>
                <a:gd fmla="*/ 84274 w 747243" name="connsiteX4-681"/>
                <a:gd fmla="*/ 23576 h 595793" name="connsiteY4-682"/>
                <a:gd fmla="*/ 84274 w 710287" name="connsiteX0-683"/>
                <a:gd fmla="*/ 23576 h 595793" name="connsiteY0-684"/>
                <a:gd fmla="*/ 671883 w 710287" name="connsiteX1-685"/>
                <a:gd fmla="*/ 24503 h 595793" name="connsiteY1-686"/>
                <a:gd fmla="*/ 672979 w 710287" name="connsiteX2-687"/>
                <a:gd fmla="*/ 550186 h 595793" name="connsiteY2-688"/>
                <a:gd fmla="*/ 63803 w 710287" name="connsiteX3-689"/>
                <a:gd fmla="*/ 512809 h 595793" name="connsiteY3-690"/>
                <a:gd fmla="*/ 84274 w 710287" name="connsiteX4-691"/>
                <a:gd fmla="*/ 23576 h 595793" name="connsiteY4-692"/>
                <a:gd fmla="*/ 84274 w 710287" name="connsiteX0-693"/>
                <a:gd fmla="*/ 23576 h 595793" name="connsiteY0-694"/>
                <a:gd fmla="*/ 671883 w 710287" name="connsiteX1-695"/>
                <a:gd fmla="*/ 24503 h 595793" name="connsiteY1-696"/>
                <a:gd fmla="*/ 672979 w 710287" name="connsiteX2-697"/>
                <a:gd fmla="*/ 550186 h 595793" name="connsiteY2-698"/>
                <a:gd fmla="*/ 63803 w 710287" name="connsiteX3-699"/>
                <a:gd fmla="*/ 512809 h 595793" name="connsiteY3-700"/>
                <a:gd fmla="*/ 84274 w 710287" name="connsiteX4-701"/>
                <a:gd fmla="*/ 23576 h 595793" name="connsiteY4-702"/>
                <a:gd fmla="*/ 84274 w 710287" name="connsiteX0-703"/>
                <a:gd fmla="*/ 23576 h 595793" name="connsiteY0-704"/>
                <a:gd fmla="*/ 671883 w 710287" name="connsiteX1-705"/>
                <a:gd fmla="*/ 24503 h 595793" name="connsiteY1-706"/>
                <a:gd fmla="*/ 672979 w 710287" name="connsiteX2-707"/>
                <a:gd fmla="*/ 550186 h 595793" name="connsiteY2-708"/>
                <a:gd fmla="*/ 63803 w 710287" name="connsiteX3-709"/>
                <a:gd fmla="*/ 512809 h 595793" name="connsiteY3-710"/>
                <a:gd fmla="*/ 84274 w 710287" name="connsiteX4-711"/>
                <a:gd fmla="*/ 23576 h 595793" name="connsiteY4-712"/>
                <a:gd fmla="*/ 84274 w 672979" name="connsiteX0-713"/>
                <a:gd fmla="*/ 23576 h 595793" name="connsiteY0-714"/>
                <a:gd fmla="*/ 671883 w 672979" name="connsiteX1-715"/>
                <a:gd fmla="*/ 24503 h 595793" name="connsiteY1-716"/>
                <a:gd fmla="*/ 672979 w 672979" name="connsiteX2-717"/>
                <a:gd fmla="*/ 550186 h 595793" name="connsiteY2-718"/>
                <a:gd fmla="*/ 63803 w 672979" name="connsiteX3-719"/>
                <a:gd fmla="*/ 512809 h 595793" name="connsiteY3-720"/>
                <a:gd fmla="*/ 84274 w 672979" name="connsiteX4-721"/>
                <a:gd fmla="*/ 23576 h 595793" name="connsiteY4-722"/>
                <a:gd fmla="*/ 84274 w 672979" name="connsiteX0-723"/>
                <a:gd fmla="*/ 23576 h 570495" name="connsiteY0-724"/>
                <a:gd fmla="*/ 671883 w 672979" name="connsiteX1-725"/>
                <a:gd fmla="*/ 24503 h 570495" name="connsiteY1-726"/>
                <a:gd fmla="*/ 672979 w 672979" name="connsiteX2-727"/>
                <a:gd fmla="*/ 550186 h 570495" name="connsiteY2-728"/>
                <a:gd fmla="*/ 63803 w 672979" name="connsiteX3-729"/>
                <a:gd fmla="*/ 512809 h 570495" name="connsiteY3-730"/>
                <a:gd fmla="*/ 84274 w 672979" name="connsiteX4-731"/>
                <a:gd fmla="*/ 23576 h 570495" name="connsiteY4-732"/>
                <a:gd fmla="*/ 84274 w 672979" name="connsiteX0-733"/>
                <a:gd fmla="*/ 23576 h 570495" name="connsiteY0-734"/>
                <a:gd fmla="*/ 671883 w 672979" name="connsiteX1-735"/>
                <a:gd fmla="*/ 24503 h 570495" name="connsiteY1-736"/>
                <a:gd fmla="*/ 672979 w 672979" name="connsiteX2-737"/>
                <a:gd fmla="*/ 550186 h 570495" name="connsiteY2-738"/>
                <a:gd fmla="*/ 63803 w 672979" name="connsiteX3-739"/>
                <a:gd fmla="*/ 512809 h 570495" name="connsiteY3-740"/>
                <a:gd fmla="*/ 84274 w 672979" name="connsiteX4-741"/>
                <a:gd fmla="*/ 23576 h 570495" name="connsiteY4-742"/>
                <a:gd fmla="*/ 84274 w 672979" name="connsiteX0-743"/>
                <a:gd fmla="*/ 23576 h 560608" name="connsiteY0-744"/>
                <a:gd fmla="*/ 671883 w 672979" name="connsiteX1-745"/>
                <a:gd fmla="*/ 24503 h 560608" name="connsiteY1-746"/>
                <a:gd fmla="*/ 672979 w 672979" name="connsiteX2-747"/>
                <a:gd fmla="*/ 550186 h 560608" name="connsiteY2-748"/>
                <a:gd fmla="*/ 63803 w 672979" name="connsiteX3-749"/>
                <a:gd fmla="*/ 512809 h 560608" name="connsiteY3-750"/>
                <a:gd fmla="*/ 84274 w 672979" name="connsiteX4-751"/>
                <a:gd fmla="*/ 23576 h 560608" name="connsiteY4-752"/>
                <a:gd fmla="*/ 84274 w 672979" name="connsiteX0-753"/>
                <a:gd fmla="*/ 23576 h 567351" name="connsiteY0-754"/>
                <a:gd fmla="*/ 671883 w 672979" name="connsiteX1-755"/>
                <a:gd fmla="*/ 24503 h 567351" name="connsiteY1-756"/>
                <a:gd fmla="*/ 672979 w 672979" name="connsiteX2-757"/>
                <a:gd fmla="*/ 550186 h 567351" name="connsiteY2-758"/>
                <a:gd fmla="*/ 63803 w 672979" name="connsiteX3-759"/>
                <a:gd fmla="*/ 512809 h 567351" name="connsiteY3-760"/>
                <a:gd fmla="*/ 84274 w 672979" name="connsiteX4-761"/>
                <a:gd fmla="*/ 23576 h 567351" name="connsiteY4-762"/>
                <a:gd fmla="*/ 72869 w 661574" name="connsiteX0-763"/>
                <a:gd fmla="*/ 23576 h 567351" name="connsiteY0-764"/>
                <a:gd fmla="*/ 660478 w 661574" name="connsiteX1-765"/>
                <a:gd fmla="*/ 24503 h 567351" name="connsiteY1-766"/>
                <a:gd fmla="*/ 661574 w 661574" name="connsiteX2-767"/>
                <a:gd fmla="*/ 550186 h 567351" name="connsiteY2-768"/>
                <a:gd fmla="*/ 52398 w 661574" name="connsiteX3-769"/>
                <a:gd fmla="*/ 512809 h 567351" name="connsiteY3-770"/>
                <a:gd fmla="*/ 72869 w 661574" name="connsiteX4-771"/>
                <a:gd fmla="*/ 23576 h 567351" name="connsiteY4-772"/>
              </a:gdLst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b="b" l="l" r="r" t="t"/>
              <a:pathLst>
                <a:path h="567351" w="661574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cap="rnd" w="25400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8" name="椭圆 31"/>
            <p:cNvSpPr/>
            <p:nvPr/>
          </p:nvSpPr>
          <p:spPr>
            <a:xfrm rot="5400000">
              <a:off x="2661848" y="2103702"/>
              <a:ext cx="3489396" cy="3375227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  <a:gd fmla="*/ 128078 w 687378" name="connsiteX0-333"/>
                <a:gd fmla="*/ 58090 h 647015" name="connsiteY0-334"/>
                <a:gd fmla="*/ 571432 w 687378" name="connsiteX1-335"/>
                <a:gd fmla="*/ 16673 h 647015" name="connsiteY1-336"/>
                <a:gd fmla="*/ 659670 w 687378" name="connsiteX2-337"/>
                <a:gd fmla="*/ 330492 h 647015" name="connsiteY2-338"/>
                <a:gd fmla="*/ 331423 w 687378" name="connsiteX3-339"/>
                <a:gd fmla="*/ 647015 h 647015" name="connsiteY3-340"/>
                <a:gd fmla="*/ 3176 w 687378" name="connsiteX4-341"/>
                <a:gd fmla="*/ 330492 h 647015" name="connsiteY4-342"/>
                <a:gd fmla="*/ 62645 w 687378" name="connsiteX5-343"/>
                <a:gd fmla="*/ 127576 h 647015" name="connsiteY5-344"/>
                <a:gd fmla="*/ 128078 w 677145" name="connsiteX0-345"/>
                <a:gd fmla="*/ 58090 h 663933" name="connsiteY0-346"/>
                <a:gd fmla="*/ 571432 w 677145" name="connsiteX1-347"/>
                <a:gd fmla="*/ 16673 h 663933" name="connsiteY1-348"/>
                <a:gd fmla="*/ 659670 w 677145" name="connsiteX2-349"/>
                <a:gd fmla="*/ 330492 h 663933" name="connsiteY2-350"/>
                <a:gd fmla="*/ 559815 w 677145" name="connsiteX3-351"/>
                <a:gd fmla="*/ 663933 h 663933" name="connsiteY3-352"/>
                <a:gd fmla="*/ 3176 w 677145" name="connsiteX4-353"/>
                <a:gd fmla="*/ 330492 h 663933" name="connsiteY4-354"/>
                <a:gd fmla="*/ 62645 w 677145" name="connsiteX5-355"/>
                <a:gd fmla="*/ 127576 h 663933" name="connsiteY5-356"/>
                <a:gd fmla="*/ 101940 w 644966" name="connsiteX0-357"/>
                <a:gd fmla="*/ 58090 h 685888" name="connsiteY0-358"/>
                <a:gd fmla="*/ 545294 w 644966" name="connsiteX1-359"/>
                <a:gd fmla="*/ 16673 h 685888" name="connsiteY1-360"/>
                <a:gd fmla="*/ 633532 w 644966" name="connsiteX2-361"/>
                <a:gd fmla="*/ 330492 h 685888" name="connsiteY2-362"/>
                <a:gd fmla="*/ 533677 w 644966" name="connsiteX3-363"/>
                <a:gd fmla="*/ 663933 h 685888" name="connsiteY3-364"/>
                <a:gd fmla="*/ 10874 w 644966" name="connsiteX4-365"/>
                <a:gd fmla="*/ 575801 h 685888" name="connsiteY4-366"/>
                <a:gd fmla="*/ 36507 w 644966" name="connsiteX5-367"/>
                <a:gd fmla="*/ 127576 h 685888" name="connsiteY5-368"/>
                <a:gd fmla="*/ 101940 w 642626" name="connsiteX0-369"/>
                <a:gd fmla="*/ 58090 h 654766" name="connsiteY0-370"/>
                <a:gd fmla="*/ 545294 w 642626" name="connsiteX1-371"/>
                <a:gd fmla="*/ 16673 h 654766" name="connsiteY1-372"/>
                <a:gd fmla="*/ 633532 w 642626" name="connsiteX2-373"/>
                <a:gd fmla="*/ 330492 h 654766" name="connsiteY2-374"/>
                <a:gd fmla="*/ 567513 w 642626" name="connsiteX3-375"/>
                <a:gd fmla="*/ 613179 h 654766" name="connsiteY3-376"/>
                <a:gd fmla="*/ 10874 w 642626" name="connsiteX4-377"/>
                <a:gd fmla="*/ 575801 h 654766" name="connsiteY4-378"/>
                <a:gd fmla="*/ 36507 w 642626" name="connsiteX5-379"/>
                <a:gd fmla="*/ 127576 h 654766" name="connsiteY5-380"/>
                <a:gd fmla="*/ 101940 w 642626" name="connsiteX0-381"/>
                <a:gd fmla="*/ 30477 h 627153" name="connsiteY0-382"/>
                <a:gd fmla="*/ 545294 w 642626" name="connsiteX1-383"/>
                <a:gd fmla="*/ 31354 h 627153" name="connsiteY1-384"/>
                <a:gd fmla="*/ 633532 w 642626" name="connsiteX2-385"/>
                <a:gd fmla="*/ 302879 h 627153" name="connsiteY2-386"/>
                <a:gd fmla="*/ 567513 w 642626" name="connsiteX3-387"/>
                <a:gd fmla="*/ 585566 h 627153" name="connsiteY3-388"/>
                <a:gd fmla="*/ 10874 w 642626" name="connsiteX4-389"/>
                <a:gd fmla="*/ 548188 h 627153" name="connsiteY4-390"/>
                <a:gd fmla="*/ 36507 w 642626" name="connsiteX5-391"/>
                <a:gd fmla="*/ 99963 h 627153" name="connsiteY5-392"/>
                <a:gd fmla="*/ 101940 w 641803" name="connsiteX0-393"/>
                <a:gd fmla="*/ 32533 h 629209" name="connsiteY0-394"/>
                <a:gd fmla="*/ 545294 w 641803" name="connsiteX1-395"/>
                <a:gd fmla="*/ 33410 h 629209" name="connsiteY1-396"/>
                <a:gd fmla="*/ 633532 w 641803" name="connsiteX2-397"/>
                <a:gd fmla="*/ 304935 h 629209" name="connsiteY2-398"/>
                <a:gd fmla="*/ 567513 w 641803" name="connsiteX3-399"/>
                <a:gd fmla="*/ 587622 h 629209" name="connsiteY3-400"/>
                <a:gd fmla="*/ 10874 w 641803" name="connsiteX4-401"/>
                <a:gd fmla="*/ 550244 h 629209" name="connsiteY4-402"/>
                <a:gd fmla="*/ 36507 w 641803" name="connsiteX5-403"/>
                <a:gd fmla="*/ 102019 h 629209" name="connsiteY5-404"/>
                <a:gd fmla="*/ 93785 w 633648" name="connsiteX0-405"/>
                <a:gd fmla="*/ 32533 h 629209" name="connsiteY0-406"/>
                <a:gd fmla="*/ 537139 w 633648" name="connsiteX1-407"/>
                <a:gd fmla="*/ 33410 h 629209" name="connsiteY1-408"/>
                <a:gd fmla="*/ 625377 w 633648" name="connsiteX2-409"/>
                <a:gd fmla="*/ 304935 h 629209" name="connsiteY2-410"/>
                <a:gd fmla="*/ 559358 w 633648" name="connsiteX3-411"/>
                <a:gd fmla="*/ 587622 h 629209" name="connsiteY3-412"/>
                <a:gd fmla="*/ 2719 w 633648" name="connsiteX4-413"/>
                <a:gd fmla="*/ 550244 h 629209" name="connsiteY4-414"/>
                <a:gd fmla="*/ 28352 w 633648" name="connsiteX5-415"/>
                <a:gd fmla="*/ 102019 h 629209" name="connsiteY5-416"/>
                <a:gd fmla="*/ 103603 w 643466" name="connsiteX0-417"/>
                <a:gd fmla="*/ 32533 h 629209" name="connsiteY0-418"/>
                <a:gd fmla="*/ 546957 w 643466" name="connsiteX1-419"/>
                <a:gd fmla="*/ 33410 h 629209" name="connsiteY1-420"/>
                <a:gd fmla="*/ 635195 w 643466" name="connsiteX2-421"/>
                <a:gd fmla="*/ 304935 h 629209" name="connsiteY2-422"/>
                <a:gd fmla="*/ 569176 w 643466" name="connsiteX3-423"/>
                <a:gd fmla="*/ 587622 h 629209" name="connsiteY3-424"/>
                <a:gd fmla="*/ 12537 w 643466" name="connsiteX4-425"/>
                <a:gd fmla="*/ 550244 h 629209" name="connsiteY4-426"/>
                <a:gd fmla="*/ 4334 w 643466" name="connsiteX5-427"/>
                <a:gd fmla="*/ 102019 h 629209" name="connsiteY5-428"/>
                <a:gd fmla="*/ 103603 w 643466" name="connsiteX0-429"/>
                <a:gd fmla="*/ 32533 h 613248" name="connsiteY0-430"/>
                <a:gd fmla="*/ 546957 w 643466" name="connsiteX1-431"/>
                <a:gd fmla="*/ 33410 h 613248" name="connsiteY1-432"/>
                <a:gd fmla="*/ 635195 w 643466" name="connsiteX2-433"/>
                <a:gd fmla="*/ 304935 h 613248" name="connsiteY2-434"/>
                <a:gd fmla="*/ 569176 w 643466" name="connsiteX3-435"/>
                <a:gd fmla="*/ 587622 h 613248" name="connsiteY3-436"/>
                <a:gd fmla="*/ 12537 w 643466" name="connsiteX4-437"/>
                <a:gd fmla="*/ 518643 h 613248" name="connsiteY4-438"/>
                <a:gd fmla="*/ 4334 w 643466" name="connsiteX5-439"/>
                <a:gd fmla="*/ 102019 h 613248" name="connsiteY5-440"/>
                <a:gd fmla="*/ 103603 w 622280" name="connsiteX0-441"/>
                <a:gd fmla="*/ 51723 h 632438" name="connsiteY0-442"/>
                <a:gd fmla="*/ 546957 w 622280" name="connsiteX1-443"/>
                <a:gd fmla="*/ 52600 h 632438" name="connsiteY1-444"/>
                <a:gd fmla="*/ 569176 w 622280" name="connsiteX2-445"/>
                <a:gd fmla="*/ 606812 h 632438" name="connsiteY2-446"/>
                <a:gd fmla="*/ 12537 w 622280" name="connsiteX3-447"/>
                <a:gd fmla="*/ 537833 h 632438" name="connsiteY3-448"/>
                <a:gd fmla="*/ 4334 w 622280" name="connsiteX4-449"/>
                <a:gd fmla="*/ 121209 h 632438" name="connsiteY4-450"/>
                <a:gd fmla="*/ 103603 w 640916" name="connsiteX0-451"/>
                <a:gd fmla="*/ 51277 h 628066" name="connsiteY0-452"/>
                <a:gd fmla="*/ 546957 w 640916" name="connsiteX1-453"/>
                <a:gd fmla="*/ 52154 h 628066" name="connsiteY1-454"/>
                <a:gd fmla="*/ 595444 w 640916" name="connsiteX2-455"/>
                <a:gd fmla="*/ 600046 h 628066" name="connsiteY2-456"/>
                <a:gd fmla="*/ 12537 w 640916" name="connsiteX3-457"/>
                <a:gd fmla="*/ 537387 h 628066" name="connsiteY3-458"/>
                <a:gd fmla="*/ 4334 w 640916" name="connsiteX4-459"/>
                <a:gd fmla="*/ 120763 h 628066" name="connsiteY4-460"/>
                <a:gd fmla="*/ 103603 w 629940" name="connsiteX0-461"/>
                <a:gd fmla="*/ 26437 h 603226" name="connsiteY0-462"/>
                <a:gd fmla="*/ 546957 w 629940" name="connsiteX1-463"/>
                <a:gd fmla="*/ 27314 h 603226" name="connsiteY1-464"/>
                <a:gd fmla="*/ 595444 w 629940" name="connsiteX2-465"/>
                <a:gd fmla="*/ 575206 h 603226" name="connsiteY2-466"/>
                <a:gd fmla="*/ 12537 w 629940" name="connsiteX3-467"/>
                <a:gd fmla="*/ 512547 h 603226" name="connsiteY3-468"/>
                <a:gd fmla="*/ 4334 w 629940" name="connsiteX4-469"/>
                <a:gd fmla="*/ 95923 h 603226" name="connsiteY4-470"/>
                <a:gd fmla="*/ 103603 w 651443" name="connsiteX0-471"/>
                <a:gd fmla="*/ 20041 h 614843" name="connsiteY0-472"/>
                <a:gd fmla="*/ 608249 w 651443" name="connsiteX1-473"/>
                <a:gd fmla="*/ 39879 h 614843" name="connsiteY1-474"/>
                <a:gd fmla="*/ 595444 w 651443" name="connsiteX2-475"/>
                <a:gd fmla="*/ 568810 h 614843" name="connsiteY2-476"/>
                <a:gd fmla="*/ 12537 w 651443" name="connsiteX3-477"/>
                <a:gd fmla="*/ 506151 h 614843" name="connsiteY3-478"/>
                <a:gd fmla="*/ 4334 w 651443" name="connsiteX4-479"/>
                <a:gd fmla="*/ 89527 h 614843" name="connsiteY4-480"/>
                <a:gd fmla="*/ 103603 w 640788" name="connsiteX0-481"/>
                <a:gd fmla="*/ 20041 h 614843" name="connsiteY0-482"/>
                <a:gd fmla="*/ 581981 w 640788" name="connsiteX1-483"/>
                <a:gd fmla="*/ 39879 h 614843" name="connsiteY1-484"/>
                <a:gd fmla="*/ 595444 w 640788" name="connsiteX2-485"/>
                <a:gd fmla="*/ 568810 h 614843" name="connsiteY2-486"/>
                <a:gd fmla="*/ 12537 w 640788" name="connsiteX3-487"/>
                <a:gd fmla="*/ 506151 h 614843" name="connsiteY3-488"/>
                <a:gd fmla="*/ 4334 w 640788" name="connsiteX4-489"/>
                <a:gd fmla="*/ 89527 h 614843" name="connsiteY4-490"/>
                <a:gd fmla="*/ 103603 w 673655" name="connsiteX0-491"/>
                <a:gd fmla="*/ 38763 h 618146" name="connsiteY0-492"/>
                <a:gd fmla="*/ 581981 w 673655" name="connsiteX1-493"/>
                <a:gd fmla="*/ 58601 h 618146" name="connsiteY1-494"/>
                <a:gd fmla="*/ 621713 w 673655" name="connsiteX2-495"/>
                <a:gd fmla="*/ 562250 h 618146" name="connsiteY2-496"/>
                <a:gd fmla="*/ 12537 w 673655" name="connsiteX3-497"/>
                <a:gd fmla="*/ 524873 h 618146" name="connsiteY3-498"/>
                <a:gd fmla="*/ 4334 w 673655" name="connsiteX4-499"/>
                <a:gd fmla="*/ 108249 h 618146" name="connsiteY4-500"/>
                <a:gd fmla="*/ 103603 w 654750" name="connsiteX0-501"/>
                <a:gd fmla="*/ 38763 h 605787" name="connsiteY0-502"/>
                <a:gd fmla="*/ 581981 w 654750" name="connsiteX1-503"/>
                <a:gd fmla="*/ 58601 h 605787" name="connsiteY1-504"/>
                <a:gd fmla="*/ 621713 w 654750" name="connsiteX2-505"/>
                <a:gd fmla="*/ 562250 h 605787" name="connsiteY2-506"/>
                <a:gd fmla="*/ 12537 w 654750" name="connsiteX3-507"/>
                <a:gd fmla="*/ 524873 h 605787" name="connsiteY3-508"/>
                <a:gd fmla="*/ 4334 w 654750" name="connsiteX4-509"/>
                <a:gd fmla="*/ 108249 h 605787" name="connsiteY4-510"/>
                <a:gd fmla="*/ 103603 w 643734" name="connsiteX0-511"/>
                <a:gd fmla="*/ 31800 h 598824" name="connsiteY0-512"/>
                <a:gd fmla="*/ 581981 w 643734" name="connsiteX1-513"/>
                <a:gd fmla="*/ 51638 h 598824" name="connsiteY1-514"/>
                <a:gd fmla="*/ 621713 w 643734" name="connsiteX2-515"/>
                <a:gd fmla="*/ 555287 h 598824" name="connsiteY2-516"/>
                <a:gd fmla="*/ 12537 w 643734" name="connsiteX3-517"/>
                <a:gd fmla="*/ 517910 h 598824" name="connsiteY3-518"/>
                <a:gd fmla="*/ 4334 w 643734" name="connsiteX4-519"/>
                <a:gd fmla="*/ 101286 h 598824" name="connsiteY4-520"/>
                <a:gd fmla="*/ 103603 w 643734" name="connsiteX0-521"/>
                <a:gd fmla="*/ 24551 h 591575" name="connsiteY0-522"/>
                <a:gd fmla="*/ 581981 w 643734" name="connsiteX1-523"/>
                <a:gd fmla="*/ 44389 h 591575" name="connsiteY1-524"/>
                <a:gd fmla="*/ 621713 w 643734" name="connsiteX2-525"/>
                <a:gd fmla="*/ 548038 h 591575" name="connsiteY2-526"/>
                <a:gd fmla="*/ 12537 w 643734" name="connsiteX3-527"/>
                <a:gd fmla="*/ 510661 h 591575" name="connsiteY3-528"/>
                <a:gd fmla="*/ 4334 w 643734" name="connsiteX4-529"/>
                <a:gd fmla="*/ 94037 h 591575" name="connsiteY4-530"/>
                <a:gd fmla="*/ 103603 w 643734" name="connsiteX0-531"/>
                <a:gd fmla="*/ 20135 h 587159" name="connsiteY0-532"/>
                <a:gd fmla="*/ 581981 w 643734" name="connsiteX1-533"/>
                <a:gd fmla="*/ 39973 h 587159" name="connsiteY1-534"/>
                <a:gd fmla="*/ 621713 w 643734" name="connsiteX2-535"/>
                <a:gd fmla="*/ 543622 h 587159" name="connsiteY2-536"/>
                <a:gd fmla="*/ 12537 w 643734" name="connsiteX3-537"/>
                <a:gd fmla="*/ 506245 h 587159" name="connsiteY3-538"/>
                <a:gd fmla="*/ 4334 w 643734" name="connsiteX4-539"/>
                <a:gd fmla="*/ 89621 h 587159" name="connsiteY4-540"/>
                <a:gd fmla="*/ 51067 w 657504" name="connsiteX0-541"/>
                <a:gd fmla="*/ 31623 h 592327" name="connsiteY0-542"/>
                <a:gd fmla="*/ 581981 w 657504" name="connsiteX1-543"/>
                <a:gd fmla="*/ 45141 h 592327" name="connsiteY1-544"/>
                <a:gd fmla="*/ 621713 w 657504" name="connsiteX2-545"/>
                <a:gd fmla="*/ 548790 h 592327" name="connsiteY2-546"/>
                <a:gd fmla="*/ 12537 w 657504" name="connsiteX3-547"/>
                <a:gd fmla="*/ 511413 h 592327" name="connsiteY3-548"/>
                <a:gd fmla="*/ 4334 w 657504" name="connsiteX4-549"/>
                <a:gd fmla="*/ 94789 h 592327" name="connsiteY4-550"/>
                <a:gd fmla="*/ 51067 w 676118" name="connsiteX0-551"/>
                <a:gd fmla="*/ 31623 h 604686" name="connsiteY0-552"/>
                <a:gd fmla="*/ 581981 w 676118" name="connsiteX1-553"/>
                <a:gd fmla="*/ 45141 h 604686" name="connsiteY1-554"/>
                <a:gd fmla="*/ 621713 w 676118" name="connsiteX2-555"/>
                <a:gd fmla="*/ 548790 h 604686" name="connsiteY2-556"/>
                <a:gd fmla="*/ 12537 w 676118" name="connsiteX3-557"/>
                <a:gd fmla="*/ 511413 h 604686" name="connsiteY3-558"/>
                <a:gd fmla="*/ 4334 w 676118" name="connsiteX4-559"/>
                <a:gd fmla="*/ 94789 h 604686" name="connsiteY4-560"/>
                <a:gd fmla="*/ 51067 w 659741" name="connsiteX0-561"/>
                <a:gd fmla="*/ 18182 h 591245" name="connsiteY0-562"/>
                <a:gd fmla="*/ 581981 w 659741" name="connsiteX1-563"/>
                <a:gd fmla="*/ 31700 h 591245" name="connsiteY1-564"/>
                <a:gd fmla="*/ 621713 w 659741" name="connsiteX2-565"/>
                <a:gd fmla="*/ 535349 h 591245" name="connsiteY2-566"/>
                <a:gd fmla="*/ 12537 w 659741" name="connsiteX3-567"/>
                <a:gd fmla="*/ 497972 h 591245" name="connsiteY3-568"/>
                <a:gd fmla="*/ 4334 w 659741" name="connsiteX4-569"/>
                <a:gd fmla="*/ 81348 h 591245" name="connsiteY4-570"/>
                <a:gd fmla="*/ 51067 w 671131" name="connsiteX0-571"/>
                <a:gd fmla="*/ 18182 h 591245" name="connsiteY0-572"/>
                <a:gd fmla="*/ 617005 w 671131" name="connsiteX1-573"/>
                <a:gd fmla="*/ 31700 h 591245" name="connsiteY1-574"/>
                <a:gd fmla="*/ 621713 w 671131" name="connsiteX2-575"/>
                <a:gd fmla="*/ 535349 h 591245" name="connsiteY2-576"/>
                <a:gd fmla="*/ 12537 w 671131" name="connsiteX3-577"/>
                <a:gd fmla="*/ 497972 h 591245" name="connsiteY3-578"/>
                <a:gd fmla="*/ 4334 w 671131" name="connsiteX4-579"/>
                <a:gd fmla="*/ 81348 h 591245" name="connsiteY4-580"/>
                <a:gd fmla="*/ 51067 w 648099" name="connsiteX0-581"/>
                <a:gd fmla="*/ 18182 h 578886" name="connsiteY0-582"/>
                <a:gd fmla="*/ 617005 w 648099" name="connsiteX1-583"/>
                <a:gd fmla="*/ 31700 h 578886" name="connsiteY1-584"/>
                <a:gd fmla="*/ 621713 w 648099" name="connsiteX2-585"/>
                <a:gd fmla="*/ 535349 h 578886" name="connsiteY2-586"/>
                <a:gd fmla="*/ 12537 w 648099" name="connsiteX3-587"/>
                <a:gd fmla="*/ 497972 h 578886" name="connsiteY3-588"/>
                <a:gd fmla="*/ 4334 w 648099" name="connsiteX4-589"/>
                <a:gd fmla="*/ 81348 h 578886" name="connsiteY4-590"/>
                <a:gd fmla="*/ 51067 w 648099" name="connsiteX0-591"/>
                <a:gd fmla="*/ 18182 h 565791" name="connsiteY0-592"/>
                <a:gd fmla="*/ 617005 w 648099" name="connsiteX1-593"/>
                <a:gd fmla="*/ 31700 h 565791" name="connsiteY1-594"/>
                <a:gd fmla="*/ 621713 w 648099" name="connsiteX2-595"/>
                <a:gd fmla="*/ 535349 h 565791" name="connsiteY2-596"/>
                <a:gd fmla="*/ 12537 w 648099" name="connsiteX3-597"/>
                <a:gd fmla="*/ 497972 h 565791" name="connsiteY3-598"/>
                <a:gd fmla="*/ 4334 w 648099" name="connsiteX4-599"/>
                <a:gd fmla="*/ 81348 h 565791" name="connsiteY4-600"/>
                <a:gd fmla="*/ 51067 w 648099" name="connsiteX0-601"/>
                <a:gd fmla="*/ 18182 h 565791" name="connsiteY0-602"/>
                <a:gd fmla="*/ 617005 w 648099" name="connsiteX1-603"/>
                <a:gd fmla="*/ 31700 h 565791" name="connsiteY1-604"/>
                <a:gd fmla="*/ 621713 w 648099" name="connsiteX2-605"/>
                <a:gd fmla="*/ 535349 h 565791" name="connsiteY2-606"/>
                <a:gd fmla="*/ 12537 w 648099" name="connsiteX3-607"/>
                <a:gd fmla="*/ 497972 h 565791" name="connsiteY3-608"/>
                <a:gd fmla="*/ 4334 w 648099" name="connsiteX4-609"/>
                <a:gd fmla="*/ 81348 h 565791" name="connsiteY4-610"/>
                <a:gd fmla="*/ 51067 w 648099" name="connsiteX5-611"/>
                <a:gd fmla="*/ 18182 h 565791" name="connsiteY5-612"/>
                <a:gd fmla="*/ 95107 w 692139" name="connsiteX0-613"/>
                <a:gd fmla="*/ 44563 h 592172" name="connsiteY0-614"/>
                <a:gd fmla="*/ 661045 w 692139" name="connsiteX1-615"/>
                <a:gd fmla="*/ 58081 h 592172" name="connsiteY1-616"/>
                <a:gd fmla="*/ 665753 w 692139" name="connsiteX2-617"/>
                <a:gd fmla="*/ 561730 h 592172" name="connsiteY2-618"/>
                <a:gd fmla="*/ 56577 w 692139" name="connsiteX3-619"/>
                <a:gd fmla="*/ 524353 h 592172" name="connsiteY3-620"/>
                <a:gd fmla="*/ 95107 w 692139" name="connsiteX4-621"/>
                <a:gd fmla="*/ 44563 h 592172" name="connsiteY4-622"/>
                <a:gd fmla="*/ 84274 w 726505" name="connsiteX0-623"/>
                <a:gd fmla="*/ 51300 h 608352" name="connsiteY0-624"/>
                <a:gd fmla="*/ 668271 w 726505" name="connsiteX1-625"/>
                <a:gd fmla="*/ 74261 h 608352" name="connsiteY1-626"/>
                <a:gd fmla="*/ 672979 w 726505" name="connsiteX2-627"/>
                <a:gd fmla="*/ 577910 h 608352" name="connsiteY2-628"/>
                <a:gd fmla="*/ 63803 w 726505" name="connsiteX3-629"/>
                <a:gd fmla="*/ 540533 h 608352" name="connsiteY3-630"/>
                <a:gd fmla="*/ 84274 w 726505" name="connsiteX4-631"/>
                <a:gd fmla="*/ 51300 h 608352" name="connsiteY4-632"/>
                <a:gd fmla="*/ 84274 w 726505" name="connsiteX0-633"/>
                <a:gd fmla="*/ 51300 h 608352" name="connsiteY0-634"/>
                <a:gd fmla="*/ 668271 w 726505" name="connsiteX1-635"/>
                <a:gd fmla="*/ 74261 h 608352" name="connsiteY1-636"/>
                <a:gd fmla="*/ 672979 w 726505" name="connsiteX2-637"/>
                <a:gd fmla="*/ 577910 h 608352" name="connsiteY2-638"/>
                <a:gd fmla="*/ 63803 w 726505" name="connsiteX3-639"/>
                <a:gd fmla="*/ 540533 h 608352" name="connsiteY3-640"/>
                <a:gd fmla="*/ 84274 w 726505" name="connsiteX4-641"/>
                <a:gd fmla="*/ 51300 h 608352" name="connsiteY4-642"/>
                <a:gd fmla="*/ 84274 w 726505" name="connsiteX0-643"/>
                <a:gd fmla="*/ 25592 h 582644" name="connsiteY0-644"/>
                <a:gd fmla="*/ 668271 w 726505" name="connsiteX1-645"/>
                <a:gd fmla="*/ 48553 h 582644" name="connsiteY1-646"/>
                <a:gd fmla="*/ 672979 w 726505" name="connsiteX2-647"/>
                <a:gd fmla="*/ 552202 h 582644" name="connsiteY2-648"/>
                <a:gd fmla="*/ 63803 w 726505" name="connsiteX3-649"/>
                <a:gd fmla="*/ 514825 h 582644" name="connsiteY3-650"/>
                <a:gd fmla="*/ 84274 w 726505" name="connsiteX4-651"/>
                <a:gd fmla="*/ 25592 h 582644" name="connsiteY4-652"/>
                <a:gd fmla="*/ 84274 w 726505" name="connsiteX0-653"/>
                <a:gd fmla="*/ 25592 h 582644" name="connsiteY0-654"/>
                <a:gd fmla="*/ 668271 w 726505" name="connsiteX1-655"/>
                <a:gd fmla="*/ 48553 h 582644" name="connsiteY1-656"/>
                <a:gd fmla="*/ 672979 w 726505" name="connsiteX2-657"/>
                <a:gd fmla="*/ 552202 h 582644" name="connsiteY2-658"/>
                <a:gd fmla="*/ 63803 w 726505" name="connsiteX3-659"/>
                <a:gd fmla="*/ 514825 h 582644" name="connsiteY3-660"/>
                <a:gd fmla="*/ 84274 w 726505" name="connsiteX4-661"/>
                <a:gd fmla="*/ 25592 h 582644" name="connsiteY4-662"/>
                <a:gd fmla="*/ 84274 w 726505" name="connsiteX0-663"/>
                <a:gd fmla="*/ 10474 h 567526" name="connsiteY0-664"/>
                <a:gd fmla="*/ 668271 w 726505" name="connsiteX1-665"/>
                <a:gd fmla="*/ 33435 h 567526" name="connsiteY1-666"/>
                <a:gd fmla="*/ 672979 w 726505" name="connsiteX2-667"/>
                <a:gd fmla="*/ 537084 h 567526" name="connsiteY2-668"/>
                <a:gd fmla="*/ 63803 w 726505" name="connsiteX3-669"/>
                <a:gd fmla="*/ 499707 h 567526" name="connsiteY3-670"/>
                <a:gd fmla="*/ 84274 w 726505" name="connsiteX4-671"/>
                <a:gd fmla="*/ 10474 h 567526" name="connsiteY4-672"/>
                <a:gd fmla="*/ 84274 w 747243" name="connsiteX0-673"/>
                <a:gd fmla="*/ 23576 h 595793" name="connsiteY0-674"/>
                <a:gd fmla="*/ 671883 w 747243" name="connsiteX1-675"/>
                <a:gd fmla="*/ 24503 h 595793" name="connsiteY1-676"/>
                <a:gd fmla="*/ 672979 w 747243" name="connsiteX2-677"/>
                <a:gd fmla="*/ 550186 h 595793" name="connsiteY2-678"/>
                <a:gd fmla="*/ 63803 w 747243" name="connsiteX3-679"/>
                <a:gd fmla="*/ 512809 h 595793" name="connsiteY3-680"/>
                <a:gd fmla="*/ 84274 w 747243" name="connsiteX4-681"/>
                <a:gd fmla="*/ 23576 h 595793" name="connsiteY4-682"/>
                <a:gd fmla="*/ 84274 w 710287" name="connsiteX0-683"/>
                <a:gd fmla="*/ 23576 h 595793" name="connsiteY0-684"/>
                <a:gd fmla="*/ 671883 w 710287" name="connsiteX1-685"/>
                <a:gd fmla="*/ 24503 h 595793" name="connsiteY1-686"/>
                <a:gd fmla="*/ 672979 w 710287" name="connsiteX2-687"/>
                <a:gd fmla="*/ 550186 h 595793" name="connsiteY2-688"/>
                <a:gd fmla="*/ 63803 w 710287" name="connsiteX3-689"/>
                <a:gd fmla="*/ 512809 h 595793" name="connsiteY3-690"/>
                <a:gd fmla="*/ 84274 w 710287" name="connsiteX4-691"/>
                <a:gd fmla="*/ 23576 h 595793" name="connsiteY4-692"/>
                <a:gd fmla="*/ 84274 w 710287" name="connsiteX0-693"/>
                <a:gd fmla="*/ 23576 h 595793" name="connsiteY0-694"/>
                <a:gd fmla="*/ 671883 w 710287" name="connsiteX1-695"/>
                <a:gd fmla="*/ 24503 h 595793" name="connsiteY1-696"/>
                <a:gd fmla="*/ 672979 w 710287" name="connsiteX2-697"/>
                <a:gd fmla="*/ 550186 h 595793" name="connsiteY2-698"/>
                <a:gd fmla="*/ 63803 w 710287" name="connsiteX3-699"/>
                <a:gd fmla="*/ 512809 h 595793" name="connsiteY3-700"/>
                <a:gd fmla="*/ 84274 w 710287" name="connsiteX4-701"/>
                <a:gd fmla="*/ 23576 h 595793" name="connsiteY4-702"/>
                <a:gd fmla="*/ 84274 w 710287" name="connsiteX0-703"/>
                <a:gd fmla="*/ 23576 h 595793" name="connsiteY0-704"/>
                <a:gd fmla="*/ 671883 w 710287" name="connsiteX1-705"/>
                <a:gd fmla="*/ 24503 h 595793" name="connsiteY1-706"/>
                <a:gd fmla="*/ 672979 w 710287" name="connsiteX2-707"/>
                <a:gd fmla="*/ 550186 h 595793" name="connsiteY2-708"/>
                <a:gd fmla="*/ 63803 w 710287" name="connsiteX3-709"/>
                <a:gd fmla="*/ 512809 h 595793" name="connsiteY3-710"/>
                <a:gd fmla="*/ 84274 w 710287" name="connsiteX4-711"/>
                <a:gd fmla="*/ 23576 h 595793" name="connsiteY4-712"/>
                <a:gd fmla="*/ 84274 w 672979" name="connsiteX0-713"/>
                <a:gd fmla="*/ 23576 h 595793" name="connsiteY0-714"/>
                <a:gd fmla="*/ 671883 w 672979" name="connsiteX1-715"/>
                <a:gd fmla="*/ 24503 h 595793" name="connsiteY1-716"/>
                <a:gd fmla="*/ 672979 w 672979" name="connsiteX2-717"/>
                <a:gd fmla="*/ 550186 h 595793" name="connsiteY2-718"/>
                <a:gd fmla="*/ 63803 w 672979" name="connsiteX3-719"/>
                <a:gd fmla="*/ 512809 h 595793" name="connsiteY3-720"/>
                <a:gd fmla="*/ 84274 w 672979" name="connsiteX4-721"/>
                <a:gd fmla="*/ 23576 h 595793" name="connsiteY4-722"/>
                <a:gd fmla="*/ 84274 w 672979" name="connsiteX0-723"/>
                <a:gd fmla="*/ 23576 h 570495" name="connsiteY0-724"/>
                <a:gd fmla="*/ 671883 w 672979" name="connsiteX1-725"/>
                <a:gd fmla="*/ 24503 h 570495" name="connsiteY1-726"/>
                <a:gd fmla="*/ 672979 w 672979" name="connsiteX2-727"/>
                <a:gd fmla="*/ 550186 h 570495" name="connsiteY2-728"/>
                <a:gd fmla="*/ 63803 w 672979" name="connsiteX3-729"/>
                <a:gd fmla="*/ 512809 h 570495" name="connsiteY3-730"/>
                <a:gd fmla="*/ 84274 w 672979" name="connsiteX4-731"/>
                <a:gd fmla="*/ 23576 h 570495" name="connsiteY4-732"/>
                <a:gd fmla="*/ 84274 w 672979" name="connsiteX0-733"/>
                <a:gd fmla="*/ 23576 h 570495" name="connsiteY0-734"/>
                <a:gd fmla="*/ 671883 w 672979" name="connsiteX1-735"/>
                <a:gd fmla="*/ 24503 h 570495" name="connsiteY1-736"/>
                <a:gd fmla="*/ 672979 w 672979" name="connsiteX2-737"/>
                <a:gd fmla="*/ 550186 h 570495" name="connsiteY2-738"/>
                <a:gd fmla="*/ 63803 w 672979" name="connsiteX3-739"/>
                <a:gd fmla="*/ 512809 h 570495" name="connsiteY3-740"/>
                <a:gd fmla="*/ 84274 w 672979" name="connsiteX4-741"/>
                <a:gd fmla="*/ 23576 h 570495" name="connsiteY4-742"/>
                <a:gd fmla="*/ 84274 w 672979" name="connsiteX0-743"/>
                <a:gd fmla="*/ 23576 h 560608" name="connsiteY0-744"/>
                <a:gd fmla="*/ 671883 w 672979" name="connsiteX1-745"/>
                <a:gd fmla="*/ 24503 h 560608" name="connsiteY1-746"/>
                <a:gd fmla="*/ 672979 w 672979" name="connsiteX2-747"/>
                <a:gd fmla="*/ 550186 h 560608" name="connsiteY2-748"/>
                <a:gd fmla="*/ 63803 w 672979" name="connsiteX3-749"/>
                <a:gd fmla="*/ 512809 h 560608" name="connsiteY3-750"/>
                <a:gd fmla="*/ 84274 w 672979" name="connsiteX4-751"/>
                <a:gd fmla="*/ 23576 h 560608" name="connsiteY4-752"/>
                <a:gd fmla="*/ 84274 w 672979" name="connsiteX0-753"/>
                <a:gd fmla="*/ 23576 h 567351" name="connsiteY0-754"/>
                <a:gd fmla="*/ 671883 w 672979" name="connsiteX1-755"/>
                <a:gd fmla="*/ 24503 h 567351" name="connsiteY1-756"/>
                <a:gd fmla="*/ 672979 w 672979" name="connsiteX2-757"/>
                <a:gd fmla="*/ 550186 h 567351" name="connsiteY2-758"/>
                <a:gd fmla="*/ 63803 w 672979" name="connsiteX3-759"/>
                <a:gd fmla="*/ 512809 h 567351" name="connsiteY3-760"/>
                <a:gd fmla="*/ 84274 w 672979" name="connsiteX4-761"/>
                <a:gd fmla="*/ 23576 h 567351" name="connsiteY4-762"/>
                <a:gd fmla="*/ 72869 w 661574" name="connsiteX0-763"/>
                <a:gd fmla="*/ 23576 h 567351" name="connsiteY0-764"/>
                <a:gd fmla="*/ 660478 w 661574" name="connsiteX1-765"/>
                <a:gd fmla="*/ 24503 h 567351" name="connsiteY1-766"/>
                <a:gd fmla="*/ 661574 w 661574" name="connsiteX2-767"/>
                <a:gd fmla="*/ 550186 h 567351" name="connsiteY2-768"/>
                <a:gd fmla="*/ 52398 w 661574" name="connsiteX3-769"/>
                <a:gd fmla="*/ 512809 h 567351" name="connsiteY3-770"/>
                <a:gd fmla="*/ 72869 w 661574" name="connsiteX4-771"/>
                <a:gd fmla="*/ 23576 h 567351" name="connsiteY4-772"/>
                <a:gd fmla="*/ 72869 w 661574" name="connsiteX0-773"/>
                <a:gd fmla="*/ 13918 h 557693" name="connsiteY0-774"/>
                <a:gd fmla="*/ 660478 w 661574" name="connsiteX1-775"/>
                <a:gd fmla="*/ 14845 h 557693" name="connsiteY1-776"/>
                <a:gd fmla="*/ 661574 w 661574" name="connsiteX2-777"/>
                <a:gd fmla="*/ 540528 h 557693" name="connsiteY2-778"/>
                <a:gd fmla="*/ 52398 w 661574" name="connsiteX3-779"/>
                <a:gd fmla="*/ 503151 h 557693" name="connsiteY3-780"/>
                <a:gd fmla="*/ 72869 w 661574" name="connsiteX4-781"/>
                <a:gd fmla="*/ 13918 h 557693" name="connsiteY4-782"/>
              </a:gdLst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b="b" l="l" r="r" t="t"/>
              <a:pathLst>
                <a:path h="557693" w="661574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cap="rnd" w="25400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43088" y="2493907"/>
            <a:ext cx="2790061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defRPr>
            </a:lvl1pPr>
          </a:lstStyle>
          <a:p>
            <a:pPr eaLnBrk="1" hangingPunct="1" lvl="0">
              <a:lnSpc>
                <a:spcPct val="150000"/>
              </a:lnSpc>
              <a:spcBef>
                <a:spcPct val="0"/>
              </a:spcBef>
            </a:pPr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自习课抬头率</a:t>
            </a:r>
          </a:p>
          <a:p>
            <a:pPr eaLnBrk="1" hangingPunct="1" lvl="0">
              <a:lnSpc>
                <a:spcPct val="150000"/>
              </a:lnSpc>
              <a:spcBef>
                <a:spcPct val="0"/>
              </a:spcBef>
            </a:pPr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翻书包率</a:t>
            </a:r>
          </a:p>
          <a:p>
            <a:pPr eaLnBrk="1" hangingPunct="1" lvl="0">
              <a:lnSpc>
                <a:spcPct val="150000"/>
              </a:lnSpc>
              <a:spcBef>
                <a:spcPct val="0"/>
              </a:spcBef>
            </a:pPr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说废话率</a:t>
            </a:r>
          </a:p>
          <a:p>
            <a:pPr eaLnBrk="1" hangingPunct="1" lvl="0">
              <a:lnSpc>
                <a:spcPct val="150000"/>
              </a:lnSpc>
              <a:spcBef>
                <a:spcPct val="0"/>
              </a:spcBef>
            </a:pPr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讨论问题率</a:t>
            </a:r>
          </a:p>
          <a:p>
            <a:pPr eaLnBrk="1" hangingPunct="1" lvl="0">
              <a:lnSpc>
                <a:spcPct val="150000"/>
              </a:lnSpc>
              <a:spcBef>
                <a:spcPct val="0"/>
              </a:spcBef>
            </a:pPr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看与功课无关书籍率</a:t>
            </a:r>
          </a:p>
          <a:p>
            <a:pPr eaLnBrk="1" hangingPunct="1" lvl="0">
              <a:lnSpc>
                <a:spcPct val="150000"/>
              </a:lnSpc>
              <a:spcBef>
                <a:spcPct val="0"/>
              </a:spcBef>
            </a:pPr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无故发呆率</a:t>
            </a:r>
          </a:p>
          <a:p>
            <a:pPr eaLnBrk="1" hangingPunct="1" lvl="0">
              <a:lnSpc>
                <a:spcPct val="150000"/>
              </a:lnSpc>
              <a:spcBef>
                <a:spcPct val="0"/>
              </a:spcBef>
            </a:pPr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铃响按时安静率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300878" y="3466037"/>
            <a:ext cx="1962209" cy="2165328"/>
            <a:chOff x="4427538" y="954088"/>
            <a:chExt cx="3333750" cy="3729038"/>
          </a:xfrm>
        </p:grpSpPr>
        <p:sp>
          <p:nvSpPr>
            <p:cNvPr id="63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gdLst>
                <a:gd fmla="*/ 38 w 96" name="T0"/>
                <a:gd fmla="*/ 88 h 106" name="T1"/>
                <a:gd fmla="*/ 46 w 96" name="T2"/>
                <a:gd fmla="*/ 98 h 106" name="T3"/>
                <a:gd fmla="*/ 42 w 96" name="T4"/>
                <a:gd fmla="*/ 93 h 106" name="T5"/>
                <a:gd fmla="*/ 12 w 96" name="T6"/>
                <a:gd fmla="*/ 55 h 106" name="T7"/>
                <a:gd fmla="*/ 0 w 96" name="T8"/>
                <a:gd fmla="*/ 29 h 106" name="T9"/>
                <a:gd fmla="*/ 6 w 96" name="T10"/>
                <a:gd fmla="*/ 14 h 106" name="T11"/>
                <a:gd fmla="*/ 5 w 96" name="T12"/>
                <a:gd fmla="*/ 43 h 106" name="T13"/>
                <a:gd fmla="*/ 20 w 96" name="T14"/>
                <a:gd fmla="*/ 64 h 106" name="T15"/>
                <a:gd fmla="*/ 45 w 96" name="T16"/>
                <a:gd fmla="*/ 96 h 106" name="T17"/>
                <a:gd fmla="*/ 48 w 96" name="T18"/>
                <a:gd fmla="*/ 99 h 106" name="T19"/>
                <a:gd fmla="*/ 67 w 96" name="T20"/>
                <a:gd fmla="*/ 106 h 106" name="T21"/>
                <a:gd fmla="*/ 86 w 96" name="T22"/>
                <a:gd fmla="*/ 98 h 106" name="T23"/>
                <a:gd fmla="*/ 95 w 96" name="T24"/>
                <a:gd fmla="*/ 86 h 106" name="T25"/>
                <a:gd fmla="*/ 92 w 96" name="T26"/>
                <a:gd fmla="*/ 86 h 106" name="T27"/>
                <a:gd fmla="*/ 81 w 96" name="T28"/>
                <a:gd fmla="*/ 99 h 106" name="T29"/>
                <a:gd fmla="*/ 49 w 96" name="T30"/>
                <a:gd fmla="*/ 97 h 106" name="T31"/>
                <a:gd fmla="*/ 40 w 96" name="T32"/>
                <a:gd fmla="*/ 86 h 106" name="T33"/>
                <a:gd fmla="*/ 44 w 96" name="T34"/>
                <a:gd fmla="*/ 91 h 106" name="T35"/>
                <a:gd fmla="*/ 50 w 96" name="T36"/>
                <a:gd fmla="*/ 98 h 106" name="T37"/>
                <a:gd fmla="*/ 78 w 96" name="T38"/>
                <a:gd fmla="*/ 101 h 106" name="T39"/>
                <a:gd fmla="*/ 92 w 96" name="T40"/>
                <a:gd fmla="*/ 69 h 106" name="T41"/>
                <a:gd fmla="*/ 83 w 96" name="T42"/>
                <a:gd fmla="*/ 59 h 106" name="T43"/>
                <a:gd fmla="*/ 86 w 96" name="T44"/>
                <a:gd fmla="*/ 70 h 106" name="T45"/>
                <a:gd fmla="*/ 85 w 96" name="T46"/>
                <a:gd fmla="*/ 82 h 106" name="T47"/>
                <a:gd fmla="*/ 57 w 96" name="T48"/>
                <a:gd fmla="*/ 93 h 106" name="T49"/>
                <a:gd fmla="*/ 53 w 96" name="T50"/>
                <a:gd fmla="*/ 90 h 106" name="T51"/>
                <a:gd fmla="*/ 28 w 96" name="T52"/>
                <a:gd fmla="*/ 57 h 106" name="T53"/>
                <a:gd fmla="*/ 54 w 96" name="T54"/>
                <a:gd fmla="*/ 91 h 106" name="T55"/>
                <a:gd fmla="*/ 62 w 96" name="T56"/>
                <a:gd fmla="*/ 95 h 106" name="T57"/>
                <a:gd fmla="*/ 84 w 96" name="T58"/>
                <a:gd fmla="*/ 72 h 106" name="T59"/>
                <a:gd fmla="*/ 79 w 96" name="T60"/>
                <a:gd fmla="*/ 87 h 106" name="T61"/>
                <a:gd fmla="*/ 72 w 96" name="T62"/>
                <a:gd fmla="*/ 92 h 106" name="T63"/>
                <a:gd fmla="*/ 56 w 96" name="T64"/>
                <a:gd fmla="*/ 89 h 106" name="T65"/>
                <a:gd fmla="*/ 23 w 96" name="T66"/>
                <a:gd fmla="*/ 47 h 106" name="T67"/>
                <a:gd fmla="*/ 18 w 96" name="T68"/>
                <a:gd fmla="*/ 40 h 106" name="T69"/>
                <a:gd fmla="*/ 17 w 96" name="T70"/>
                <a:gd fmla="*/ 21 h 106" name="T71"/>
                <a:gd fmla="*/ 21 w 96" name="T72"/>
                <a:gd fmla="*/ 18 h 106" name="T73"/>
                <a:gd fmla="*/ 37 w 96" name="T74"/>
                <a:gd fmla="*/ 17 h 106" name="T75"/>
                <a:gd fmla="*/ 39 w 96" name="T76"/>
                <a:gd fmla="*/ 19 h 106" name="T77"/>
                <a:gd fmla="*/ 70 w 96" name="T78"/>
                <a:gd fmla="*/ 57 h 106" name="T79"/>
                <a:gd fmla="*/ 83 w 96" name="T80"/>
                <a:gd fmla="*/ 53 h 106" name="T81"/>
                <a:gd fmla="*/ 55 w 96" name="T82"/>
                <a:gd fmla="*/ 16 h 106" name="T83"/>
                <a:gd fmla="*/ 48 w 96" name="T84"/>
                <a:gd fmla="*/ 7 h 106" name="T85"/>
                <a:gd fmla="*/ 12 w 96" name="T86"/>
                <a:gd fmla="*/ 6 h 106" name="T87"/>
                <a:gd fmla="*/ 7 w 96" name="T88"/>
                <a:gd fmla="*/ 10 h 106" name="T89"/>
                <a:gd fmla="*/ 2 w 96" name="T90"/>
                <a:gd fmla="*/ 40 h 10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05" w="9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gdLst>
                <a:gd fmla="*/ 26 w 115" name="T0"/>
                <a:gd fmla="*/ 58 h 71" name="T1"/>
                <a:gd fmla="*/ 20 w 115" name="T2"/>
                <a:gd fmla="*/ 56 h 71" name="T3"/>
                <a:gd fmla="*/ 1 w 115" name="T4"/>
                <a:gd fmla="*/ 25 h 71" name="T5"/>
                <a:gd fmla="*/ 13 w 115" name="T6"/>
                <a:gd fmla="*/ 5 h 71" name="T7"/>
                <a:gd fmla="*/ 13 w 115" name="T8"/>
                <a:gd fmla="*/ 6 h 71" name="T9"/>
                <a:gd fmla="*/ 2 w 115" name="T10"/>
                <a:gd fmla="*/ 26 h 71" name="T11"/>
                <a:gd fmla="*/ 21 w 115" name="T12"/>
                <a:gd fmla="*/ 56 h 71" name="T13"/>
                <a:gd fmla="*/ 24 w 115" name="T14"/>
                <a:gd fmla="*/ 57 h 71" name="T15"/>
                <a:gd fmla="*/ 58 w 115" name="T16"/>
                <a:gd fmla="*/ 64 h 71" name="T17"/>
                <a:gd fmla="*/ 80 w 115" name="T18"/>
                <a:gd fmla="*/ 70 h 71" name="T19"/>
                <a:gd fmla="*/ 97 w 115" name="T20"/>
                <a:gd fmla="*/ 70 h 71" name="T21"/>
                <a:gd fmla="*/ 96 w 115" name="T22"/>
                <a:gd fmla="*/ 68 h 71" name="T23"/>
                <a:gd fmla="*/ 81 w 115" name="T24"/>
                <a:gd fmla="*/ 68 h 71" name="T25"/>
                <a:gd fmla="*/ 23 w 115" name="T26"/>
                <a:gd fmla="*/ 55 h 71" name="T27"/>
                <a:gd fmla="*/ 19 w 115" name="T28"/>
                <a:gd fmla="*/ 54 h 71" name="T29"/>
                <a:gd fmla="*/ 4 w 115" name="T30"/>
                <a:gd fmla="*/ 31 h 71" name="T31"/>
                <a:gd fmla="*/ 21 w 115" name="T32"/>
                <a:gd fmla="*/ 54 h 71" name="T33"/>
                <a:gd fmla="*/ 32 w 115" name="T34"/>
                <a:gd fmla="*/ 57 h 71" name="T35"/>
                <a:gd fmla="*/ 80 w 115" name="T36"/>
                <a:gd fmla="*/ 68 h 71" name="T37"/>
                <a:gd fmla="*/ 109 w 115" name="T38"/>
                <a:gd fmla="*/ 57 h 71" name="T39"/>
                <a:gd fmla="*/ 111 w 115" name="T40"/>
                <a:gd fmla="*/ 44 h 71" name="T41"/>
                <a:gd fmla="*/ 105 w 115" name="T42"/>
                <a:gd fmla="*/ 53 h 71" name="T43"/>
                <a:gd fmla="*/ 94 w 115" name="T44"/>
                <a:gd fmla="*/ 60 h 71" name="T45"/>
                <a:gd fmla="*/ 80 w 115" name="T46"/>
                <a:gd fmla="*/ 59 h 71" name="T47"/>
                <a:gd fmla="*/ 37 w 115" name="T48"/>
                <a:gd fmla="*/ 50 h 71" name="T49"/>
                <a:gd fmla="*/ 25 w 115" name="T50"/>
                <a:gd fmla="*/ 47 h 71" name="T51"/>
                <a:gd fmla="*/ 24 w 115" name="T52"/>
                <a:gd fmla="*/ 46 h 71" name="T53"/>
                <a:gd fmla="*/ 74 w 115" name="T54"/>
                <a:gd fmla="*/ 58 h 71" name="T55"/>
                <a:gd fmla="*/ 85 w 115" name="T56"/>
                <a:gd fmla="*/ 60 h 71" name="T57"/>
                <a:gd fmla="*/ 99 w 115" name="T58"/>
                <a:gd fmla="*/ 54 h 71" name="T59"/>
                <a:gd fmla="*/ 76 w 115" name="T60"/>
                <a:gd fmla="*/ 56 h 71" name="T61"/>
                <a:gd fmla="*/ 26 w 115" name="T62"/>
                <a:gd fmla="*/ 45 h 71" name="T63"/>
                <a:gd fmla="*/ 24 w 115" name="T64"/>
                <a:gd fmla="*/ 44 h 71" name="T65"/>
                <a:gd fmla="*/ 15 w 115" name="T66"/>
                <a:gd fmla="*/ 27 h 71" name="T67"/>
                <a:gd fmla="*/ 21 w 115" name="T68"/>
                <a:gd fmla="*/ 16 h 71" name="T69"/>
                <a:gd fmla="*/ 33 w 115" name="T70"/>
                <a:gd fmla="*/ 14 h 71" name="T71"/>
                <a:gd fmla="*/ 42 w 115" name="T72"/>
                <a:gd fmla="*/ 16 h 71" name="T73"/>
                <a:gd fmla="*/ 93 w 115" name="T74"/>
                <a:gd fmla="*/ 27 h 71" name="T75"/>
                <a:gd fmla="*/ 104 w 115" name="T76"/>
                <a:gd fmla="*/ 42 h 71" name="T77"/>
                <a:gd fmla="*/ 106 w 115" name="T78"/>
                <a:gd fmla="*/ 44 h 71" name="T79"/>
                <a:gd fmla="*/ 107 w 115" name="T80"/>
                <a:gd fmla="*/ 27 h 71" name="T81"/>
                <a:gd fmla="*/ 112 w 115" name="T82"/>
                <a:gd fmla="*/ 39 h 71" name="T83"/>
                <a:gd fmla="*/ 109 w 115" name="T84"/>
                <a:gd fmla="*/ 22 h 71" name="T85"/>
                <a:gd fmla="*/ 96 w 115" name="T86"/>
                <a:gd fmla="*/ 14 h 71" name="T87"/>
                <a:gd fmla="*/ 47 w 115" name="T88"/>
                <a:gd fmla="*/ 3 h 71" name="T89"/>
                <a:gd fmla="*/ 34 w 115" name="T90"/>
                <a:gd fmla="*/ 0 h 71" name="T91"/>
                <a:gd fmla="*/ 14 w 115" name="T92"/>
                <a:gd fmla="*/ 4 h 71" name="T93"/>
                <a:gd fmla="*/ 1 w 115" name="T94"/>
                <a:gd fmla="*/ 25 h 71" name="T95"/>
                <a:gd fmla="*/ 17 w 115" name="T96"/>
                <a:gd fmla="*/ 56 h 71" name="T97"/>
                <a:gd fmla="*/ 23 w 115" name="T98"/>
                <a:gd fmla="*/ 58 h 71" name="T99"/>
                <a:gd fmla="*/ 56 w 115" name="T100"/>
                <a:gd fmla="*/ 65 h 7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1" w="115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gdLst>
                <a:gd fmla="*/ 97 w 111" name="T0"/>
                <a:gd fmla="*/ 52 h 84" name="T1"/>
                <a:gd fmla="*/ 92 w 111" name="T2"/>
                <a:gd fmla="*/ 54 h 84" name="T3"/>
                <a:gd fmla="*/ 47 w 111" name="T4"/>
                <a:gd fmla="*/ 76 h 84" name="T5"/>
                <a:gd fmla="*/ 40 w 111" name="T6"/>
                <a:gd fmla="*/ 79 h 84" name="T7"/>
                <a:gd fmla="*/ 22 w 111" name="T8"/>
                <a:gd fmla="*/ 80 h 84" name="T9"/>
                <a:gd fmla="*/ 41 w 111" name="T10"/>
                <a:gd fmla="*/ 78 h 84" name="T11"/>
                <a:gd fmla="*/ 59 w 111" name="T12"/>
                <a:gd fmla="*/ 69 h 84" name="T13"/>
                <a:gd fmla="*/ 103 w 111" name="T14"/>
                <a:gd fmla="*/ 45 h 84" name="T15"/>
                <a:gd fmla="*/ 107 w 111" name="T16"/>
                <a:gd fmla="*/ 19 h 84" name="T17"/>
                <a:gd fmla="*/ 102 w 111" name="T18"/>
                <a:gd fmla="*/ 23 h 84" name="T19"/>
                <a:gd fmla="*/ 101 w 111" name="T20"/>
                <a:gd fmla="*/ 30 h 84" name="T21"/>
                <a:gd fmla="*/ 72 w 111" name="T22"/>
                <a:gd fmla="*/ 54 h 84" name="T23"/>
                <a:gd fmla="*/ 38 w 111" name="T24"/>
                <a:gd fmla="*/ 71 h 84" name="T25"/>
                <a:gd fmla="*/ 25 w 111" name="T26"/>
                <a:gd fmla="*/ 72 h 84" name="T27"/>
                <a:gd fmla="*/ 37 w 111" name="T28"/>
                <a:gd fmla="*/ 71 h 84" name="T29"/>
                <a:gd fmla="*/ 47 w 111" name="T30"/>
                <a:gd fmla="*/ 66 h 84" name="T31"/>
                <a:gd fmla="*/ 98 w 111" name="T32"/>
                <a:gd fmla="*/ 38 h 84" name="T33"/>
                <a:gd fmla="*/ 94 w 111" name="T34"/>
                <a:gd fmla="*/ 40 h 84" name="T35"/>
                <a:gd fmla="*/ 89 w 111" name="T36"/>
                <a:gd fmla="*/ 44 h 84" name="T37"/>
                <a:gd fmla="*/ 47 w 111" name="T38"/>
                <a:gd fmla="*/ 64 h 84" name="T39"/>
                <a:gd fmla="*/ 36 w 111" name="T40"/>
                <a:gd fmla="*/ 69 h 84" name="T41"/>
                <a:gd fmla="*/ 31 w 111" name="T42"/>
                <a:gd fmla="*/ 70 h 84" name="T43"/>
                <a:gd fmla="*/ 16 w 111" name="T44"/>
                <a:gd fmla="*/ 63 h 84" name="T45"/>
                <a:gd fmla="*/ 15 w 111" name="T46"/>
                <a:gd fmla="*/ 62 h 84" name="T47"/>
                <a:gd fmla="*/ 14 w 111" name="T48"/>
                <a:gd fmla="*/ 54 h 84" name="T49"/>
                <a:gd fmla="*/ 19 w 111" name="T50"/>
                <a:gd fmla="*/ 43 h 84" name="T51"/>
                <a:gd fmla="*/ 25 w 111" name="T52"/>
                <a:gd fmla="*/ 40 h 84" name="T53"/>
                <a:gd fmla="*/ 73 w 111" name="T54"/>
                <a:gd fmla="*/ 16 h 84" name="T55"/>
                <a:gd fmla="*/ 76 w 111" name="T56"/>
                <a:gd fmla="*/ 14 h 84" name="T57"/>
                <a:gd fmla="*/ 96 w 111" name="T58"/>
                <a:gd fmla="*/ 19 h 84" name="T59"/>
                <a:gd fmla="*/ 98 w 111" name="T60"/>
                <a:gd fmla="*/ 19 h 84" name="T61"/>
                <a:gd fmla="*/ 88 w 111" name="T62"/>
                <a:gd fmla="*/ 5 h 84" name="T63"/>
                <a:gd fmla="*/ 102 w 111" name="T64"/>
                <a:gd fmla="*/ 8 h 84" name="T65"/>
                <a:gd fmla="*/ 67 w 111" name="T66"/>
                <a:gd fmla="*/ 3 h 84" name="T67"/>
                <a:gd fmla="*/ 26 w 111" name="T68"/>
                <a:gd fmla="*/ 24 h 84" name="T69"/>
                <a:gd fmla="*/ 14 w 111" name="T70"/>
                <a:gd fmla="*/ 30 h 84" name="T71"/>
                <a:gd fmla="*/ 1 w 111" name="T72"/>
                <a:gd fmla="*/ 46 h 84" name="T73"/>
                <a:gd fmla="*/ 0 w 111" name="T74"/>
                <a:gd fmla="*/ 58 h 84" name="T75"/>
                <a:gd fmla="*/ 3 w 111" name="T76"/>
                <a:gd fmla="*/ 68 h 84" name="T77"/>
                <a:gd fmla="*/ 3 w 111" name="T78"/>
                <a:gd fmla="*/ 70 h 84" name="T79"/>
                <a:gd fmla="*/ 4 w 111" name="T80"/>
                <a:gd fmla="*/ 71 h 84" name="T81"/>
                <a:gd fmla="*/ 12 w 111" name="T82"/>
                <a:gd fmla="*/ 79 h 84" name="T83"/>
                <a:gd fmla="*/ 42 w 111" name="T84"/>
                <a:gd fmla="*/ 81 h 84" name="T85"/>
                <a:gd fmla="*/ 44 w 111" name="T86"/>
                <a:gd fmla="*/ 80 h 84" name="T87"/>
                <a:gd fmla="*/ 72 w 111" name="T88"/>
                <a:gd fmla="*/ 66 h 84" name="T89"/>
                <a:gd fmla="*/ 43 w 111" name="T90"/>
                <a:gd fmla="*/ 80 h 84" name="T91"/>
                <a:gd fmla="*/ 38 w 111" name="T92"/>
                <a:gd fmla="*/ 82 h 84" name="T93"/>
                <a:gd fmla="*/ 4 w 111" name="T94"/>
                <a:gd fmla="*/ 69 h 84" name="T95"/>
                <a:gd fmla="*/ 3 w 111" name="T96"/>
                <a:gd fmla="*/ 69 h 84" name="T97"/>
                <a:gd fmla="*/ 1 w 111" name="T98"/>
                <a:gd fmla="*/ 62 h 84" name="T99"/>
                <a:gd fmla="*/ 9 w 111" name="T100"/>
                <a:gd fmla="*/ 33 h 84" name="T101"/>
                <a:gd fmla="*/ 1 w 111" name="T102"/>
                <a:gd fmla="*/ 55 h 84" name="T103"/>
                <a:gd fmla="*/ 4 w 111" name="T104"/>
                <a:gd fmla="*/ 68 h 84" name="T105"/>
                <a:gd fmla="*/ 5 w 111" name="T106"/>
                <a:gd fmla="*/ 69 h 84" name="T107"/>
                <a:gd fmla="*/ 10 w 111" name="T108"/>
                <a:gd fmla="*/ 76 h 84" name="T109"/>
                <a:gd fmla="*/ 42 w 111" name="T110"/>
                <a:gd fmla="*/ 80 h 84" name="T111"/>
                <a:gd fmla="*/ 73 w 111" name="T112"/>
                <a:gd fmla="*/ 64 h 84" name="T113"/>
                <a:gd fmla="*/ 94 w 111" name="T114"/>
                <a:gd fmla="*/ 56 h 84" name="T115"/>
                <a:gd fmla="*/ 110 w 111" name="T116"/>
                <a:gd fmla="*/ 35 h 8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84" w="110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gdLst>
                <a:gd fmla="*/ 107 w 112" name="T0"/>
                <a:gd fmla="*/ 42 h 86" name="T1"/>
                <a:gd fmla="*/ 110 w 112" name="T2"/>
                <a:gd fmla="*/ 58 h 86" name="T3"/>
                <a:gd fmla="*/ 106 w 112" name="T4"/>
                <a:gd fmla="*/ 70 h 86" name="T5"/>
                <a:gd fmla="*/ 105 w 112" name="T6"/>
                <a:gd fmla="*/ 72 h 86" name="T7"/>
                <a:gd fmla="*/ 72 w 112" name="T8"/>
                <a:gd fmla="*/ 81 h 86" name="T9"/>
                <a:gd fmla="*/ 65 w 112" name="T10"/>
                <a:gd fmla="*/ 78 h 86" name="T11"/>
                <a:gd fmla="*/ 73 w 112" name="T12"/>
                <a:gd fmla="*/ 82 h 86" name="T13"/>
                <a:gd fmla="*/ 103 w 112" name="T14"/>
                <a:gd fmla="*/ 73 h 86" name="T15"/>
                <a:gd fmla="*/ 109 w 112" name="T16"/>
                <a:gd fmla="*/ 60 h 86" name="T17"/>
                <a:gd fmla="*/ 106 w 112" name="T18"/>
                <a:gd fmla="*/ 42 h 86" name="T19"/>
                <a:gd fmla="*/ 94 w 112" name="T20"/>
                <a:gd fmla="*/ 35 h 86" name="T21"/>
                <a:gd fmla="*/ 100 w 112" name="T22"/>
                <a:gd fmla="*/ 44 h 86" name="T23"/>
                <a:gd fmla="*/ 101 w 112" name="T24"/>
                <a:gd fmla="*/ 52 h 86" name="T25"/>
                <a:gd fmla="*/ 99 w 112" name="T26"/>
                <a:gd fmla="*/ 66 h 86" name="T27"/>
                <a:gd fmla="*/ 92 w 112" name="T28"/>
                <a:gd fmla="*/ 73 h 86" name="T29"/>
                <a:gd fmla="*/ 75 w 112" name="T30"/>
                <a:gd fmla="*/ 74 h 86" name="T31"/>
                <a:gd fmla="*/ 60 w 112" name="T32"/>
                <a:gd fmla="*/ 66 h 86" name="T33"/>
                <a:gd fmla="*/ 72 w 112" name="T34"/>
                <a:gd fmla="*/ 73 h 86" name="T35"/>
                <a:gd fmla="*/ 75 w 112" name="T36"/>
                <a:gd fmla="*/ 74 h 86" name="T37"/>
                <a:gd fmla="*/ 92 w 112" name="T38"/>
                <a:gd fmla="*/ 73 h 86" name="T39"/>
                <a:gd fmla="*/ 98 w 112" name="T40"/>
                <a:gd fmla="*/ 67 h 86" name="T41"/>
                <a:gd fmla="*/ 101 w 112" name="T42"/>
                <a:gd fmla="*/ 54 h 86" name="T43"/>
                <a:gd fmla="*/ 98 w 112" name="T44"/>
                <a:gd fmla="*/ 50 h 86" name="T45"/>
                <a:gd fmla="*/ 97 w 112" name="T46"/>
                <a:gd fmla="*/ 63 h 86" name="T47"/>
                <a:gd fmla="*/ 96 w 112" name="T48"/>
                <a:gd fmla="*/ 66 h 86" name="T49"/>
                <a:gd fmla="*/ 78 w 112" name="T50"/>
                <a:gd fmla="*/ 72 h 86" name="T51"/>
                <a:gd fmla="*/ 73 w 112" name="T52"/>
                <a:gd fmla="*/ 70 h 86" name="T53"/>
                <a:gd fmla="*/ 28 w 112" name="T54"/>
                <a:gd fmla="*/ 46 h 86" name="T55"/>
                <a:gd fmla="*/ 20 w 112" name="T56"/>
                <a:gd fmla="*/ 42 h 86" name="T57"/>
                <a:gd fmla="*/ 14 w 112" name="T58"/>
                <a:gd fmla="*/ 33 h 86" name="T59"/>
                <a:gd fmla="*/ 21 w 112" name="T60"/>
                <a:gd fmla="*/ 17 h 86" name="T61"/>
                <a:gd fmla="*/ 36 w 112" name="T62"/>
                <a:gd fmla="*/ 17 h 86" name="T63"/>
                <a:gd fmla="*/ 50 w 112" name="T64"/>
                <a:gd fmla="*/ 23 h 86" name="T65"/>
                <a:gd fmla="*/ 79 w 112" name="T66"/>
                <a:gd fmla="*/ 28 h 86" name="T67"/>
                <a:gd fmla="*/ 59 w 112" name="T68"/>
                <a:gd fmla="*/ 12 h 86" name="T69"/>
                <a:gd fmla="*/ 43 w 112" name="T70"/>
                <a:gd fmla="*/ 4 h 86" name="T71"/>
                <a:gd fmla="*/ 6 w 112" name="T72"/>
                <a:gd fmla="*/ 12 h 86" name="T73"/>
                <a:gd fmla="*/ 5 w 112" name="T74"/>
                <a:gd fmla="*/ 47 h 86" name="T75"/>
                <a:gd fmla="*/ 23 w 112" name="T76"/>
                <a:gd fmla="*/ 60 h 86" name="T77"/>
                <a:gd fmla="*/ 66 w 112" name="T78"/>
                <a:gd fmla="*/ 81 h 86" name="T79"/>
                <a:gd fmla="*/ 70 w 112" name="T80"/>
                <a:gd fmla="*/ 83 h 86" name="T81"/>
                <a:gd fmla="*/ 31 w 112" name="T82"/>
                <a:gd fmla="*/ 63 h 86" name="T83"/>
                <a:gd fmla="*/ 14 w 112" name="T84"/>
                <a:gd fmla="*/ 55 h 86" name="T85"/>
                <a:gd fmla="*/ 8 w 112" name="T86"/>
                <a:gd fmla="*/ 50 h 86" name="T87"/>
                <a:gd fmla="*/ 2 w 112" name="T88"/>
                <a:gd fmla="*/ 21 h 86" name="T89"/>
                <a:gd fmla="*/ 12 w 112" name="T90"/>
                <a:gd fmla="*/ 52 h 86" name="T91"/>
                <a:gd fmla="*/ 21 w 112" name="T92"/>
                <a:gd fmla="*/ 57 h 86" name="T93"/>
                <a:gd fmla="*/ 65 w 112" name="T94"/>
                <a:gd fmla="*/ 80 h 86" name="T95"/>
                <a:gd fmla="*/ 72 w 112" name="T96"/>
                <a:gd fmla="*/ 83 h 86" name="T97"/>
                <a:gd fmla="*/ 91 w 112" name="T98"/>
                <a:gd fmla="*/ 85 h 86" name="T99"/>
                <a:gd fmla="*/ 107 w 112" name="T100"/>
                <a:gd fmla="*/ 72 h 86" name="T101"/>
                <a:gd fmla="*/ 112 w 112" name="T102"/>
                <a:gd fmla="*/ 58 h 8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86" w="112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gdLst>
                <a:gd fmla="*/ 95 w 118" name="T0"/>
                <a:gd fmla="*/ 0 h 69" name="T1"/>
                <a:gd fmla="*/ 111 w 118" name="T2"/>
                <a:gd fmla="*/ 43 h 69" name="T3"/>
                <a:gd fmla="*/ 95 w 118" name="T4"/>
                <a:gd fmla="*/ 53 h 69" name="T5"/>
                <a:gd fmla="*/ 83 w 118" name="T6"/>
                <a:gd fmla="*/ 56 h 69" name="T7"/>
                <a:gd fmla="*/ 90 w 118" name="T8"/>
                <a:gd fmla="*/ 54 h 69" name="T9"/>
                <a:gd fmla="*/ 96 w 118" name="T10"/>
                <a:gd fmla="*/ 53 h 69" name="T11"/>
                <a:gd fmla="*/ 113 w 118" name="T12"/>
                <a:gd fmla="*/ 39 h 69" name="T13"/>
                <a:gd fmla="*/ 95 w 118" name="T14"/>
                <a:gd fmla="*/ 1 h 69" name="T15"/>
                <a:gd fmla="*/ 82 w 118" name="T16"/>
                <a:gd fmla="*/ 4 h 69" name="T17"/>
                <a:gd fmla="*/ 93 w 118" name="T18"/>
                <a:gd fmla="*/ 7 h 69" name="T19"/>
                <a:gd fmla="*/ 106 w 118" name="T20"/>
                <a:gd fmla="*/ 23 h 69" name="T21"/>
                <a:gd fmla="*/ 98 w 118" name="T22"/>
                <a:gd fmla="*/ 44 h 69" name="T23"/>
                <a:gd fmla="*/ 79 w 118" name="T24"/>
                <a:gd fmla="*/ 48 h 69" name="T25"/>
                <a:gd fmla="*/ 92 w 118" name="T26"/>
                <a:gd fmla="*/ 45 h 69" name="T27"/>
                <a:gd fmla="*/ 102 w 118" name="T28"/>
                <a:gd fmla="*/ 41 h 69" name="T29"/>
                <a:gd fmla="*/ 94 w 118" name="T30"/>
                <a:gd fmla="*/ 10 h 69" name="T31"/>
                <a:gd fmla="*/ 102 w 118" name="T32"/>
                <a:gd fmla="*/ 19 h 69" name="T33"/>
                <a:gd fmla="*/ 97 w 118" name="T34"/>
                <a:gd fmla="*/ 42 h 69" name="T35"/>
                <a:gd fmla="*/ 79 w 118" name="T36"/>
                <a:gd fmla="*/ 46 h 69" name="T37"/>
                <a:gd fmla="*/ 30 w 118" name="T38"/>
                <a:gd fmla="*/ 55 h 69" name="T39"/>
                <a:gd fmla="*/ 28 w 118" name="T40"/>
                <a:gd fmla="*/ 55 h 69" name="T41"/>
                <a:gd fmla="*/ 25 w 118" name="T42"/>
                <a:gd fmla="*/ 54 h 69" name="T43"/>
                <a:gd fmla="*/ 16 w 118" name="T44"/>
                <a:gd fmla="*/ 36 h 69" name="T45"/>
                <a:gd fmla="*/ 25 w 118" name="T46"/>
                <a:gd fmla="*/ 25 h 69" name="T47"/>
                <a:gd fmla="*/ 31 w 118" name="T48"/>
                <a:gd fmla="*/ 24 h 69" name="T49"/>
                <a:gd fmla="*/ 66 w 118" name="T50"/>
                <a:gd fmla="*/ 9 h 69" name="T51"/>
                <a:gd fmla="*/ 49 w 118" name="T52"/>
                <a:gd fmla="*/ 6 h 69" name="T53"/>
                <a:gd fmla="*/ 25 w 118" name="T54"/>
                <a:gd fmla="*/ 11 h 69" name="T55"/>
                <a:gd fmla="*/ 9 w 118" name="T56"/>
                <a:gd fmla="*/ 19 h 69" name="T57"/>
                <a:gd fmla="*/ 2 w 118" name="T58"/>
                <a:gd fmla="*/ 31 h 69" name="T59"/>
                <a:gd fmla="*/ 25 w 118" name="T60"/>
                <a:gd fmla="*/ 69 h 69" name="T61"/>
                <a:gd fmla="*/ 27 w 118" name="T62"/>
                <a:gd fmla="*/ 69 h 69" name="T63"/>
                <a:gd fmla="*/ 37 w 118" name="T64"/>
                <a:gd fmla="*/ 69 h 69" name="T65"/>
                <a:gd fmla="*/ 84 w 118" name="T66"/>
                <a:gd fmla="*/ 58 h 69" name="T67"/>
                <a:gd fmla="*/ 99 w 118" name="T68"/>
                <a:gd fmla="*/ 55 h 69" name="T69"/>
                <a:gd fmla="*/ 94 w 118" name="T70"/>
                <a:gd fmla="*/ 56 h 69" name="T71"/>
                <a:gd fmla="*/ 55 w 118" name="T72"/>
                <a:gd fmla="*/ 64 h 69" name="T73"/>
                <a:gd fmla="*/ 29 w 118" name="T74"/>
                <a:gd fmla="*/ 69 h 69" name="T75"/>
                <a:gd fmla="*/ 27 w 118" name="T76"/>
                <a:gd fmla="*/ 69 h 69" name="T77"/>
                <a:gd fmla="*/ 14 w 118" name="T78"/>
                <a:gd fmla="*/ 65 h 69" name="T79"/>
                <a:gd fmla="*/ 15 w 118" name="T80"/>
                <a:gd fmla="*/ 64 h 69" name="T81"/>
                <a:gd fmla="*/ 27 w 118" name="T82"/>
                <a:gd fmla="*/ 67 h 69" name="T83"/>
                <a:gd fmla="*/ 29 w 118" name="T84"/>
                <a:gd fmla="*/ 68 h 69" name="T85"/>
                <a:gd fmla="*/ 55 w 118" name="T86"/>
                <a:gd fmla="*/ 63 h 69" name="T87"/>
                <a:gd fmla="*/ 95 w 118" name="T88"/>
                <a:gd fmla="*/ 55 h 69" name="T89"/>
                <a:gd fmla="*/ 105 w 118" name="T90"/>
                <a:gd fmla="*/ 50 h 69" name="T91"/>
                <a:gd fmla="*/ 118 w 118" name="T92"/>
                <a:gd fmla="*/ 31 h 6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9" w="118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gdLst>
                <a:gd fmla="*/ 86 w 97" name="T0"/>
                <a:gd fmla="*/ 48 h 104" name="T1"/>
                <a:gd fmla="*/ 56 w 97" name="T2"/>
                <a:gd fmla="*/ 83 h 104" name="T3"/>
                <a:gd fmla="*/ 48 w 97" name="T4"/>
                <a:gd fmla="*/ 93 h 104" name="T5"/>
                <a:gd fmla="*/ 31 w 97" name="T6"/>
                <a:gd fmla="*/ 101 h 104" name="T7"/>
                <a:gd fmla="*/ 43 w 97" name="T8"/>
                <a:gd fmla="*/ 97 h 104" name="T9"/>
                <a:gd fmla="*/ 49 w 97" name="T10"/>
                <a:gd fmla="*/ 92 h 104" name="T11"/>
                <a:gd fmla="*/ 82 w 97" name="T12"/>
                <a:gd fmla="*/ 52 h 104" name="T13"/>
                <a:gd fmla="*/ 86 w 97" name="T14"/>
                <a:gd fmla="*/ 47 h 104" name="T15"/>
                <a:gd fmla="*/ 93 w 97" name="T16"/>
                <a:gd fmla="*/ 20 h 104" name="T17"/>
                <a:gd fmla="*/ 83 w 97" name="T18"/>
                <a:gd fmla="*/ 11 h 104" name="T19"/>
                <a:gd fmla="*/ 87 w 97" name="T20"/>
                <a:gd fmla="*/ 21 h 104" name="T21"/>
                <a:gd fmla="*/ 80 w 97" name="T22"/>
                <a:gd fmla="*/ 42 h 104" name="T23"/>
                <a:gd fmla="*/ 44 w 97" name="T24"/>
                <a:gd fmla="*/ 85 h 104" name="T25"/>
                <a:gd fmla="*/ 40 w 97" name="T26"/>
                <a:gd fmla="*/ 89 h 104" name="T27"/>
                <a:gd fmla="*/ 41 w 97" name="T28"/>
                <a:gd fmla="*/ 88 h 104" name="T29"/>
                <a:gd fmla="*/ 44 w 97" name="T30"/>
                <a:gd fmla="*/ 85 h 104" name="T31"/>
                <a:gd fmla="*/ 80 w 97" name="T32"/>
                <a:gd fmla="*/ 42 h 104" name="T33"/>
                <a:gd fmla="*/ 83 w 97" name="T34"/>
                <a:gd fmla="*/ 30 h 104" name="T35"/>
                <a:gd fmla="*/ 78 w 97" name="T36"/>
                <a:gd fmla="*/ 41 h 104" name="T37"/>
                <a:gd fmla="*/ 47 w 97" name="T38"/>
                <a:gd fmla="*/ 77 h 104" name="T39"/>
                <a:gd fmla="*/ 38 w 97" name="T40"/>
                <a:gd fmla="*/ 87 h 104" name="T41"/>
                <a:gd fmla="*/ 20 w 97" name="T42"/>
                <a:gd fmla="*/ 87 h 104" name="T43"/>
                <a:gd fmla="*/ 19 w 97" name="T44"/>
                <a:gd fmla="*/ 86 h 104" name="T45"/>
                <a:gd fmla="*/ 18 w 97" name="T46"/>
                <a:gd fmla="*/ 85 h 104" name="T47"/>
                <a:gd fmla="*/ 15 w 97" name="T48"/>
                <a:gd fmla="*/ 74 h 104" name="T49"/>
                <a:gd fmla="*/ 20 w 97" name="T50"/>
                <a:gd fmla="*/ 62 h 104" name="T51"/>
                <a:gd fmla="*/ 50 w 97" name="T52"/>
                <a:gd fmla="*/ 24 h 104" name="T53"/>
                <a:gd fmla="*/ 56 w 97" name="T54"/>
                <a:gd fmla="*/ 17 h 104" name="T55"/>
                <a:gd fmla="*/ 60 w 97" name="T56"/>
                <a:gd fmla="*/ 14 h 104" name="T57"/>
                <a:gd fmla="*/ 79 w 97" name="T58"/>
                <a:gd fmla="*/ 16 h 104" name="T59"/>
                <a:gd fmla="*/ 66 w 97" name="T60"/>
                <a:gd fmla="*/ 6 h 104" name="T61"/>
                <a:gd fmla="*/ 79 w 97" name="T62"/>
                <a:gd fmla="*/ 7 h 104" name="T63"/>
                <a:gd fmla="*/ 55 w 97" name="T64"/>
                <a:gd fmla="*/ 1 h 104" name="T65"/>
                <a:gd fmla="*/ 43 w 97" name="T66"/>
                <a:gd fmla="*/ 10 h 104" name="T67"/>
                <a:gd fmla="*/ 10 w 97" name="T68"/>
                <a:gd fmla="*/ 52 h 104" name="T69"/>
                <a:gd fmla="*/ 7 w 97" name="T70"/>
                <a:gd fmla="*/ 56 h 104" name="T71"/>
                <a:gd fmla="*/ 2 w 97" name="T72"/>
                <a:gd fmla="*/ 85 h 104" name="T73"/>
                <a:gd fmla="*/ 11 w 97" name="T74"/>
                <a:gd fmla="*/ 98 h 104" name="T75"/>
                <a:gd fmla="*/ 31 w 97" name="T76"/>
                <a:gd fmla="*/ 103 h 104" name="T77"/>
                <a:gd fmla="*/ 50 w 97" name="T78"/>
                <a:gd fmla="*/ 95 h 104" name="T79"/>
                <a:gd fmla="*/ 58 w 97" name="T80"/>
                <a:gd fmla="*/ 84 h 104" name="T81"/>
                <a:gd fmla="*/ 51 w 97" name="T82"/>
                <a:gd fmla="*/ 93 h 104" name="T83"/>
                <a:gd fmla="*/ 49 w 97" name="T84"/>
                <a:gd fmla="*/ 96 h 104" name="T85"/>
                <a:gd fmla="*/ 16 w 97" name="T86"/>
                <a:gd fmla="*/ 100 h 104" name="T87"/>
                <a:gd fmla="*/ 10 w 97" name="T88"/>
                <a:gd fmla="*/ 97 h 104" name="T89"/>
                <a:gd fmla="*/ 4 w 97" name="T90"/>
                <a:gd fmla="*/ 89 h 104" name="T91"/>
                <a:gd fmla="*/ 6 w 97" name="T92"/>
                <a:gd fmla="*/ 59 h 104" name="T93"/>
                <a:gd fmla="*/ 7 w 97" name="T94"/>
                <a:gd fmla="*/ 92 h 104" name="T95"/>
                <a:gd fmla="*/ 10 w 97" name="T96"/>
                <a:gd fmla="*/ 95 h 104" name="T97"/>
                <a:gd fmla="*/ 13 w 97" name="T98"/>
                <a:gd fmla="*/ 97 h 104" name="T99"/>
                <a:gd fmla="*/ 46 w 97" name="T100"/>
                <a:gd fmla="*/ 97 h 104" name="T101"/>
                <a:gd fmla="*/ 55 w 97" name="T102"/>
                <a:gd fmla="*/ 87 h 104" name="T103"/>
                <a:gd fmla="*/ 83 w 97" name="T104"/>
                <a:gd fmla="*/ 55 h 104" name="T105"/>
                <a:gd fmla="*/ 88 w 97" name="T106"/>
                <a:gd fmla="*/ 48 h 104" name="T107"/>
                <a:gd fmla="*/ 94 w 97" name="T108"/>
                <a:gd fmla="*/ 20 h 104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04" w="97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4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gdLst>
                <a:gd fmla="*/ 0 w 59" name="T0"/>
                <a:gd fmla="*/ 87 h 115" name="T1"/>
                <a:gd fmla="*/ 17 w 59" name="T2"/>
                <a:gd fmla="*/ 113 h 115" name="T3"/>
                <a:gd fmla="*/ 47 w 59" name="T4"/>
                <a:gd fmla="*/ 110 h 115" name="T5"/>
                <a:gd fmla="*/ 48 w 59" name="T6"/>
                <a:gd fmla="*/ 108 h 115" name="T7"/>
                <a:gd fmla="*/ 51 w 59" name="T8"/>
                <a:gd fmla="*/ 106 h 115" name="T9"/>
                <a:gd fmla="*/ 58 w 59" name="T10"/>
                <a:gd fmla="*/ 87 h 115" name="T11"/>
                <a:gd fmla="*/ 58 w 59" name="T12"/>
                <a:gd fmla="*/ 73 h 115" name="T13"/>
                <a:gd fmla="*/ 58 w 59" name="T14"/>
                <a:gd fmla="*/ 85 h 115" name="T15"/>
                <a:gd fmla="*/ 57 w 59" name="T16"/>
                <a:gd fmla="*/ 92 h 115" name="T17"/>
                <a:gd fmla="*/ 48 w 59" name="T18"/>
                <a:gd fmla="*/ 108 h 115" name="T19"/>
                <a:gd fmla="*/ 47 w 59" name="T20"/>
                <a:gd fmla="*/ 108 h 115" name="T21"/>
                <a:gd fmla="*/ 29 w 59" name="T22"/>
                <a:gd fmla="*/ 115 h 115" name="T23"/>
                <a:gd fmla="*/ 1 w 59" name="T24"/>
                <a:gd fmla="*/ 92 h 115" name="T25"/>
                <a:gd fmla="*/ 37 w 59" name="T26"/>
                <a:gd fmla="*/ 113 h 115" name="T27"/>
                <a:gd fmla="*/ 48 w 59" name="T28"/>
                <a:gd fmla="*/ 106 h 115" name="T29"/>
                <a:gd fmla="*/ 57 w 59" name="T30"/>
                <a:gd fmla="*/ 87 h 115" name="T31"/>
                <a:gd fmla="*/ 57 w 59" name="T32"/>
                <a:gd fmla="*/ 53 h 115" name="T33"/>
                <a:gd fmla="*/ 59 w 59" name="T34"/>
                <a:gd fmla="*/ 30 h 115" name="T35"/>
                <a:gd fmla="*/ 43 w 59" name="T36"/>
                <a:gd fmla="*/ 2 h 115" name="T37"/>
                <a:gd fmla="*/ 57 w 59" name="T38"/>
                <a:gd fmla="*/ 25 h 115" name="T39"/>
                <a:gd fmla="*/ 57 w 59" name="T40"/>
                <a:gd fmla="*/ 31 h 115" name="T41"/>
                <a:gd fmla="*/ 56 w 59" name="T42"/>
                <a:gd fmla="*/ 81 h 115" name="T43"/>
                <a:gd fmla="*/ 56 w 59" name="T44"/>
                <a:gd fmla="*/ 88 h 115" name="T45"/>
                <a:gd fmla="*/ 47 w 59" name="T46"/>
                <a:gd fmla="*/ 105 h 115" name="T47"/>
                <a:gd fmla="*/ 46 w 59" name="T48"/>
                <a:gd fmla="*/ 107 h 115" name="T49"/>
                <a:gd fmla="*/ 41 w 59" name="T50"/>
                <a:gd fmla="*/ 110 h 115" name="T51"/>
                <a:gd fmla="*/ 46 w 59" name="T52"/>
                <a:gd fmla="*/ 106 h 115" name="T53"/>
                <a:gd fmla="*/ 55 w 59" name="T54"/>
                <a:gd fmla="*/ 93 h 115" name="T55"/>
                <a:gd fmla="*/ 55 w 59" name="T56"/>
                <a:gd fmla="*/ 79 h 115" name="T57"/>
                <a:gd fmla="*/ 56 w 59" name="T58"/>
                <a:gd fmla="*/ 26 h 115" name="T59"/>
                <a:gd fmla="*/ 39 w 59" name="T60"/>
                <a:gd fmla="*/ 1 h 115" name="T61"/>
                <a:gd fmla="*/ 31 w 59" name="T62"/>
                <a:gd fmla="*/ 4 h 115" name="T63"/>
                <a:gd fmla="*/ 41 w 59" name="T64"/>
                <a:gd fmla="*/ 9 h 115" name="T65"/>
                <a:gd fmla="*/ 48 w 59" name="T66"/>
                <a:gd fmla="*/ 49 h 115" name="T67"/>
                <a:gd fmla="*/ 47 w 59" name="T68"/>
                <a:gd fmla="*/ 86 h 115" name="T69"/>
                <a:gd fmla="*/ 47 w 59" name="T70"/>
                <a:gd fmla="*/ 89 h 115" name="T71"/>
                <a:gd fmla="*/ 47 w 59" name="T72"/>
                <a:gd fmla="*/ 76 h 115" name="T73"/>
                <a:gd fmla="*/ 39 w 59" name="T74"/>
                <a:gd fmla="*/ 11 h 115" name="T75"/>
                <a:gd fmla="*/ 46 w 59" name="T76"/>
                <a:gd fmla="*/ 25 h 115" name="T77"/>
                <a:gd fmla="*/ 46 w 59" name="T78"/>
                <a:gd fmla="*/ 37 h 115" name="T79"/>
                <a:gd fmla="*/ 45 w 59" name="T80"/>
                <a:gd fmla="*/ 86 h 115" name="T81"/>
                <a:gd fmla="*/ 44 w 59" name="T82"/>
                <a:gd fmla="*/ 92 h 115" name="T83"/>
                <a:gd fmla="*/ 39 w 59" name="T84"/>
                <a:gd fmla="*/ 98 h 115" name="T85"/>
                <a:gd fmla="*/ 34 w 59" name="T86"/>
                <a:gd fmla="*/ 101 h 115" name="T87"/>
                <a:gd fmla="*/ 18 w 59" name="T88"/>
                <a:gd fmla="*/ 96 h 115" name="T89"/>
                <a:gd fmla="*/ 14 w 59" name="T90"/>
                <a:gd fmla="*/ 85 h 115" name="T91"/>
                <a:gd fmla="*/ 14 w 59" name="T92"/>
                <a:gd fmla="*/ 36 h 115" name="T93"/>
                <a:gd fmla="*/ 14 w 59" name="T94"/>
                <a:gd fmla="*/ 26 h 115" name="T95"/>
                <a:gd fmla="*/ 22 w 59" name="T96"/>
                <a:gd fmla="*/ 13 h 115" name="T97"/>
                <a:gd fmla="*/ 30 w 59" name="T98"/>
                <a:gd fmla="*/ 9 h 115" name="T99"/>
                <a:gd fmla="*/ 13 w 59" name="T100"/>
                <a:gd fmla="*/ 10 h 115" name="T101"/>
                <a:gd fmla="*/ 23 w 59" name="T102"/>
                <a:gd fmla="*/ 2 h 115" name="T103"/>
                <a:gd fmla="*/ 0 w 59" name="T104"/>
                <a:gd fmla="*/ 24 h 115" name="T105"/>
                <a:gd fmla="*/ 0 w 59" name="T106"/>
                <a:gd fmla="*/ 34 h 11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5" w="59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gdLst>
                <a:gd fmla="*/ 518 w 570" name="T0"/>
                <a:gd fmla="*/ 231 h 629" name="T1"/>
                <a:gd fmla="*/ 454 w 570" name="T2"/>
                <a:gd fmla="*/ 271 h 629" name="T3"/>
                <a:gd fmla="*/ 496 w 570" name="T4"/>
                <a:gd fmla="*/ 135 h 629" name="T5"/>
                <a:gd fmla="*/ 393 w 570" name="T6"/>
                <a:gd fmla="*/ 205 h 629" name="T7"/>
                <a:gd fmla="*/ 326 w 570" name="T8"/>
                <a:gd fmla="*/ 264 h 629" name="T9"/>
                <a:gd fmla="*/ 474 w 570" name="T10"/>
                <a:gd fmla="*/ 89 h 629" name="T11"/>
                <a:gd fmla="*/ 385 w 570" name="T12"/>
                <a:gd fmla="*/ 100 h 629" name="T13"/>
                <a:gd fmla="*/ 322 w 570" name="T14"/>
                <a:gd fmla="*/ 156 h 629" name="T15"/>
                <a:gd fmla="*/ 401 w 570" name="T16"/>
                <a:gd fmla="*/ 66 h 629" name="T17"/>
                <a:gd fmla="*/ 279 w 570" name="T18"/>
                <a:gd fmla="*/ 80 h 629" name="T19"/>
                <a:gd fmla="*/ 223 w 570" name="T20"/>
                <a:gd fmla="*/ 103 h 629" name="T21"/>
                <a:gd fmla="*/ 280 w 570" name="T22"/>
                <a:gd fmla="*/ 61 h 629" name="T23"/>
                <a:gd fmla="*/ 212 w 570" name="T24"/>
                <a:gd fmla="*/ 33 h 629" name="T25"/>
                <a:gd fmla="*/ 78 w 570" name="T26"/>
                <a:gd fmla="*/ 109 h 629" name="T27"/>
                <a:gd fmla="*/ 29 w 570" name="T28"/>
                <a:gd fmla="*/ 198 h 629" name="T29"/>
                <a:gd fmla="*/ 35 w 570" name="T30"/>
                <a:gd fmla="*/ 232 h 629" name="T31"/>
                <a:gd fmla="*/ 42 w 570" name="T32"/>
                <a:gd fmla="*/ 311 h 629" name="T33"/>
                <a:gd fmla="*/ 20 w 570" name="T34"/>
                <a:gd fmla="*/ 366 h 629" name="T35"/>
                <a:gd fmla="*/ 73 w 570" name="T36"/>
                <a:gd fmla="*/ 388 h 629" name="T37"/>
                <a:gd fmla="*/ 178 w 570" name="T38"/>
                <a:gd fmla="*/ 311 h 629" name="T39"/>
                <a:gd fmla="*/ 102 w 570" name="T40"/>
                <a:gd fmla="*/ 390 h 629" name="T41"/>
                <a:gd fmla="*/ 92 w 570" name="T42"/>
                <a:gd fmla="*/ 469 h 629" name="T43"/>
                <a:gd fmla="*/ 196 w 570" name="T44"/>
                <a:gd fmla="*/ 407 h 629" name="T45"/>
                <a:gd fmla="*/ 265 w 570" name="T46"/>
                <a:gd fmla="*/ 373 h 629" name="T47"/>
                <a:gd fmla="*/ 196 w 570" name="T48"/>
                <a:gd fmla="*/ 450 h 629" name="T49"/>
                <a:gd fmla="*/ 179 w 570" name="T50"/>
                <a:gd fmla="*/ 542 h 629" name="T51"/>
                <a:gd fmla="*/ 261 w 570" name="T52"/>
                <a:gd fmla="*/ 489 h 629" name="T53"/>
                <a:gd fmla="*/ 270 w 570" name="T54"/>
                <a:gd fmla="*/ 506 h 629" name="T55"/>
                <a:gd fmla="*/ 208 w 570" name="T56"/>
                <a:gd fmla="*/ 588 h 629" name="T57"/>
                <a:gd fmla="*/ 303 w 570" name="T58"/>
                <a:gd fmla="*/ 597 h 629" name="T59"/>
                <a:gd fmla="*/ 332 w 570" name="T60"/>
                <a:gd fmla="*/ 603 h 629" name="T61"/>
                <a:gd fmla="*/ 406 w 570" name="T62"/>
                <a:gd fmla="*/ 554 h 629" name="T63"/>
                <a:gd fmla="*/ 430 w 570" name="T64"/>
                <a:gd fmla="*/ 535 h 629" name="T65"/>
                <a:gd fmla="*/ 504 w 570" name="T66"/>
                <a:gd fmla="*/ 444 h 629" name="T67"/>
                <a:gd fmla="*/ 549 w 570" name="T68"/>
                <a:gd fmla="*/ 342 h 629" name="T69"/>
                <a:gd fmla="*/ 563 w 570" name="T70"/>
                <a:gd fmla="*/ 266 h 62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29" w="570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gdLst>
                <a:gd fmla="*/ 275 w 339" name="T0"/>
                <a:gd fmla="*/ 103 h 348" name="T1"/>
                <a:gd fmla="*/ 261 w 339" name="T2"/>
                <a:gd fmla="*/ 119 h 348" name="T3"/>
                <a:gd fmla="*/ 256 w 339" name="T4"/>
                <a:gd fmla="*/ 55 h 348" name="T5"/>
                <a:gd fmla="*/ 214 w 339" name="T6"/>
                <a:gd fmla="*/ 32 h 348" name="T7"/>
                <a:gd fmla="*/ 151 w 339" name="T8"/>
                <a:gd fmla="*/ 73 h 348" name="T9"/>
                <a:gd fmla="*/ 161 w 339" name="T10"/>
                <a:gd fmla="*/ 56 h 348" name="T11"/>
                <a:gd fmla="*/ 111 w 339" name="T12"/>
                <a:gd fmla="*/ 46 h 348" name="T13"/>
                <a:gd fmla="*/ 86 w 339" name="T14"/>
                <a:gd fmla="*/ 100 h 348" name="T15"/>
                <a:gd fmla="*/ 74 w 339" name="T16"/>
                <a:gd fmla="*/ 103 h 348" name="T17"/>
                <a:gd fmla="*/ 49 w 339" name="T18"/>
                <a:gd fmla="*/ 132 h 348" name="T19"/>
                <a:gd fmla="*/ 67 w 339" name="T20"/>
                <a:gd fmla="*/ 154 h 348" name="T21"/>
                <a:gd fmla="*/ 102 w 339" name="T22"/>
                <a:gd fmla="*/ 239 h 348" name="T23"/>
                <a:gd fmla="*/ 131 w 339" name="T24"/>
                <a:gd fmla="*/ 333 h 348" name="T25"/>
                <a:gd fmla="*/ 117 w 339" name="T26"/>
                <a:gd fmla="*/ 205 h 348" name="T27"/>
                <a:gd fmla="*/ 83 w 339" name="T28"/>
                <a:gd fmla="*/ 129 h 348" name="T29"/>
                <a:gd fmla="*/ 132 w 339" name="T30"/>
                <a:gd fmla="*/ 89 h 348" name="T31"/>
                <a:gd fmla="*/ 217 w 339" name="T32"/>
                <a:gd fmla="*/ 87 h 348" name="T33"/>
                <a:gd fmla="*/ 257 w 339" name="T34"/>
                <a:gd fmla="*/ 143 h 348" name="T35"/>
                <a:gd fmla="*/ 208 w 339" name="T36"/>
                <a:gd fmla="*/ 272 h 348" name="T37"/>
                <a:gd fmla="*/ 186 w 339" name="T38"/>
                <a:gd fmla="*/ 333 h 348" name="T39"/>
                <a:gd fmla="*/ 228 w 339" name="T40"/>
                <a:gd fmla="*/ 283 h 348" name="T41"/>
                <a:gd fmla="*/ 280 w 339" name="T42"/>
                <a:gd fmla="*/ 147 h 348" name="T43"/>
                <a:gd fmla="*/ 323 w 339" name="T44"/>
                <a:gd fmla="*/ 92 h 348" name="T45"/>
                <a:gd fmla="*/ 40 w 339" name="T46"/>
                <a:gd fmla="*/ 99 h 348" name="T47"/>
                <a:gd fmla="*/ 43 w 339" name="T48"/>
                <a:gd fmla="*/ 103 h 348" name="T49"/>
                <a:gd fmla="*/ 142 w 339" name="T50"/>
                <a:gd fmla="*/ 37 h 348" name="T51"/>
                <a:gd fmla="*/ 141 w 339" name="T52"/>
                <a:gd fmla="*/ 44 h 348" name="T53"/>
                <a:gd fmla="*/ 142 w 339" name="T54"/>
                <a:gd fmla="*/ 37 h 348" name="T55"/>
                <a:gd fmla="*/ 235 w 339" name="T56"/>
                <a:gd fmla="*/ 43 h 348" name="T57"/>
                <a:gd fmla="*/ 234 w 339" name="T58"/>
                <a:gd fmla="*/ 46 h 348" name="T59"/>
                <a:gd fmla="*/ 300 w 339" name="T60"/>
                <a:gd fmla="*/ 115 h 348" name="T61"/>
                <a:gd fmla="*/ 296 w 339" name="T62"/>
                <a:gd fmla="*/ 112 h 348" name="T63"/>
                <a:gd fmla="*/ 304 w 339" name="T64"/>
                <a:gd fmla="*/ 108 h 34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48" w="339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gdLst>
                <a:gd fmla="*/ 72 w 76" name="T0"/>
                <a:gd fmla="*/ 66 h 84" name="T1"/>
                <a:gd fmla="*/ 54 w 76" name="T2"/>
                <a:gd fmla="*/ 15 h 84" name="T3"/>
                <a:gd fmla="*/ 32 w 76" name="T4"/>
                <a:gd fmla="*/ 21 h 84" name="T5"/>
                <a:gd fmla="*/ 34 w 76" name="T6"/>
                <a:gd fmla="*/ 27 h 84" name="T7"/>
                <a:gd fmla="*/ 27 w 76" name="T8"/>
                <a:gd fmla="*/ 14 h 84" name="T9"/>
                <a:gd fmla="*/ 5 w 76" name="T10"/>
                <a:gd fmla="*/ 20 h 84" name="T11"/>
                <a:gd fmla="*/ 63 w 76" name="T12"/>
                <a:gd fmla="*/ 83 h 84" name="T13"/>
                <a:gd fmla="*/ 72 w 76" name="T14"/>
                <a:gd fmla="*/ 66 h 8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4" w="76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gdLst>
                <a:gd fmla="*/ 49 w 50" name="T0"/>
                <a:gd fmla="*/ 26 h 94" name="T1"/>
                <a:gd fmla="*/ 47 w 50" name="T2"/>
                <a:gd fmla="*/ 19 h 94" name="T3"/>
                <a:gd fmla="*/ 46 w 50" name="T4"/>
                <a:gd fmla="*/ 10 h 94" name="T5"/>
                <a:gd fmla="*/ 32 w 50" name="T6"/>
                <a:gd fmla="*/ 2 h 94" name="T7"/>
                <a:gd fmla="*/ 15 w 50" name="T8"/>
                <a:gd fmla="*/ 5 h 94" name="T9"/>
                <a:gd fmla="*/ 15 w 50" name="T10"/>
                <a:gd fmla="*/ 28 h 94" name="T11"/>
                <a:gd fmla="*/ 22 w 50" name="T12"/>
                <a:gd fmla="*/ 28 h 94" name="T13"/>
                <a:gd fmla="*/ 15 w 50" name="T14"/>
                <a:gd fmla="*/ 46 h 94" name="T15"/>
                <a:gd fmla="*/ 13 w 50" name="T16"/>
                <a:gd fmla="*/ 82 h 94" name="T17"/>
                <a:gd fmla="*/ 33 w 50" name="T18"/>
                <a:gd fmla="*/ 87 h 94" name="T19"/>
                <a:gd fmla="*/ 49 w 50" name="T20"/>
                <a:gd fmla="*/ 26 h 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4" w="50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gdLst>
                <a:gd fmla="*/ 61 w 85" name="T0"/>
                <a:gd fmla="*/ 15 h 94" name="T1"/>
                <a:gd fmla="*/ 60 w 85" name="T2"/>
                <a:gd fmla="*/ 10 h 94" name="T3"/>
                <a:gd fmla="*/ 46 w 85" name="T4"/>
                <a:gd fmla="*/ 2 h 94" name="T5"/>
                <a:gd fmla="*/ 20 w 85" name="T6"/>
                <a:gd fmla="*/ 27 h 94" name="T7"/>
                <a:gd fmla="*/ 8 w 85" name="T8"/>
                <a:gd fmla="*/ 59 h 94" name="T9"/>
                <a:gd fmla="*/ 15 w 85" name="T10"/>
                <a:gd fmla="*/ 78 h 94" name="T11"/>
                <a:gd fmla="*/ 15 w 85" name="T12"/>
                <a:gd fmla="*/ 79 h 94" name="T13"/>
                <a:gd fmla="*/ 29 w 85" name="T14"/>
                <a:gd fmla="*/ 93 h 94" name="T15"/>
                <a:gd fmla="*/ 60 w 85" name="T16"/>
                <a:gd fmla="*/ 66 h 94" name="T17"/>
                <a:gd fmla="*/ 80 w 85" name="T18"/>
                <a:gd fmla="*/ 26 h 94" name="T19"/>
                <a:gd fmla="*/ 61 w 85" name="T20"/>
                <a:gd fmla="*/ 15 h 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4" w="85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gdLst>
                <a:gd fmla="*/ 90 w 93" name="T0"/>
                <a:gd fmla="*/ 33 h 48" name="T1"/>
                <a:gd fmla="*/ 84 w 93" name="T2"/>
                <a:gd fmla="*/ 11 h 48" name="T3"/>
                <a:gd fmla="*/ 70 w 93" name="T4"/>
                <a:gd fmla="*/ 2 h 48" name="T5"/>
                <a:gd fmla="*/ 31 w 93" name="T6"/>
                <a:gd fmla="*/ 19 h 48" name="T7"/>
                <a:gd fmla="*/ 30 w 93" name="T8"/>
                <a:gd fmla="*/ 19 h 48" name="T9"/>
                <a:gd fmla="*/ 29 w 93" name="T10"/>
                <a:gd fmla="*/ 18 h 48" name="T11"/>
                <a:gd fmla="*/ 8 w 93" name="T12"/>
                <a:gd fmla="*/ 23 h 48" name="T13"/>
                <a:gd fmla="*/ 14 w 93" name="T14"/>
                <a:gd fmla="*/ 44 h 48" name="T15"/>
                <a:gd fmla="*/ 28 w 93" name="T16"/>
                <a:gd fmla="*/ 43 h 48" name="T17"/>
                <a:gd fmla="*/ 76 w 93" name="T18"/>
                <a:gd fmla="*/ 47 h 48" name="T19"/>
                <a:gd fmla="*/ 90 w 93" name="T20"/>
                <a:gd fmla="*/ 33 h 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" w="93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gdLst>
                <a:gd fmla="*/ 97 w 98" name="T0"/>
                <a:gd fmla="*/ 50 h 66" name="T1"/>
                <a:gd fmla="*/ 80 w 98" name="T2"/>
                <a:gd fmla="*/ 27 h 66" name="T3"/>
                <a:gd fmla="*/ 68 w 98" name="T4"/>
                <a:gd fmla="*/ 28 h 66" name="T5"/>
                <a:gd fmla="*/ 45 w 98" name="T6"/>
                <a:gd fmla="*/ 3 h 66" name="T7"/>
                <a:gd fmla="*/ 32 w 98" name="T8"/>
                <a:gd fmla="*/ 4 h 66" name="T9"/>
                <a:gd fmla="*/ 15 w 98" name="T10"/>
                <a:gd fmla="*/ 6 h 66" name="T11"/>
                <a:gd fmla="*/ 15 w 98" name="T12"/>
                <a:gd fmla="*/ 29 h 66" name="T13"/>
                <a:gd fmla="*/ 28 w 98" name="T14"/>
                <a:gd fmla="*/ 28 h 66" name="T15"/>
                <a:gd fmla="*/ 30 w 98" name="T16"/>
                <a:gd fmla="*/ 28 h 66" name="T17"/>
                <a:gd fmla="*/ 29 w 98" name="T18"/>
                <a:gd fmla="*/ 36 h 66" name="T19"/>
                <a:gd fmla="*/ 42 w 98" name="T20"/>
                <a:gd fmla="*/ 57 h 66" name="T21"/>
                <a:gd fmla="*/ 64 w 98" name="T22"/>
                <a:gd fmla="*/ 55 h 66" name="T23"/>
                <a:gd fmla="*/ 65 w 98" name="T24"/>
                <a:gd fmla="*/ 55 h 66" name="T25"/>
                <a:gd fmla="*/ 83 w 98" name="T26"/>
                <a:gd fmla="*/ 64 h 66" name="T27"/>
                <a:gd fmla="*/ 97 w 98" name="T28"/>
                <a:gd fmla="*/ 50 h 6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6" w="98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gdLst>
                <a:gd fmla="*/ 87 w 93" name="T0"/>
                <a:gd fmla="*/ 6 h 56" name="T1"/>
                <a:gd fmla="*/ 67 w 93" name="T2"/>
                <a:gd fmla="*/ 2 h 56" name="T3"/>
                <a:gd fmla="*/ 51 w 93" name="T4"/>
                <a:gd fmla="*/ 8 h 56" name="T5"/>
                <a:gd fmla="*/ 46 w 93" name="T6"/>
                <a:gd fmla="*/ 5 h 56" name="T7"/>
                <a:gd fmla="*/ 34 w 93" name="T8"/>
                <a:gd fmla="*/ 5 h 56" name="T9"/>
                <a:gd fmla="*/ 24 w 93" name="T10"/>
                <a:gd fmla="*/ 4 h 56" name="T11"/>
                <a:gd fmla="*/ 2 w 93" name="T12"/>
                <a:gd fmla="*/ 41 h 56" name="T13"/>
                <a:gd fmla="*/ 25 w 93" name="T14"/>
                <a:gd fmla="*/ 41 h 56" name="T15"/>
                <a:gd fmla="*/ 25 w 93" name="T16"/>
                <a:gd fmla="*/ 39 h 56" name="T17"/>
                <a:gd fmla="*/ 42 w 93" name="T18"/>
                <a:gd fmla="*/ 47 h 56" name="T19"/>
                <a:gd fmla="*/ 50 w 93" name="T20"/>
                <a:gd fmla="*/ 33 h 56" name="T21"/>
                <a:gd fmla="*/ 52 w 93" name="T22"/>
                <a:gd fmla="*/ 33 h 56" name="T23"/>
                <a:gd fmla="*/ 85 w 93" name="T24"/>
                <a:gd fmla="*/ 27 h 56" name="T25"/>
                <a:gd fmla="*/ 87 w 93" name="T26"/>
                <a:gd fmla="*/ 6 h 56" name="T27"/>
                <a:gd fmla="*/ 25 w 93" name="T28"/>
                <a:gd fmla="*/ 36 h 56" name="T29"/>
                <a:gd fmla="*/ 25 w 93" name="T30"/>
                <a:gd fmla="*/ 30 h 56" name="T31"/>
                <a:gd fmla="*/ 25 w 93" name="T32"/>
                <a:gd fmla="*/ 28 h 56" name="T33"/>
                <a:gd fmla="*/ 25 w 93" name="T34"/>
                <a:gd fmla="*/ 27 h 56" name="T35"/>
                <a:gd fmla="*/ 27 w 93" name="T36"/>
                <a:gd fmla="*/ 27 h 56" name="T37"/>
                <a:gd fmla="*/ 30 w 93" name="T38"/>
                <a:gd fmla="*/ 27 h 56" name="T39"/>
                <a:gd fmla="*/ 30 w 93" name="T40"/>
                <a:gd fmla="*/ 27 h 56" name="T41"/>
                <a:gd fmla="*/ 25 w 93" name="T42"/>
                <a:gd fmla="*/ 36 h 5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56" w="93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gdLst>
                <a:gd fmla="*/ 77 w 101" name="T0"/>
                <a:gd fmla="*/ 14 h 52" name="T1"/>
                <a:gd fmla="*/ 31 w 101" name="T2"/>
                <a:gd fmla="*/ 0 h 52" name="T3"/>
                <a:gd fmla="*/ 20 w 101" name="T4"/>
                <a:gd fmla="*/ 14 h 52" name="T5"/>
                <a:gd fmla="*/ 15 w 101" name="T6"/>
                <a:gd fmla="*/ 14 h 52" name="T7"/>
                <a:gd fmla="*/ 15 w 101" name="T8"/>
                <a:gd fmla="*/ 37 h 52" name="T9"/>
                <a:gd fmla="*/ 67 w 101" name="T10"/>
                <a:gd fmla="*/ 48 h 52" name="T11"/>
                <a:gd fmla="*/ 98 w 101" name="T12"/>
                <a:gd fmla="*/ 38 h 52" name="T13"/>
                <a:gd fmla="*/ 77 w 101" name="T14"/>
                <a:gd fmla="*/ 14 h 5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100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gdLst>
                <a:gd fmla="*/ 243 w 258" name="T0"/>
                <a:gd fmla="*/ 1 h 38" name="T1"/>
                <a:gd fmla="*/ 129 w 258" name="T2"/>
                <a:gd fmla="*/ 1 h 38" name="T3"/>
                <a:gd fmla="*/ 15 w 258" name="T4"/>
                <a:gd fmla="*/ 9 h 38" name="T5"/>
                <a:gd fmla="*/ 15 w 258" name="T6"/>
                <a:gd fmla="*/ 32 h 38" name="T7"/>
                <a:gd fmla="*/ 93 w 258" name="T8"/>
                <a:gd fmla="*/ 26 h 38" name="T9"/>
                <a:gd fmla="*/ 107 w 258" name="T10"/>
                <a:gd fmla="*/ 35 h 38" name="T11"/>
                <a:gd fmla="*/ 169 w 258" name="T12"/>
                <a:gd fmla="*/ 32 h 38" name="T13"/>
                <a:gd fmla="*/ 204 w 258" name="T14"/>
                <a:gd fmla="*/ 32 h 38" name="T15"/>
                <a:gd fmla="*/ 243 w 258" name="T16"/>
                <a:gd fmla="*/ 24 h 38" name="T17"/>
                <a:gd fmla="*/ 243 w 258" name="T18"/>
                <a:gd fmla="*/ 1 h 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" w="25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gdLst>
                <a:gd fmla="*/ 248 w 259" name="T0"/>
                <a:gd fmla="*/ 5 h 41" name="T1"/>
                <a:gd fmla="*/ 186 w 259" name="T2"/>
                <a:gd fmla="*/ 2 h 41" name="T3"/>
                <a:gd fmla="*/ 117 w 259" name="T4"/>
                <a:gd fmla="*/ 3 h 41" name="T5"/>
                <a:gd fmla="*/ 60 w 259" name="T6"/>
                <a:gd fmla="*/ 1 h 41" name="T7"/>
                <a:gd fmla="*/ 12 w 259" name="T8"/>
                <a:gd fmla="*/ 11 h 41" name="T9"/>
                <a:gd fmla="*/ 24 w 259" name="T10"/>
                <a:gd fmla="*/ 31 h 41" name="T11"/>
                <a:gd fmla="*/ 64 w 259" name="T12"/>
                <a:gd fmla="*/ 25 h 41" name="T13"/>
                <a:gd fmla="*/ 100 w 259" name="T14"/>
                <a:gd fmla="*/ 26 h 41" name="T15"/>
                <a:gd fmla="*/ 110 w 259" name="T16"/>
                <a:gd fmla="*/ 40 h 41" name="T17"/>
                <a:gd fmla="*/ 191 w 259" name="T18"/>
                <a:gd fmla="*/ 40 h 41" name="T19"/>
                <a:gd fmla="*/ 250 w 259" name="T20"/>
                <a:gd fmla="*/ 26 h 41" name="T21"/>
                <a:gd fmla="*/ 248 w 259" name="T22"/>
                <a:gd fmla="*/ 5 h 4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" w="259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gdLst>
                <a:gd fmla="*/ 239 w 246" name="T0"/>
                <a:gd fmla="*/ 18 h 107" name="T1"/>
                <a:gd fmla="*/ 159 w 246" name="T2"/>
                <a:gd fmla="*/ 9 h 107" name="T3"/>
                <a:gd fmla="*/ 15 w 246" name="T4"/>
                <a:gd fmla="*/ 23 h 107" name="T5"/>
                <a:gd fmla="*/ 21 w 246" name="T6"/>
                <a:gd fmla="*/ 45 h 107" name="T7"/>
                <a:gd fmla="*/ 45 w 246" name="T8"/>
                <a:gd fmla="*/ 40 h 107" name="T9"/>
                <a:gd fmla="*/ 46 w 246" name="T10"/>
                <a:gd fmla="*/ 54 h 107" name="T11"/>
                <a:gd fmla="*/ 64 w 246" name="T12"/>
                <a:gd fmla="*/ 63 h 107" name="T13"/>
                <a:gd fmla="*/ 61 w 246" name="T14"/>
                <a:gd fmla="*/ 73 h 107" name="T15"/>
                <a:gd fmla="*/ 63 w 246" name="T16"/>
                <a:gd fmla="*/ 78 h 107" name="T17"/>
                <a:gd fmla="*/ 63 w 246" name="T18"/>
                <a:gd fmla="*/ 95 h 107" name="T19"/>
                <a:gd fmla="*/ 80 w 246" name="T20"/>
                <a:gd fmla="*/ 102 h 107" name="T21"/>
                <a:gd fmla="*/ 84 w 246" name="T22"/>
                <a:gd fmla="*/ 100 h 107" name="T23"/>
                <a:gd fmla="*/ 112 w 246" name="T24"/>
                <a:gd fmla="*/ 106 h 107" name="T25"/>
                <a:gd fmla="*/ 150 w 246" name="T26"/>
                <a:gd fmla="*/ 106 h 107" name="T27"/>
                <a:gd fmla="*/ 189 w 246" name="T28"/>
                <a:gd fmla="*/ 78 h 107" name="T29"/>
                <a:gd fmla="*/ 193 w 246" name="T30"/>
                <a:gd fmla="*/ 70 h 107" name="T31"/>
                <a:gd fmla="*/ 200 w 246" name="T32"/>
                <a:gd fmla="*/ 56 h 107" name="T33"/>
                <a:gd fmla="*/ 197 w 246" name="T34"/>
                <a:gd fmla="*/ 45 h 107" name="T35"/>
                <a:gd fmla="*/ 234 w 246" name="T36"/>
                <a:gd fmla="*/ 37 h 107" name="T37"/>
                <a:gd fmla="*/ 239 w 246" name="T38"/>
                <a:gd fmla="*/ 18 h 107" name="T39"/>
                <a:gd fmla="*/ 97 w 246" name="T40"/>
                <a:gd fmla="*/ 62 h 107" name="T41"/>
                <a:gd fmla="*/ 104 w 246" name="T42"/>
                <a:gd fmla="*/ 62 h 107" name="T43"/>
                <a:gd fmla="*/ 166 w 246" name="T44"/>
                <a:gd fmla="*/ 62 h 107" name="T45"/>
                <a:gd fmla="*/ 97 w 246" name="T46"/>
                <a:gd fmla="*/ 62 h 10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07" w="246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gdLst>
                <a:gd fmla="*/ 3 w 3" name="T0"/>
                <a:gd fmla="*/ 2 h 2" name="T1"/>
                <a:gd fmla="*/ 0 w 3" name="T2"/>
                <a:gd fmla="*/ 0 h 2" name="T3"/>
                <a:gd fmla="*/ 1 w 3" name="T4"/>
                <a:gd fmla="*/ 1 h 2" name="T5"/>
                <a:gd fmla="*/ 3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0" name="Freeform 20"/>
            <p:cNvSpPr/>
            <p:nvPr/>
          </p:nvSpPr>
          <p:spPr bwMode="auto">
            <a:xfrm flipH="1">
              <a:off x="7475538" y="34528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gdLst>
                <a:gd fmla="*/ 0 w 3" name="T0"/>
                <a:gd fmla="*/ 2 h 2" name="T1"/>
                <a:gd fmla="*/ 3 w 3" name="T2"/>
                <a:gd fmla="*/ 0 h 2" name="T3"/>
                <a:gd fmla="*/ 0 w 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8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9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gdLst>
                <a:gd fmla="*/ 1 w 1" name="T0"/>
                <a:gd fmla="*/ 1 h 1" name="T1"/>
                <a:gd fmla="*/ 0 w 1" name="T2"/>
                <a:gd fmla="*/ 0 h 1" name="T3"/>
                <a:gd fmla="*/ 0 w 1" name="T4"/>
                <a:gd fmla="*/ 0 h 1" name="T5"/>
                <a:gd fmla="*/ 1 w 1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0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1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gdLst>
                <a:gd fmla="*/ 2 w 2" name="T0"/>
                <a:gd fmla="*/ 1 h 1" name="T1"/>
                <a:gd fmla="*/ 0 w 2" name="T2"/>
                <a:gd fmla="*/ 0 h 1" name="T3"/>
                <a:gd fmla="*/ 1 w 2" name="T4"/>
                <a:gd fmla="*/ 1 h 1" name="T5"/>
                <a:gd fmla="*/ 2 w 2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2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gdLst>
                <a:gd fmla="*/ 13 w 13" name="T0"/>
                <a:gd fmla="*/ 0 h 9" name="T1"/>
                <a:gd fmla="*/ 9 w 13" name="T2"/>
                <a:gd fmla="*/ 3 h 9" name="T3"/>
                <a:gd fmla="*/ 0 w 13" name="T4"/>
                <a:gd fmla="*/ 9 h 9" name="T5"/>
                <a:gd fmla="*/ 0 w 13" name="T6"/>
                <a:gd fmla="*/ 9 h 9" name="T7"/>
                <a:gd fmla="*/ 9 w 13" name="T8"/>
                <a:gd fmla="*/ 3 h 9" name="T9"/>
                <a:gd fmla="*/ 13 w 13" name="T10"/>
                <a:gd fmla="*/ 0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13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6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gdLst>
                <a:gd fmla="*/ 2 w 2" name="T0"/>
                <a:gd fmla="*/ 14 h 14" name="T1"/>
                <a:gd fmla="*/ 2 w 2" name="T2"/>
                <a:gd fmla="*/ 14 h 14" name="T3"/>
                <a:gd fmla="*/ 0 w 2" name="T4"/>
                <a:gd fmla="*/ 0 h 14" name="T5"/>
                <a:gd fmla="*/ 2 w 2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2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8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gdLst>
                <a:gd fmla="*/ 1 w 32" name="T0"/>
                <a:gd fmla="*/ 18 h 47" name="T1"/>
                <a:gd fmla="*/ 3 w 32" name="T2"/>
                <a:gd fmla="*/ 14 h 47" name="T3"/>
                <a:gd fmla="*/ 3 w 32" name="T4"/>
                <a:gd fmla="*/ 13 h 47" name="T5"/>
                <a:gd fmla="*/ 5 w 32" name="T6"/>
                <a:gd fmla="*/ 12 h 47" name="T7"/>
                <a:gd fmla="*/ 2 w 32" name="T8"/>
                <a:gd fmla="*/ 19 h 47" name="T9"/>
                <a:gd fmla="*/ 1 w 32" name="T10"/>
                <a:gd fmla="*/ 38 h 47" name="T11"/>
                <a:gd fmla="*/ 11 w 32" name="T12"/>
                <a:gd fmla="*/ 41 h 47" name="T13"/>
                <a:gd fmla="*/ 15 w 32" name="T14"/>
                <a:gd fmla="*/ 39 h 47" name="T15"/>
                <a:gd fmla="*/ 25 w 32" name="T16"/>
                <a:gd fmla="*/ 27 h 47" name="T17"/>
                <a:gd fmla="*/ 4 w 32" name="T18"/>
                <a:gd fmla="*/ 44 h 47" name="T19"/>
                <a:gd fmla="*/ 10 w 32" name="T20"/>
                <a:gd fmla="*/ 40 h 47" name="T21"/>
                <a:gd fmla="*/ 18 w 32" name="T22"/>
                <a:gd fmla="*/ 34 h 47" name="T23"/>
                <a:gd fmla="*/ 25 w 32" name="T24"/>
                <a:gd fmla="*/ 26 h 47" name="T25"/>
                <a:gd fmla="*/ 20 w 32" name="T26"/>
                <a:gd fmla="*/ 22 h 47" name="T27"/>
                <a:gd fmla="*/ 17 w 32" name="T28"/>
                <a:gd fmla="*/ 23 h 47" name="T29"/>
                <a:gd fmla="*/ 14 w 32" name="T30"/>
                <a:gd fmla="*/ 26 h 47" name="T31"/>
                <a:gd fmla="*/ 15 w 32" name="T32"/>
                <a:gd fmla="*/ 22 h 47" name="T33"/>
                <a:gd fmla="*/ 16 w 32" name="T34"/>
                <a:gd fmla="*/ 20 h 47" name="T35"/>
                <a:gd fmla="*/ 16 w 32" name="T36"/>
                <a:gd fmla="*/ 19 h 47" name="T37"/>
                <a:gd fmla="*/ 17 w 32" name="T38"/>
                <a:gd fmla="*/ 19 h 47" name="T39"/>
                <a:gd fmla="*/ 21 w 32" name="T40"/>
                <a:gd fmla="*/ 20 h 47" name="T41"/>
                <a:gd fmla="*/ 24 w 32" name="T42"/>
                <a:gd fmla="*/ 17 h 47" name="T43"/>
                <a:gd fmla="*/ 27 w 32" name="T44"/>
                <a:gd fmla="*/ 22 h 47" name="T45"/>
                <a:gd fmla="*/ 28 w 32" name="T46"/>
                <a:gd fmla="*/ 8 h 47" name="T47"/>
                <a:gd fmla="*/ 27 w 32" name="T48"/>
                <a:gd fmla="*/ 5 h 47" name="T49"/>
                <a:gd fmla="*/ 26 w 32" name="T50"/>
                <a:gd fmla="*/ 5 h 47" name="T51"/>
                <a:gd fmla="*/ 20 w 32" name="T52"/>
                <a:gd fmla="*/ 1 h 47" name="T53"/>
                <a:gd fmla="*/ 20 w 32" name="T54"/>
                <a:gd fmla="*/ 1 h 47" name="T55"/>
                <a:gd fmla="*/ 15 w 32" name="T56"/>
                <a:gd fmla="*/ 2 h 47" name="T57"/>
                <a:gd fmla="*/ 5 w 32" name="T58"/>
                <a:gd fmla="*/ 10 h 47" name="T59"/>
                <a:gd fmla="*/ 3 w 32" name="T60"/>
                <a:gd fmla="*/ 14 h 47" name="T61"/>
                <a:gd fmla="*/ 2 w 32" name="T62"/>
                <a:gd fmla="*/ 16 h 47" name="T63"/>
                <a:gd fmla="*/ 0 w 32" name="T64"/>
                <a:gd fmla="*/ 38 h 47" name="T65"/>
                <a:gd fmla="*/ 1 w 32" name="T66"/>
                <a:gd fmla="*/ 38 h 47" name="T67"/>
                <a:gd fmla="*/ 11 w 32" name="T68"/>
                <a:gd fmla="*/ 29 h 47" name="T69"/>
                <a:gd fmla="*/ 11 w 32" name="T70"/>
                <a:gd fmla="*/ 29 h 47" name="T71"/>
                <a:gd fmla="*/ 11 w 32" name="T72"/>
                <a:gd fmla="*/ 29 h 47" name="T73"/>
                <a:gd fmla="*/ 3 w 32" name="T74"/>
                <a:gd fmla="*/ 24 h 47" name="T75"/>
                <a:gd fmla="*/ 4 w 32" name="T76"/>
                <a:gd fmla="*/ 42 h 47" name="T77"/>
                <a:gd fmla="*/ 6 w 32" name="T78"/>
                <a:gd fmla="*/ 32 h 47" name="T79"/>
                <a:gd fmla="*/ 5 w 32" name="T80"/>
                <a:gd fmla="*/ 33 h 47" name="T81"/>
                <a:gd fmla="*/ 6 w 32" name="T82"/>
                <a:gd fmla="*/ 32 h 47" name="T83"/>
                <a:gd fmla="*/ 11 w 32" name="T84"/>
                <a:gd fmla="*/ 34 h 47" name="T85"/>
                <a:gd fmla="*/ 11 w 32" name="T86"/>
                <a:gd fmla="*/ 36 h 47" name="T87"/>
                <a:gd fmla="*/ 21 w 32" name="T88"/>
                <a:gd fmla="*/ 15 h 4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47" w="32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9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gdLst>
                <a:gd fmla="*/ 15 w 30" name="T0"/>
                <a:gd fmla="*/ 42 h 46" name="T1"/>
                <a:gd fmla="*/ 16 w 30" name="T2"/>
                <a:gd fmla="*/ 41 h 46" name="T3"/>
                <a:gd fmla="*/ 17 w 30" name="T4"/>
                <a:gd fmla="*/ 36 h 46" name="T5"/>
                <a:gd fmla="*/ 14 w 30" name="T6"/>
                <a:gd fmla="*/ 36 h 46" name="T7"/>
                <a:gd fmla="*/ 10 w 30" name="T8"/>
                <a:gd fmla="*/ 40 h 46" name="T9"/>
                <a:gd fmla="*/ 7 w 30" name="T10"/>
                <a:gd fmla="*/ 43 h 46" name="T11"/>
                <a:gd fmla="*/ 6 w 30" name="T12"/>
                <a:gd fmla="*/ 41 h 46" name="T13"/>
                <a:gd fmla="*/ 5 w 30" name="T14"/>
                <a:gd fmla="*/ 36 h 46" name="T15"/>
                <a:gd fmla="*/ 4 w 30" name="T16"/>
                <a:gd fmla="*/ 37 h 46" name="T17"/>
                <a:gd fmla="*/ 3 w 30" name="T18"/>
                <a:gd fmla="*/ 31 h 46" name="T19"/>
                <a:gd fmla="*/ 4 w 30" name="T20"/>
                <a:gd fmla="*/ 36 h 46" name="T21"/>
                <a:gd fmla="*/ 4 w 30" name="T22"/>
                <a:gd fmla="*/ 36 h 46" name="T23"/>
                <a:gd fmla="*/ 5 w 30" name="T24"/>
                <a:gd fmla="*/ 36 h 46" name="T25"/>
                <a:gd fmla="*/ 5 w 30" name="T26"/>
                <a:gd fmla="*/ 37 h 46" name="T27"/>
                <a:gd fmla="*/ 7 w 30" name="T28"/>
                <a:gd fmla="*/ 43 h 46" name="T29"/>
                <a:gd fmla="*/ 12 w 30" name="T30"/>
                <a:gd fmla="*/ 38 h 46" name="T31"/>
                <a:gd fmla="*/ 14 w 30" name="T32"/>
                <a:gd fmla="*/ 36 h 46" name="T33"/>
                <a:gd fmla="*/ 15 w 30" name="T34"/>
                <a:gd fmla="*/ 38 h 46" name="T35"/>
                <a:gd fmla="*/ 15 w 30" name="T36"/>
                <a:gd fmla="*/ 38 h 46" name="T37"/>
                <a:gd fmla="*/ 25 w 30" name="T38"/>
                <a:gd fmla="*/ 26 h 46" name="T39"/>
                <a:gd fmla="*/ 24 w 30" name="T40"/>
                <a:gd fmla="*/ 20 h 46" name="T41"/>
                <a:gd fmla="*/ 19 w 30" name="T42"/>
                <a:gd fmla="*/ 20 h 46" name="T43"/>
                <a:gd fmla="*/ 12 w 30" name="T44"/>
                <a:gd fmla="*/ 27 h 46" name="T45"/>
                <a:gd fmla="*/ 12 w 30" name="T46"/>
                <a:gd fmla="*/ 27 h 46" name="T47"/>
                <a:gd fmla="*/ 12 w 30" name="T48"/>
                <a:gd fmla="*/ 27 h 46" name="T49"/>
                <a:gd fmla="*/ 13 w 30" name="T50"/>
                <a:gd fmla="*/ 26 h 46" name="T51"/>
                <a:gd fmla="*/ 17 w 30" name="T52"/>
                <a:gd fmla="*/ 18 h 46" name="T53"/>
                <a:gd fmla="*/ 15 w 30" name="T54"/>
                <a:gd fmla="*/ 20 h 46" name="T55"/>
                <a:gd fmla="*/ 14 w 30" name="T56"/>
                <a:gd fmla="*/ 19 h 46" name="T57"/>
                <a:gd fmla="*/ 15 w 30" name="T58"/>
                <a:gd fmla="*/ 16 h 46" name="T59"/>
                <a:gd fmla="*/ 16 w 30" name="T60"/>
                <a:gd fmla="*/ 15 h 46" name="T61"/>
                <a:gd fmla="*/ 18 w 30" name="T62"/>
                <a:gd fmla="*/ 16 h 46" name="T63"/>
                <a:gd fmla="*/ 20 w 30" name="T64"/>
                <a:gd fmla="*/ 17 h 46" name="T65"/>
                <a:gd fmla="*/ 25 w 30" name="T66"/>
                <a:gd fmla="*/ 13 h 46" name="T67"/>
                <a:gd fmla="*/ 29 w 30" name="T68"/>
                <a:gd fmla="*/ 18 h 46" name="T69"/>
                <a:gd fmla="*/ 28 w 30" name="T70"/>
                <a:gd fmla="*/ 2 h 46" name="T71"/>
                <a:gd fmla="*/ 18 w 30" name="T72"/>
                <a:gd fmla="*/ 0 h 46" name="T73"/>
                <a:gd fmla="*/ 0 w 30" name="T74"/>
                <a:gd fmla="*/ 28 h 46" name="T75"/>
                <a:gd fmla="*/ 2 w 30" name="T76"/>
                <a:gd fmla="*/ 40 h 46" name="T77"/>
                <a:gd fmla="*/ 2 w 30" name="T78"/>
                <a:gd fmla="*/ 40 h 46" name="T79"/>
                <a:gd fmla="*/ 3 w 30" name="T80"/>
                <a:gd fmla="*/ 39 h 46" name="T81"/>
                <a:gd fmla="*/ 6 w 30" name="T82"/>
                <a:gd fmla="*/ 44 h 46" name="T83"/>
                <a:gd fmla="*/ 11 w 30" name="T84"/>
                <a:gd fmla="*/ 41 h 46" name="T85"/>
                <a:gd fmla="*/ 6 w 30" name="T86"/>
                <a:gd fmla="*/ 45 h 46" name="T87"/>
                <a:gd fmla="*/ 4 w 30" name="T88"/>
                <a:gd fmla="*/ 40 h 46" name="T89"/>
                <a:gd fmla="*/ 4 w 30" name="T90"/>
                <a:gd fmla="*/ 38 h 46" name="T91"/>
                <a:gd fmla="*/ 2 w 30" name="T92"/>
                <a:gd fmla="*/ 40 h 46" name="T93"/>
                <a:gd fmla="*/ 2 w 30" name="T94"/>
                <a:gd fmla="*/ 38 h 46" name="T95"/>
                <a:gd fmla="*/ 3 w 30" name="T96"/>
                <a:gd fmla="*/ 17 h 46" name="T97"/>
                <a:gd fmla="*/ 4 w 30" name="T98"/>
                <a:gd fmla="*/ 38 h 46" name="T99"/>
                <a:gd fmla="*/ 4 w 30" name="T100"/>
                <a:gd fmla="*/ 38 h 46" name="T101"/>
                <a:gd fmla="*/ 6 w 30" name="T102"/>
                <a:gd fmla="*/ 44 h 46" name="T103"/>
                <a:gd fmla="*/ 7 w 30" name="T104"/>
                <a:gd fmla="*/ 44 h 46" name="T105"/>
                <a:gd fmla="*/ 11 w 30" name="T106"/>
                <a:gd fmla="*/ 41 h 46" name="T107"/>
                <a:gd fmla="*/ 14 w 30" name="T108"/>
                <a:gd fmla="*/ 38 h 46" name="T109"/>
                <a:gd fmla="*/ 15 w 30" name="T110"/>
                <a:gd fmla="*/ 40 h 4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6" w="30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0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gdLst>
                <a:gd fmla="*/ 42 w 43" name="T0"/>
                <a:gd fmla="*/ 30 h 39" name="T1"/>
                <a:gd fmla="*/ 38 w 43" name="T2"/>
                <a:gd fmla="*/ 23 h 39" name="T3"/>
                <a:gd fmla="*/ 43 w 43" name="T4"/>
                <a:gd fmla="*/ 33 h 39" name="T5"/>
                <a:gd fmla="*/ 42 w 43" name="T6"/>
                <a:gd fmla="*/ 36 h 39" name="T7"/>
                <a:gd fmla="*/ 40 w 43" name="T8"/>
                <a:gd fmla="*/ 37 h 39" name="T9"/>
                <a:gd fmla="*/ 23 w 43" name="T10"/>
                <a:gd fmla="*/ 35 h 39" name="T11"/>
                <a:gd fmla="*/ 39 w 43" name="T12"/>
                <a:gd fmla="*/ 36 h 39" name="T13"/>
                <a:gd fmla="*/ 40 w 43" name="T14"/>
                <a:gd fmla="*/ 36 h 39" name="T15"/>
                <a:gd fmla="*/ 41 w 43" name="T16"/>
                <a:gd fmla="*/ 35 h 39" name="T17"/>
                <a:gd fmla="*/ 42 w 43" name="T18"/>
                <a:gd fmla="*/ 34 h 39" name="T19"/>
                <a:gd fmla="*/ 41 w 43" name="T20"/>
                <a:gd fmla="*/ 32 h 39" name="T21"/>
                <a:gd fmla="*/ 39 w 43" name="T22"/>
                <a:gd fmla="*/ 27 h 39" name="T23"/>
                <a:gd fmla="*/ 34 w 43" name="T24"/>
                <a:gd fmla="*/ 14 h 39" name="T25"/>
                <a:gd fmla="*/ 27 w 43" name="T26"/>
                <a:gd fmla="*/ 7 h 39" name="T27"/>
                <a:gd fmla="*/ 36 w 43" name="T28"/>
                <a:gd fmla="*/ 23 h 39" name="T29"/>
                <a:gd fmla="*/ 38 w 43" name="T30"/>
                <a:gd fmla="*/ 29 h 39" name="T31"/>
                <a:gd fmla="*/ 39 w 43" name="T32"/>
                <a:gd fmla="*/ 32 h 39" name="T33"/>
                <a:gd fmla="*/ 39 w 43" name="T34"/>
                <a:gd fmla="*/ 33 h 39" name="T35"/>
                <a:gd fmla="*/ 38 w 43" name="T36"/>
                <a:gd fmla="*/ 35 h 39" name="T37"/>
                <a:gd fmla="*/ 39 w 43" name="T38"/>
                <a:gd fmla="*/ 33 h 39" name="T39"/>
                <a:gd fmla="*/ 39 w 43" name="T40"/>
                <a:gd fmla="*/ 32 h 39" name="T41"/>
                <a:gd fmla="*/ 38 w 43" name="T42"/>
                <a:gd fmla="*/ 28 h 39" name="T43"/>
                <a:gd fmla="*/ 31 w 43" name="T44"/>
                <a:gd fmla="*/ 14 h 39" name="T45"/>
                <a:gd fmla="*/ 17 w 43" name="T46"/>
                <a:gd fmla="*/ 2 h 39" name="T47"/>
                <a:gd fmla="*/ 18 w 43" name="T48"/>
                <a:gd fmla="*/ 8 h 39" name="T49"/>
                <a:gd fmla="*/ 23 w 43" name="T50"/>
                <a:gd fmla="*/ 19 h 39" name="T51"/>
                <a:gd fmla="*/ 22 w 43" name="T52"/>
                <a:gd fmla="*/ 21 h 39" name="T53"/>
                <a:gd fmla="*/ 22 w 43" name="T54"/>
                <a:gd fmla="*/ 21 h 39" name="T55"/>
                <a:gd fmla="*/ 22 w 43" name="T56"/>
                <a:gd fmla="*/ 20 h 39" name="T57"/>
                <a:gd fmla="*/ 17 w 43" name="T58"/>
                <a:gd fmla="*/ 10 h 39" name="T59"/>
                <a:gd fmla="*/ 17 w 43" name="T60"/>
                <a:gd fmla="*/ 14 h 39" name="T61"/>
                <a:gd fmla="*/ 16 w 43" name="T62"/>
                <a:gd fmla="*/ 16 h 39" name="T63"/>
                <a:gd fmla="*/ 14 w 43" name="T64"/>
                <a:gd fmla="*/ 14 h 39" name="T65"/>
                <a:gd fmla="*/ 13 w 43" name="T66"/>
                <a:gd fmla="*/ 13 h 39" name="T67"/>
                <a:gd fmla="*/ 13 w 43" name="T68"/>
                <a:gd fmla="*/ 13 h 39" name="T69"/>
                <a:gd fmla="*/ 13 w 43" name="T70"/>
                <a:gd fmla="*/ 13 h 39" name="T71"/>
                <a:gd fmla="*/ 13 w 43" name="T72"/>
                <a:gd fmla="*/ 13 h 39" name="T73"/>
                <a:gd fmla="*/ 15 w 43" name="T74"/>
                <a:gd fmla="*/ 9 h 39" name="T75"/>
                <a:gd fmla="*/ 9 w 43" name="T76"/>
                <a:gd fmla="*/ 6 h 39" name="T77"/>
                <a:gd fmla="*/ 12 w 43" name="T78"/>
                <a:gd fmla="*/ 0 h 39" name="T79"/>
                <a:gd fmla="*/ 1 w 43" name="T80"/>
                <a:gd fmla="*/ 9 h 39" name="T81"/>
                <a:gd fmla="*/ 7 w 43" name="T82"/>
                <a:gd fmla="*/ 27 h 39" name="T83"/>
                <a:gd fmla="*/ 35 w 43" name="T84"/>
                <a:gd fmla="*/ 39 h 39" name="T85"/>
                <a:gd fmla="*/ 40 w 43" name="T86"/>
                <a:gd fmla="*/ 37 h 39" name="T87"/>
                <a:gd fmla="*/ 43 w 43" name="T88"/>
                <a:gd fmla="*/ 36 h 39" name="T89"/>
                <a:gd fmla="*/ 43 w 43" name="T90"/>
                <a:gd fmla="*/ 34 h 39" name="T91"/>
                <a:gd fmla="*/ 12 w 43" name="T92"/>
                <a:gd fmla="*/ 11 h 3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9" w="43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1" name="Freeform 40"/>
            <p:cNvSpPr/>
            <p:nvPr/>
          </p:nvSpPr>
          <p:spPr bwMode="auto">
            <a:xfrm flipH="1">
              <a:off x="6613526" y="2957513"/>
              <a:ext cx="0" cy="3175"/>
            </a:xfrm>
            <a:custGeom>
              <a:gdLst>
                <a:gd fmla="*/ 1 h 1" name="T0"/>
                <a:gd fmla="*/ 1 h 1" name="T1"/>
                <a:gd fmla="*/ 0 h 1" name="T2"/>
                <a:gd fmla="*/ 1 h 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2" name="Freeform 41"/>
            <p:cNvSpPr/>
            <p:nvPr/>
          </p:nvSpPr>
          <p:spPr bwMode="auto">
            <a:xfrm flipH="1">
              <a:off x="6613526" y="29606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3" name="Freeform 42"/>
            <p:cNvSpPr/>
            <p:nvPr/>
          </p:nvSpPr>
          <p:spPr bwMode="auto">
            <a:xfrm flipH="1">
              <a:off x="6616701" y="29606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4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gdLst>
                <a:gd fmla="*/ 32 w 40" name="T0"/>
                <a:gd fmla="*/ 31 h 41" name="T1"/>
                <a:gd fmla="*/ 32 w 40" name="T2"/>
                <a:gd fmla="*/ 31 h 41" name="T3"/>
                <a:gd fmla="*/ 12 w 40" name="T4"/>
                <a:gd fmla="*/ 39 h 41" name="T5"/>
                <a:gd fmla="*/ 6 w 40" name="T6"/>
                <a:gd fmla="*/ 30 h 41" name="T7"/>
                <a:gd fmla="*/ 9 w 40" name="T8"/>
                <a:gd fmla="*/ 26 h 41" name="T9"/>
                <a:gd fmla="*/ 3 w 40" name="T10"/>
                <a:gd fmla="*/ 39 h 41" name="T11"/>
                <a:gd fmla="*/ 26 w 40" name="T12"/>
                <a:gd fmla="*/ 35 h 41" name="T13"/>
                <a:gd fmla="*/ 36 w 40" name="T14"/>
                <a:gd fmla="*/ 23 h 41" name="T15"/>
                <a:gd fmla="*/ 39 w 40" name="T16"/>
                <a:gd fmla="*/ 10 h 41" name="T17"/>
                <a:gd fmla="*/ 38 w 40" name="T18"/>
                <a:gd fmla="*/ 10 h 41" name="T19"/>
                <a:gd fmla="*/ 37 w 40" name="T20"/>
                <a:gd fmla="*/ 15 h 41" name="T21"/>
                <a:gd fmla="*/ 27 w 40" name="T22"/>
                <a:gd fmla="*/ 32 h 41" name="T23"/>
                <a:gd fmla="*/ 19 w 40" name="T24"/>
                <a:gd fmla="*/ 35 h 41" name="T25"/>
                <a:gd fmla="*/ 37 w 40" name="T26"/>
                <a:gd fmla="*/ 16 h 41" name="T27"/>
                <a:gd fmla="*/ 36 w 40" name="T28"/>
                <a:gd fmla="*/ 5 h 41" name="T29"/>
                <a:gd fmla="*/ 34 w 40" name="T30"/>
                <a:gd fmla="*/ 3 h 41" name="T31"/>
                <a:gd fmla="*/ 30 w 40" name="T32"/>
                <a:gd fmla="*/ 3 h 41" name="T33"/>
                <a:gd fmla="*/ 30 w 40" name="T34"/>
                <a:gd fmla="*/ 6 h 41" name="T35"/>
                <a:gd fmla="*/ 30 w 40" name="T36"/>
                <a:gd fmla="*/ 8 h 41" name="T37"/>
                <a:gd fmla="*/ 30 w 40" name="T38"/>
                <a:gd fmla="*/ 6 h 41" name="T39"/>
                <a:gd fmla="*/ 25 w 40" name="T40"/>
                <a:gd fmla="*/ 7 h 41" name="T41"/>
                <a:gd fmla="*/ 26 w 40" name="T42"/>
                <a:gd fmla="*/ 3 h 41" name="T43"/>
                <a:gd fmla="*/ 20 w 40" name="T44"/>
                <a:gd fmla="*/ 4 h 41" name="T45"/>
                <a:gd fmla="*/ 15 w 40" name="T46"/>
                <a:gd fmla="*/ 10 h 41" name="T47"/>
                <a:gd fmla="*/ 15 w 40" name="T48"/>
                <a:gd fmla="*/ 11 h 41" name="T49"/>
                <a:gd fmla="*/ 14 w 40" name="T50"/>
                <a:gd fmla="*/ 13 h 41" name="T51"/>
                <a:gd fmla="*/ 10 w 40" name="T52"/>
                <a:gd fmla="*/ 20 h 41" name="T53"/>
                <a:gd fmla="*/ 0 w 40" name="T54"/>
                <a:gd fmla="*/ 41 h 41" name="T55"/>
                <a:gd fmla="*/ 26 w 40" name="T56"/>
                <a:gd fmla="*/ 36 h 41" name="T57"/>
                <a:gd fmla="*/ 18 w 40" name="T58"/>
                <a:gd fmla="*/ 36 h 41" name="T59"/>
                <a:gd fmla="*/ 25 w 40" name="T60"/>
                <a:gd fmla="*/ 24 h 41" name="T61"/>
                <a:gd fmla="*/ 24 w 40" name="T62"/>
                <a:gd fmla="*/ 24 h 41" name="T63"/>
                <a:gd fmla="*/ 28 w 40" name="T64"/>
                <a:gd fmla="*/ 19 h 41" name="T65"/>
                <a:gd fmla="*/ 29 w 40" name="T66"/>
                <a:gd fmla="*/ 15 h 41" name="T67"/>
                <a:gd fmla="*/ 25 w 40" name="T68"/>
                <a:gd fmla="*/ 24 h 4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1" w="40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5" name="Freeform 44"/>
            <p:cNvSpPr/>
            <p:nvPr/>
          </p:nvSpPr>
          <p:spPr bwMode="auto">
            <a:xfrm flipH="1">
              <a:off x="6613526" y="29575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0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gdLst>
                <a:gd fmla="*/ 1 w 1" name="T0"/>
                <a:gd fmla="*/ 1 w 1" name="T1"/>
                <a:gd fmla="*/ 0 w 1" name="T2"/>
                <a:gd fmla="*/ 1 w 1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1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gdLst>
                <a:gd fmla="*/ 329 w 585" name="T0"/>
                <a:gd fmla="*/ 617 h 835" name="T1"/>
                <a:gd fmla="*/ 393 w 585" name="T2"/>
                <a:gd fmla="*/ 406 h 835" name="T3"/>
                <a:gd fmla="*/ 334 w 585" name="T4"/>
                <a:gd fmla="*/ 317 h 835" name="T5"/>
                <a:gd fmla="*/ 383 w 585" name="T6"/>
                <a:gd fmla="*/ 401 h 835" name="T7"/>
                <a:gd fmla="*/ 359 w 585" name="T8"/>
                <a:gd fmla="*/ 523 h 835" name="T9"/>
                <a:gd fmla="*/ 535 w 585" name="T10"/>
                <a:gd fmla="*/ 440 h 835" name="T11"/>
                <a:gd fmla="*/ 406 w 585" name="T12"/>
                <a:gd fmla="*/ 544 h 835" name="T13"/>
                <a:gd fmla="*/ 404 w 585" name="T14"/>
                <a:gd fmla="*/ 430 h 835" name="T15"/>
                <a:gd fmla="*/ 385 w 585" name="T16"/>
                <a:gd fmla="*/ 393 h 835" name="T17"/>
                <a:gd fmla="*/ 408 w 585" name="T18"/>
                <a:gd fmla="*/ 429 h 835" name="T19"/>
                <a:gd fmla="*/ 406 w 585" name="T20"/>
                <a:gd fmla="*/ 570 h 835" name="T21"/>
                <a:gd fmla="*/ 413 w 585" name="T22"/>
                <a:gd fmla="*/ 536 h 835" name="T23"/>
                <a:gd fmla="*/ 407 w 585" name="T24"/>
                <a:gd fmla="*/ 431 h 835" name="T25"/>
                <a:gd fmla="*/ 363 w 585" name="T26"/>
                <a:gd fmla="*/ 361 h 835" name="T27"/>
                <a:gd fmla="*/ 289 w 585" name="T28"/>
                <a:gd fmla="*/ 345 h 835" name="T29"/>
                <a:gd fmla="*/ 217 w 585" name="T30"/>
                <a:gd fmla="*/ 366 h 835" name="T31"/>
                <a:gd fmla="*/ 206 w 585" name="T32"/>
                <a:gd fmla="*/ 480 h 835" name="T33"/>
                <a:gd fmla="*/ 40 w 585" name="T34"/>
                <a:gd fmla="*/ 170 h 835" name="T35"/>
                <a:gd fmla="*/ 157 w 585" name="T36"/>
                <a:gd fmla="*/ 545 h 835" name="T37"/>
                <a:gd fmla="*/ 185 w 585" name="T38"/>
                <a:gd fmla="*/ 719 h 835" name="T39"/>
                <a:gd fmla="*/ 249 w 585" name="T40"/>
                <a:gd fmla="*/ 831 h 835" name="T41"/>
                <a:gd fmla="*/ 245 w 585" name="T42"/>
                <a:gd fmla="*/ 829 h 835" name="T43"/>
                <a:gd fmla="*/ 224 w 585" name="T44"/>
                <a:gd fmla="*/ 805 h 835" name="T45"/>
                <a:gd fmla="*/ 360 w 585" name="T46"/>
                <a:gd fmla="*/ 812 h 835" name="T47"/>
                <a:gd fmla="*/ 382 w 585" name="T48"/>
                <a:gd fmla="*/ 767 h 835" name="T49"/>
                <a:gd fmla="*/ 375 w 585" name="T50"/>
                <a:gd fmla="*/ 779 h 835" name="T51"/>
                <a:gd fmla="*/ 354 w 585" name="T52"/>
                <a:gd fmla="*/ 801 h 835" name="T53"/>
                <a:gd fmla="*/ 358 w 585" name="T54"/>
                <a:gd fmla="*/ 789 h 835" name="T55"/>
                <a:gd fmla="*/ 180 w 585" name="T56"/>
                <a:gd fmla="*/ 750 h 835" name="T57"/>
                <a:gd fmla="*/ 296 w 585" name="T58"/>
                <a:gd fmla="*/ 716 h 835" name="T59"/>
                <a:gd fmla="*/ 397 w 585" name="T60"/>
                <a:gd fmla="*/ 709 h 835" name="T61"/>
                <a:gd fmla="*/ 362 w 585" name="T62"/>
                <a:gd fmla="*/ 675 h 835" name="T63"/>
                <a:gd fmla="*/ 414 w 585" name="T64"/>
                <a:gd fmla="*/ 634 h 835" name="T65"/>
                <a:gd fmla="*/ 397 w 585" name="T66"/>
                <a:gd fmla="*/ 658 h 835" name="T67"/>
                <a:gd fmla="*/ 405 w 585" name="T68"/>
                <a:gd fmla="*/ 620 h 835" name="T69"/>
                <a:gd fmla="*/ 416 w 585" name="T70"/>
                <a:gd fmla="*/ 599 h 835" name="T71"/>
                <a:gd fmla="*/ 256 w 585" name="T72"/>
                <a:gd fmla="*/ 820 h 835" name="T73"/>
                <a:gd fmla="*/ 228 w 585" name="T74"/>
                <a:gd fmla="*/ 811 h 835" name="T75"/>
                <a:gd fmla="*/ 185 w 585" name="T76"/>
                <a:gd fmla="*/ 718 h 835" name="T77"/>
                <a:gd fmla="*/ 225 w 585" name="T78"/>
                <a:gd fmla="*/ 376 h 835" name="T79"/>
                <a:gd fmla="*/ 270 w 585" name="T80"/>
                <a:gd fmla="*/ 353 h 835" name="T81"/>
                <a:gd fmla="*/ 358 w 585" name="T82"/>
                <a:gd fmla="*/ 348 h 835" name="T83"/>
                <a:gd fmla="*/ 446 w 585" name="T84"/>
                <a:gd fmla="*/ 390 h 835" name="T85"/>
                <a:gd fmla="*/ 407 w 585" name="T86"/>
                <a:gd fmla="*/ 418 h 835" name="T87"/>
                <a:gd fmla="*/ 355 w 585" name="T88"/>
                <a:gd fmla="*/ 374 h 835" name="T89"/>
                <a:gd fmla="*/ 332 w 585" name="T90"/>
                <a:gd fmla="*/ 354 h 835" name="T91"/>
                <a:gd fmla="*/ 242 w 585" name="T92"/>
                <a:gd fmla="*/ 333 h 835" name="T93"/>
                <a:gd fmla="*/ 139 w 585" name="T94"/>
                <a:gd fmla="*/ 387 h 835" name="T95"/>
                <a:gd fmla="*/ 182 w 585" name="T96"/>
                <a:gd fmla="*/ 623 h 835" name="T97"/>
                <a:gd fmla="*/ 372 w 585" name="T98"/>
                <a:gd fmla="*/ 434 h 835" name="T99"/>
                <a:gd fmla="*/ 255 w 585" name="T100"/>
                <a:gd fmla="*/ 373 h 835" name="T101"/>
                <a:gd fmla="*/ 374 w 585" name="T102"/>
                <a:gd fmla="*/ 423 h 835" name="T103"/>
                <a:gd fmla="*/ 235 w 585" name="T104"/>
                <a:gd fmla="*/ 391 h 835" name="T105"/>
                <a:gd fmla="*/ 368 w 585" name="T106"/>
                <a:gd fmla="*/ 468 h 835" name="T107"/>
                <a:gd fmla="*/ 263 w 585" name="T108"/>
                <a:gd fmla="*/ 358 h 835" name="T109"/>
                <a:gd fmla="*/ 343 w 585" name="T110"/>
                <a:gd fmla="*/ 372 h 835" name="T111"/>
                <a:gd fmla="*/ 339 w 585" name="T112"/>
                <a:gd fmla="*/ 361 h 835" name="T113"/>
                <a:gd fmla="*/ 240 w 585" name="T114"/>
                <a:gd fmla="*/ 513 h 835" name="T115"/>
                <a:gd fmla="*/ 185 w 585" name="T116"/>
                <a:gd fmla="*/ 382 h 835" name="T117"/>
                <a:gd fmla="*/ 287 w 585" name="T118"/>
                <a:gd fmla="*/ 300 h 835" name="T119"/>
                <a:gd fmla="*/ 336 w 585" name="T120"/>
                <a:gd fmla="*/ 336 h 835" name="T121"/>
                <a:gd fmla="*/ 382 w 585" name="T122"/>
                <a:gd fmla="*/ 404 h 835" name="T123"/>
                <a:gd fmla="*/ 333 w 585" name="T124"/>
                <a:gd fmla="*/ 593 h 83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35" w="58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78132" y="2551794"/>
            <a:ext cx="2749216" cy="3194894"/>
            <a:chOff x="8724903" y="3030540"/>
            <a:chExt cx="574675" cy="868363"/>
          </a:xfrm>
          <a:solidFill>
            <a:srgbClr val="1E5AA4"/>
          </a:solidFill>
        </p:grpSpPr>
        <p:sp>
          <p:nvSpPr>
            <p:cNvPr id="83" name="Freeform 15"/>
            <p:cNvSpPr/>
            <p:nvPr/>
          </p:nvSpPr>
          <p:spPr bwMode="auto">
            <a:xfrm>
              <a:off x="8943980" y="3236915"/>
              <a:ext cx="3175" cy="4763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0 w 1" name="T4"/>
                <a:gd fmla="*/ 1 h 1" name="T5"/>
                <a:gd fmla="*/ 1 w 1" name="T6"/>
                <a:gd fmla="*/ 0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000">
                <a:solidFill>
                  <a:srgbClr val="005790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84" name="Freeform 16"/>
            <p:cNvSpPr>
              <a:spLocks noEditPoints="1"/>
            </p:cNvSpPr>
            <p:nvPr/>
          </p:nvSpPr>
          <p:spPr bwMode="auto">
            <a:xfrm>
              <a:off x="8724903" y="3030540"/>
              <a:ext cx="574675" cy="868363"/>
            </a:xfrm>
            <a:custGeom>
              <a:gdLst>
                <a:gd fmla="*/ 8 w 153" name="T0"/>
                <a:gd fmla="*/ 136 h 231" name="T1"/>
                <a:gd fmla="*/ 78 w 153" name="T2"/>
                <a:gd fmla="*/ 52 h 231" name="T3"/>
                <a:gd fmla="*/ 72 w 153" name="T4"/>
                <a:gd fmla="*/ 58 h 231" name="T5"/>
                <a:gd fmla="*/ 57 w 153" name="T6"/>
                <a:gd fmla="*/ 210 h 231" name="T7"/>
                <a:gd fmla="*/ 146 w 153" name="T8"/>
                <a:gd fmla="*/ 14 h 231" name="T9"/>
                <a:gd fmla="*/ 37 w 153" name="T10"/>
                <a:gd fmla="*/ 56 h 231" name="T11"/>
                <a:gd fmla="*/ 67 w 153" name="T12"/>
                <a:gd fmla="*/ 56 h 231" name="T13"/>
                <a:gd fmla="*/ 83 w 153" name="T14"/>
                <a:gd fmla="*/ 56 h 231" name="T15"/>
                <a:gd fmla="*/ 113 w 153" name="T16"/>
                <a:gd fmla="*/ 59 h 231" name="T17"/>
                <a:gd fmla="*/ 41 w 153" name="T18"/>
                <a:gd fmla="*/ 64 h 231" name="T19"/>
                <a:gd fmla="*/ 36 w 153" name="T20"/>
                <a:gd fmla="*/ 63 h 231" name="T21"/>
                <a:gd fmla="*/ 39 w 153" name="T22"/>
                <a:gd fmla="*/ 65 h 231" name="T23"/>
                <a:gd fmla="*/ 49 w 153" name="T24"/>
                <a:gd fmla="*/ 66 h 231" name="T25"/>
                <a:gd fmla="*/ 45 w 153" name="T26"/>
                <a:gd fmla="*/ 71 h 231" name="T27"/>
                <a:gd fmla="*/ 21 w 153" name="T28"/>
                <a:gd fmla="*/ 79 h 231" name="T29"/>
                <a:gd fmla="*/ 53 w 153" name="T30"/>
                <a:gd fmla="*/ 73 h 231" name="T31"/>
                <a:gd fmla="*/ 39 w 153" name="T32"/>
                <a:gd fmla="*/ 74 h 231" name="T33"/>
                <a:gd fmla="*/ 59 w 153" name="T34"/>
                <a:gd fmla="*/ 77 h 231" name="T35"/>
                <a:gd fmla="*/ 33 w 153" name="T36"/>
                <a:gd fmla="*/ 78 h 231" name="T37"/>
                <a:gd fmla="*/ 46 w 153" name="T38"/>
                <a:gd fmla="*/ 79 h 231" name="T39"/>
                <a:gd fmla="*/ 65 w 153" name="T40"/>
                <a:gd fmla="*/ 81 h 231" name="T41"/>
                <a:gd fmla="*/ 29 w 153" name="T42"/>
                <a:gd fmla="*/ 86 h 231" name="T43"/>
                <a:gd fmla="*/ 31 w 153" name="T44"/>
                <a:gd fmla="*/ 84 h 231" name="T45"/>
                <a:gd fmla="*/ 55 w 153" name="T46"/>
                <a:gd fmla="*/ 86 h 231" name="T47"/>
                <a:gd fmla="*/ 51 w 153" name="T48"/>
                <a:gd fmla="*/ 90 h 231" name="T49"/>
                <a:gd fmla="*/ 63 w 153" name="T50"/>
                <a:gd fmla="*/ 93 h 231" name="T51"/>
                <a:gd fmla="*/ 66 w 153" name="T52"/>
                <a:gd fmla="*/ 95 h 231" name="T53"/>
                <a:gd fmla="*/ 37 w 153" name="T54"/>
                <a:gd fmla="*/ 98 h 231" name="T55"/>
                <a:gd fmla="*/ 40 w 153" name="T56"/>
                <a:gd fmla="*/ 101 h 231" name="T57"/>
                <a:gd fmla="*/ 41 w 153" name="T58"/>
                <a:gd fmla="*/ 104 h 231" name="T59"/>
                <a:gd fmla="*/ 34 w 153" name="T60"/>
                <a:gd fmla="*/ 105 h 231" name="T61"/>
                <a:gd fmla="*/ 34 w 153" name="T62"/>
                <a:gd fmla="*/ 106 h 231" name="T63"/>
                <a:gd fmla="*/ 43 w 153" name="T64"/>
                <a:gd fmla="*/ 108 h 231" name="T65"/>
                <a:gd fmla="*/ 39 w 153" name="T66"/>
                <a:gd fmla="*/ 113 h 231" name="T67"/>
                <a:gd fmla="*/ 43 w 153" name="T68"/>
                <a:gd fmla="*/ 114 h 231" name="T69"/>
                <a:gd fmla="*/ 63 w 153" name="T70"/>
                <a:gd fmla="*/ 115 h 231" name="T71"/>
                <a:gd fmla="*/ 47 w 153" name="T72"/>
                <a:gd fmla="*/ 118 h 231" name="T73"/>
                <a:gd fmla="*/ 59 w 153" name="T74"/>
                <a:gd fmla="*/ 122 h 231" name="T75"/>
                <a:gd fmla="*/ 47 w 153" name="T76"/>
                <a:gd fmla="*/ 123 h 231" name="T77"/>
                <a:gd fmla="*/ 54 w 153" name="T78"/>
                <a:gd fmla="*/ 126 h 231" name="T79"/>
                <a:gd fmla="*/ 43 w 153" name="T80"/>
                <a:gd fmla="*/ 128 h 231" name="T81"/>
                <a:gd fmla="*/ 58 w 153" name="T82"/>
                <a:gd fmla="*/ 128 h 231" name="T83"/>
                <a:gd fmla="*/ 59 w 153" name="T84"/>
                <a:gd fmla="*/ 134 h 231" name="T85"/>
                <a:gd fmla="*/ 50 w 153" name="T86"/>
                <a:gd fmla="*/ 135 h 231" name="T87"/>
                <a:gd fmla="*/ 53 w 153" name="T88"/>
                <a:gd fmla="*/ 140 h 231" name="T89"/>
                <a:gd fmla="*/ 42 w 153" name="T90"/>
                <a:gd fmla="*/ 144 h 231" name="T91"/>
                <a:gd fmla="*/ 6 w 153" name="T92"/>
                <a:gd fmla="*/ 149 h 231" name="T93"/>
                <a:gd fmla="*/ 64 w 153" name="T94"/>
                <a:gd fmla="*/ 170 h 231" name="T95"/>
                <a:gd fmla="*/ 34 w 153" name="T96"/>
                <a:gd fmla="*/ 157 h 231" name="T97"/>
                <a:gd fmla="*/ 63 w 153" name="T98"/>
                <a:gd fmla="*/ 162 h 231" name="T99"/>
                <a:gd fmla="*/ 31 w 153" name="T100"/>
                <a:gd fmla="*/ 179 h 231" name="T101"/>
                <a:gd fmla="*/ 56 w 153" name="T102"/>
                <a:gd fmla="*/ 174 h 231" name="T103"/>
                <a:gd fmla="*/ 61 w 153" name="T104"/>
                <a:gd fmla="*/ 177 h 231" name="T105"/>
                <a:gd fmla="*/ 31 w 153" name="T106"/>
                <a:gd fmla="*/ 195 h 231" name="T107"/>
                <a:gd fmla="*/ 60 w 153" name="T108"/>
                <a:gd fmla="*/ 187 h 231" name="T109"/>
                <a:gd fmla="*/ 65 w 153" name="T110"/>
                <a:gd fmla="*/ 195 h 231" name="T111"/>
                <a:gd fmla="*/ 57 w 153" name="T112"/>
                <a:gd fmla="*/ 199 h 231" name="T113"/>
                <a:gd fmla="*/ 63 w 153" name="T114"/>
                <a:gd fmla="*/ 206 h 231" name="T115"/>
                <a:gd fmla="*/ 66 w 153" name="T116"/>
                <a:gd fmla="*/ 213 h 231" name="T117"/>
                <a:gd fmla="*/ 35 w 153" name="T118"/>
                <a:gd fmla="*/ 217 h 231" name="T119"/>
                <a:gd fmla="*/ 62 w 153" name="T120"/>
                <a:gd fmla="*/ 220 h 231" name="T121"/>
                <a:gd fmla="*/ 27 w 153" name="T122"/>
                <a:gd fmla="*/ 226 h 23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31" w="153">
                  <a:moveTo>
                    <a:pt x="39" y="219"/>
                  </a:moveTo>
                  <a:cubicBezTo>
                    <a:pt x="39" y="219"/>
                    <a:pt x="39" y="219"/>
                    <a:pt x="38" y="219"/>
                  </a:cubicBezTo>
                  <a:cubicBezTo>
                    <a:pt x="39" y="221"/>
                    <a:pt x="40" y="222"/>
                    <a:pt x="41" y="224"/>
                  </a:cubicBezTo>
                  <a:cubicBezTo>
                    <a:pt x="41" y="224"/>
                    <a:pt x="42" y="224"/>
                    <a:pt x="42" y="224"/>
                  </a:cubicBezTo>
                  <a:cubicBezTo>
                    <a:pt x="42" y="225"/>
                    <a:pt x="41" y="224"/>
                    <a:pt x="40" y="224"/>
                  </a:cubicBezTo>
                  <a:cubicBezTo>
                    <a:pt x="40" y="225"/>
                    <a:pt x="40" y="225"/>
                    <a:pt x="40" y="226"/>
                  </a:cubicBezTo>
                  <a:cubicBezTo>
                    <a:pt x="39" y="227"/>
                    <a:pt x="38" y="225"/>
                    <a:pt x="37" y="225"/>
                  </a:cubicBezTo>
                  <a:cubicBezTo>
                    <a:pt x="37" y="226"/>
                    <a:pt x="38" y="227"/>
                    <a:pt x="39" y="228"/>
                  </a:cubicBezTo>
                  <a:cubicBezTo>
                    <a:pt x="39" y="228"/>
                    <a:pt x="40" y="227"/>
                    <a:pt x="40" y="227"/>
                  </a:cubicBezTo>
                  <a:cubicBezTo>
                    <a:pt x="41" y="227"/>
                    <a:pt x="41" y="226"/>
                    <a:pt x="41" y="226"/>
                  </a:cubicBezTo>
                  <a:cubicBezTo>
                    <a:pt x="41" y="226"/>
                    <a:pt x="41" y="226"/>
                    <a:pt x="42" y="226"/>
                  </a:cubicBezTo>
                  <a:cubicBezTo>
                    <a:pt x="42" y="227"/>
                    <a:pt x="42" y="228"/>
                    <a:pt x="41" y="228"/>
                  </a:cubicBezTo>
                  <a:cubicBezTo>
                    <a:pt x="41" y="228"/>
                    <a:pt x="41" y="228"/>
                    <a:pt x="40" y="228"/>
                  </a:cubicBezTo>
                  <a:cubicBezTo>
                    <a:pt x="38" y="229"/>
                    <a:pt x="36" y="230"/>
                    <a:pt x="33" y="230"/>
                  </a:cubicBezTo>
                  <a:cubicBezTo>
                    <a:pt x="32" y="230"/>
                    <a:pt x="33" y="230"/>
                    <a:pt x="32" y="231"/>
                  </a:cubicBezTo>
                  <a:cubicBezTo>
                    <a:pt x="31" y="230"/>
                    <a:pt x="30" y="229"/>
                    <a:pt x="29" y="230"/>
                  </a:cubicBezTo>
                  <a:cubicBezTo>
                    <a:pt x="28" y="228"/>
                    <a:pt x="26" y="229"/>
                    <a:pt x="25" y="228"/>
                  </a:cubicBezTo>
                  <a:cubicBezTo>
                    <a:pt x="24" y="228"/>
                    <a:pt x="24" y="229"/>
                    <a:pt x="23" y="228"/>
                  </a:cubicBezTo>
                  <a:cubicBezTo>
                    <a:pt x="23" y="228"/>
                    <a:pt x="23" y="228"/>
                    <a:pt x="23" y="227"/>
                  </a:cubicBezTo>
                  <a:cubicBezTo>
                    <a:pt x="22" y="227"/>
                    <a:pt x="21" y="228"/>
                    <a:pt x="20" y="228"/>
                  </a:cubicBezTo>
                  <a:cubicBezTo>
                    <a:pt x="21" y="227"/>
                    <a:pt x="21" y="226"/>
                    <a:pt x="22" y="226"/>
                  </a:cubicBezTo>
                  <a:cubicBezTo>
                    <a:pt x="23" y="225"/>
                    <a:pt x="23" y="224"/>
                    <a:pt x="24" y="224"/>
                  </a:cubicBezTo>
                  <a:cubicBezTo>
                    <a:pt x="23" y="223"/>
                    <a:pt x="24" y="222"/>
                    <a:pt x="24" y="221"/>
                  </a:cubicBezTo>
                  <a:cubicBezTo>
                    <a:pt x="26" y="220"/>
                    <a:pt x="26" y="215"/>
                    <a:pt x="29" y="215"/>
                  </a:cubicBezTo>
                  <a:cubicBezTo>
                    <a:pt x="29" y="210"/>
                    <a:pt x="30" y="205"/>
                    <a:pt x="29" y="201"/>
                  </a:cubicBezTo>
                  <a:cubicBezTo>
                    <a:pt x="30" y="198"/>
                    <a:pt x="30" y="193"/>
                    <a:pt x="30" y="189"/>
                  </a:cubicBezTo>
                  <a:cubicBezTo>
                    <a:pt x="30" y="186"/>
                    <a:pt x="30" y="184"/>
                    <a:pt x="29" y="182"/>
                  </a:cubicBezTo>
                  <a:cubicBezTo>
                    <a:pt x="29" y="181"/>
                    <a:pt x="30" y="181"/>
                    <a:pt x="30" y="180"/>
                  </a:cubicBezTo>
                  <a:cubicBezTo>
                    <a:pt x="30" y="175"/>
                    <a:pt x="30" y="169"/>
                    <a:pt x="31" y="163"/>
                  </a:cubicBezTo>
                  <a:cubicBezTo>
                    <a:pt x="31" y="159"/>
                    <a:pt x="32" y="156"/>
                    <a:pt x="32" y="152"/>
                  </a:cubicBezTo>
                  <a:cubicBezTo>
                    <a:pt x="32" y="152"/>
                    <a:pt x="32" y="151"/>
                    <a:pt x="32" y="151"/>
                  </a:cubicBezTo>
                  <a:cubicBezTo>
                    <a:pt x="32" y="150"/>
                    <a:pt x="32" y="150"/>
                    <a:pt x="32" y="149"/>
                  </a:cubicBezTo>
                  <a:cubicBezTo>
                    <a:pt x="33" y="147"/>
                    <a:pt x="32" y="144"/>
                    <a:pt x="32" y="141"/>
                  </a:cubicBezTo>
                  <a:cubicBezTo>
                    <a:pt x="32" y="142"/>
                    <a:pt x="32" y="143"/>
                    <a:pt x="31" y="144"/>
                  </a:cubicBezTo>
                  <a:cubicBezTo>
                    <a:pt x="31" y="144"/>
                    <a:pt x="31" y="143"/>
                    <a:pt x="31" y="143"/>
                  </a:cubicBezTo>
                  <a:cubicBezTo>
                    <a:pt x="30" y="137"/>
                    <a:pt x="30" y="129"/>
                    <a:pt x="29" y="123"/>
                  </a:cubicBezTo>
                  <a:cubicBezTo>
                    <a:pt x="29" y="118"/>
                    <a:pt x="29" y="114"/>
                    <a:pt x="28" y="110"/>
                  </a:cubicBezTo>
                  <a:cubicBezTo>
                    <a:pt x="27" y="99"/>
                    <a:pt x="26" y="88"/>
                    <a:pt x="24" y="78"/>
                  </a:cubicBezTo>
                  <a:cubicBezTo>
                    <a:pt x="23" y="80"/>
                    <a:pt x="22" y="83"/>
                    <a:pt x="21" y="84"/>
                  </a:cubicBezTo>
                  <a:cubicBezTo>
                    <a:pt x="21" y="86"/>
                    <a:pt x="20" y="87"/>
                    <a:pt x="20" y="88"/>
                  </a:cubicBezTo>
                  <a:cubicBezTo>
                    <a:pt x="18" y="92"/>
                    <a:pt x="17" y="98"/>
                    <a:pt x="15" y="101"/>
                  </a:cubicBezTo>
                  <a:cubicBezTo>
                    <a:pt x="16" y="104"/>
                    <a:pt x="14" y="106"/>
                    <a:pt x="14" y="109"/>
                  </a:cubicBezTo>
                  <a:cubicBezTo>
                    <a:pt x="14" y="109"/>
                    <a:pt x="14" y="110"/>
                    <a:pt x="13" y="110"/>
                  </a:cubicBezTo>
                  <a:cubicBezTo>
                    <a:pt x="13" y="111"/>
                    <a:pt x="13" y="112"/>
                    <a:pt x="12" y="113"/>
                  </a:cubicBezTo>
                  <a:cubicBezTo>
                    <a:pt x="12" y="115"/>
                    <a:pt x="12" y="118"/>
                    <a:pt x="11" y="120"/>
                  </a:cubicBezTo>
                  <a:cubicBezTo>
                    <a:pt x="11" y="121"/>
                    <a:pt x="11" y="122"/>
                    <a:pt x="11" y="123"/>
                  </a:cubicBezTo>
                  <a:cubicBezTo>
                    <a:pt x="10" y="126"/>
                    <a:pt x="9" y="130"/>
                    <a:pt x="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9" y="134"/>
                    <a:pt x="9" y="134"/>
                  </a:cubicBezTo>
                  <a:cubicBezTo>
                    <a:pt x="9" y="135"/>
                    <a:pt x="8" y="136"/>
                    <a:pt x="8" y="136"/>
                  </a:cubicBezTo>
                  <a:cubicBezTo>
                    <a:pt x="9" y="136"/>
                    <a:pt x="8" y="136"/>
                    <a:pt x="8" y="136"/>
                  </a:cubicBezTo>
                  <a:cubicBezTo>
                    <a:pt x="8" y="138"/>
                    <a:pt x="9" y="141"/>
                    <a:pt x="8" y="143"/>
                  </a:cubicBezTo>
                  <a:cubicBezTo>
                    <a:pt x="8" y="143"/>
                    <a:pt x="9" y="143"/>
                    <a:pt x="9" y="143"/>
                  </a:cubicBezTo>
                  <a:cubicBezTo>
                    <a:pt x="9" y="145"/>
                    <a:pt x="8" y="147"/>
                    <a:pt x="9" y="149"/>
                  </a:cubicBezTo>
                  <a:cubicBezTo>
                    <a:pt x="9" y="149"/>
                    <a:pt x="8" y="150"/>
                    <a:pt x="8" y="150"/>
                  </a:cubicBezTo>
                  <a:cubicBezTo>
                    <a:pt x="8" y="150"/>
                    <a:pt x="9" y="150"/>
                    <a:pt x="9" y="150"/>
                  </a:cubicBezTo>
                  <a:cubicBezTo>
                    <a:pt x="8" y="153"/>
                    <a:pt x="6" y="157"/>
                    <a:pt x="5" y="160"/>
                  </a:cubicBezTo>
                  <a:cubicBezTo>
                    <a:pt x="4" y="162"/>
                    <a:pt x="4" y="163"/>
                    <a:pt x="5" y="165"/>
                  </a:cubicBezTo>
                  <a:cubicBezTo>
                    <a:pt x="4" y="166"/>
                    <a:pt x="5" y="168"/>
                    <a:pt x="3" y="169"/>
                  </a:cubicBezTo>
                  <a:cubicBezTo>
                    <a:pt x="2" y="168"/>
                    <a:pt x="3" y="167"/>
                    <a:pt x="3" y="165"/>
                  </a:cubicBezTo>
                  <a:cubicBezTo>
                    <a:pt x="3" y="165"/>
                    <a:pt x="2" y="166"/>
                    <a:pt x="2" y="166"/>
                  </a:cubicBezTo>
                  <a:cubicBezTo>
                    <a:pt x="0" y="164"/>
                    <a:pt x="2" y="162"/>
                    <a:pt x="3" y="161"/>
                  </a:cubicBezTo>
                  <a:cubicBezTo>
                    <a:pt x="4" y="158"/>
                    <a:pt x="6" y="156"/>
                    <a:pt x="7" y="153"/>
                  </a:cubicBezTo>
                  <a:cubicBezTo>
                    <a:pt x="7" y="153"/>
                    <a:pt x="6" y="153"/>
                    <a:pt x="6" y="153"/>
                  </a:cubicBezTo>
                  <a:cubicBezTo>
                    <a:pt x="5" y="154"/>
                    <a:pt x="5" y="155"/>
                    <a:pt x="4" y="156"/>
                  </a:cubicBezTo>
                  <a:cubicBezTo>
                    <a:pt x="4" y="157"/>
                    <a:pt x="4" y="160"/>
                    <a:pt x="3" y="161"/>
                  </a:cubicBezTo>
                  <a:cubicBezTo>
                    <a:pt x="1" y="160"/>
                    <a:pt x="2" y="158"/>
                    <a:pt x="2" y="157"/>
                  </a:cubicBezTo>
                  <a:cubicBezTo>
                    <a:pt x="3" y="154"/>
                    <a:pt x="3" y="149"/>
                    <a:pt x="3" y="146"/>
                  </a:cubicBezTo>
                  <a:cubicBezTo>
                    <a:pt x="3" y="145"/>
                    <a:pt x="3" y="146"/>
                    <a:pt x="3" y="146"/>
                  </a:cubicBezTo>
                  <a:cubicBezTo>
                    <a:pt x="1" y="145"/>
                    <a:pt x="4" y="143"/>
                    <a:pt x="3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5" y="136"/>
                    <a:pt x="5" y="131"/>
                    <a:pt x="6" y="127"/>
                  </a:cubicBezTo>
                  <a:cubicBezTo>
                    <a:pt x="7" y="123"/>
                    <a:pt x="8" y="117"/>
                    <a:pt x="9" y="112"/>
                  </a:cubicBezTo>
                  <a:cubicBezTo>
                    <a:pt x="8" y="112"/>
                    <a:pt x="7" y="111"/>
                    <a:pt x="8" y="110"/>
                  </a:cubicBezTo>
                  <a:cubicBezTo>
                    <a:pt x="8" y="110"/>
                    <a:pt x="8" y="110"/>
                    <a:pt x="9" y="110"/>
                  </a:cubicBezTo>
                  <a:cubicBezTo>
                    <a:pt x="9" y="109"/>
                    <a:pt x="9" y="108"/>
                    <a:pt x="9" y="108"/>
                  </a:cubicBezTo>
                  <a:cubicBezTo>
                    <a:pt x="9" y="107"/>
                    <a:pt x="8" y="103"/>
                    <a:pt x="9" y="102"/>
                  </a:cubicBezTo>
                  <a:cubicBezTo>
                    <a:pt x="9" y="101"/>
                    <a:pt x="10" y="100"/>
                    <a:pt x="10" y="99"/>
                  </a:cubicBezTo>
                  <a:cubicBezTo>
                    <a:pt x="11" y="101"/>
                    <a:pt x="9" y="103"/>
                    <a:pt x="10" y="104"/>
                  </a:cubicBezTo>
                  <a:cubicBezTo>
                    <a:pt x="11" y="101"/>
                    <a:pt x="12" y="98"/>
                    <a:pt x="13" y="94"/>
                  </a:cubicBezTo>
                  <a:cubicBezTo>
                    <a:pt x="14" y="91"/>
                    <a:pt x="15" y="88"/>
                    <a:pt x="16" y="85"/>
                  </a:cubicBezTo>
                  <a:cubicBezTo>
                    <a:pt x="17" y="83"/>
                    <a:pt x="17" y="81"/>
                    <a:pt x="18" y="79"/>
                  </a:cubicBezTo>
                  <a:cubicBezTo>
                    <a:pt x="18" y="78"/>
                    <a:pt x="19" y="77"/>
                    <a:pt x="18" y="76"/>
                  </a:cubicBezTo>
                  <a:cubicBezTo>
                    <a:pt x="18" y="77"/>
                    <a:pt x="17" y="78"/>
                    <a:pt x="17" y="79"/>
                  </a:cubicBezTo>
                  <a:cubicBezTo>
                    <a:pt x="18" y="74"/>
                    <a:pt x="20" y="68"/>
                    <a:pt x="21" y="63"/>
                  </a:cubicBezTo>
                  <a:cubicBezTo>
                    <a:pt x="21" y="62"/>
                    <a:pt x="21" y="62"/>
                    <a:pt x="21" y="61"/>
                  </a:cubicBezTo>
                  <a:cubicBezTo>
                    <a:pt x="21" y="60"/>
                    <a:pt x="22" y="58"/>
                    <a:pt x="21" y="57"/>
                  </a:cubicBezTo>
                  <a:cubicBezTo>
                    <a:pt x="22" y="56"/>
                    <a:pt x="23" y="56"/>
                    <a:pt x="25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3"/>
                    <a:pt x="26" y="52"/>
                    <a:pt x="28" y="52"/>
                  </a:cubicBezTo>
                  <a:cubicBezTo>
                    <a:pt x="28" y="52"/>
                    <a:pt x="28" y="50"/>
                    <a:pt x="29" y="50"/>
                  </a:cubicBezTo>
                  <a:cubicBezTo>
                    <a:pt x="29" y="51"/>
                    <a:pt x="29" y="51"/>
                    <a:pt x="29" y="52"/>
                  </a:cubicBezTo>
                  <a:cubicBezTo>
                    <a:pt x="31" y="51"/>
                    <a:pt x="33" y="48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2"/>
                    <a:pt x="40" y="52"/>
                    <a:pt x="43" y="53"/>
                  </a:cubicBezTo>
                  <a:cubicBezTo>
                    <a:pt x="47" y="52"/>
                    <a:pt x="50" y="52"/>
                    <a:pt x="52" y="52"/>
                  </a:cubicBezTo>
                  <a:cubicBezTo>
                    <a:pt x="53" y="52"/>
                    <a:pt x="54" y="52"/>
                    <a:pt x="55" y="52"/>
                  </a:cubicBezTo>
                  <a:cubicBezTo>
                    <a:pt x="56" y="52"/>
                    <a:pt x="57" y="52"/>
                    <a:pt x="57" y="52"/>
                  </a:cubicBezTo>
                  <a:cubicBezTo>
                    <a:pt x="60" y="52"/>
                    <a:pt x="62" y="50"/>
                    <a:pt x="64" y="50"/>
                  </a:cubicBezTo>
                  <a:cubicBezTo>
                    <a:pt x="66" y="50"/>
                    <a:pt x="68" y="50"/>
                    <a:pt x="68" y="52"/>
                  </a:cubicBezTo>
                  <a:cubicBezTo>
                    <a:pt x="69" y="51"/>
                    <a:pt x="68" y="51"/>
                    <a:pt x="69" y="51"/>
                  </a:cubicBezTo>
                  <a:cubicBezTo>
                    <a:pt x="71" y="50"/>
                    <a:pt x="75" y="51"/>
                    <a:pt x="78" y="52"/>
                  </a:cubicBezTo>
                  <a:cubicBezTo>
                    <a:pt x="79" y="52"/>
                    <a:pt x="81" y="52"/>
                    <a:pt x="83" y="52"/>
                  </a:cubicBezTo>
                  <a:cubicBezTo>
                    <a:pt x="87" y="53"/>
                    <a:pt x="92" y="54"/>
                    <a:pt x="96" y="55"/>
                  </a:cubicBezTo>
                  <a:cubicBezTo>
                    <a:pt x="99" y="55"/>
                    <a:pt x="102" y="55"/>
                    <a:pt x="105" y="56"/>
                  </a:cubicBezTo>
                  <a:cubicBezTo>
                    <a:pt x="107" y="56"/>
                    <a:pt x="109" y="56"/>
                    <a:pt x="110" y="56"/>
                  </a:cubicBezTo>
                  <a:cubicBezTo>
                    <a:pt x="111" y="56"/>
                    <a:pt x="112" y="55"/>
                    <a:pt x="112" y="54"/>
                  </a:cubicBezTo>
                  <a:cubicBezTo>
                    <a:pt x="116" y="51"/>
                    <a:pt x="120" y="47"/>
                    <a:pt x="122" y="43"/>
                  </a:cubicBezTo>
                  <a:cubicBezTo>
                    <a:pt x="126" y="38"/>
                    <a:pt x="130" y="33"/>
                    <a:pt x="134" y="27"/>
                  </a:cubicBezTo>
                  <a:cubicBezTo>
                    <a:pt x="134" y="27"/>
                    <a:pt x="134" y="26"/>
                    <a:pt x="135" y="26"/>
                  </a:cubicBezTo>
                  <a:cubicBezTo>
                    <a:pt x="135" y="26"/>
                    <a:pt x="135" y="25"/>
                    <a:pt x="135" y="25"/>
                  </a:cubicBezTo>
                  <a:cubicBezTo>
                    <a:pt x="136" y="24"/>
                    <a:pt x="137" y="23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9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7"/>
                    <a:pt x="141" y="16"/>
                    <a:pt x="141" y="15"/>
                  </a:cubicBezTo>
                  <a:cubicBezTo>
                    <a:pt x="141" y="15"/>
                    <a:pt x="141" y="15"/>
                    <a:pt x="141" y="14"/>
                  </a:cubicBezTo>
                  <a:cubicBezTo>
                    <a:pt x="143" y="12"/>
                    <a:pt x="144" y="10"/>
                    <a:pt x="146" y="8"/>
                  </a:cubicBezTo>
                  <a:cubicBezTo>
                    <a:pt x="147" y="8"/>
                    <a:pt x="147" y="9"/>
                    <a:pt x="148" y="9"/>
                  </a:cubicBezTo>
                  <a:cubicBezTo>
                    <a:pt x="148" y="8"/>
                    <a:pt x="149" y="7"/>
                    <a:pt x="149" y="5"/>
                  </a:cubicBezTo>
                  <a:cubicBezTo>
                    <a:pt x="150" y="4"/>
                    <a:pt x="150" y="3"/>
                    <a:pt x="152" y="2"/>
                  </a:cubicBezTo>
                  <a:cubicBezTo>
                    <a:pt x="152" y="1"/>
                    <a:pt x="152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2"/>
                    <a:pt x="152" y="3"/>
                    <a:pt x="151" y="4"/>
                  </a:cubicBezTo>
                  <a:cubicBezTo>
                    <a:pt x="151" y="4"/>
                    <a:pt x="151" y="5"/>
                    <a:pt x="151" y="5"/>
                  </a:cubicBezTo>
                  <a:cubicBezTo>
                    <a:pt x="151" y="6"/>
                    <a:pt x="150" y="6"/>
                    <a:pt x="150" y="7"/>
                  </a:cubicBezTo>
                  <a:cubicBezTo>
                    <a:pt x="149" y="7"/>
                    <a:pt x="150" y="8"/>
                    <a:pt x="149" y="8"/>
                  </a:cubicBezTo>
                  <a:cubicBezTo>
                    <a:pt x="149" y="10"/>
                    <a:pt x="147" y="12"/>
                    <a:pt x="148" y="14"/>
                  </a:cubicBezTo>
                  <a:cubicBezTo>
                    <a:pt x="147" y="15"/>
                    <a:pt x="149" y="18"/>
                    <a:pt x="149" y="19"/>
                  </a:cubicBezTo>
                  <a:cubicBezTo>
                    <a:pt x="148" y="20"/>
                    <a:pt x="146" y="21"/>
                    <a:pt x="145" y="21"/>
                  </a:cubicBezTo>
                  <a:cubicBezTo>
                    <a:pt x="145" y="22"/>
                    <a:pt x="144" y="22"/>
                    <a:pt x="145" y="22"/>
                  </a:cubicBezTo>
                  <a:cubicBezTo>
                    <a:pt x="142" y="24"/>
                    <a:pt x="139" y="26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4" y="31"/>
                    <a:pt x="133" y="35"/>
                    <a:pt x="130" y="37"/>
                  </a:cubicBezTo>
                  <a:cubicBezTo>
                    <a:pt x="130" y="37"/>
                    <a:pt x="129" y="37"/>
                    <a:pt x="129" y="38"/>
                  </a:cubicBezTo>
                  <a:cubicBezTo>
                    <a:pt x="129" y="38"/>
                    <a:pt x="129" y="39"/>
                    <a:pt x="129" y="39"/>
                  </a:cubicBezTo>
                  <a:cubicBezTo>
                    <a:pt x="128" y="40"/>
                    <a:pt x="127" y="41"/>
                    <a:pt x="126" y="42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4" y="45"/>
                    <a:pt x="123" y="48"/>
                    <a:pt x="121" y="50"/>
                  </a:cubicBezTo>
                  <a:cubicBezTo>
                    <a:pt x="119" y="54"/>
                    <a:pt x="116" y="57"/>
                    <a:pt x="114" y="61"/>
                  </a:cubicBezTo>
                  <a:cubicBezTo>
                    <a:pt x="114" y="61"/>
                    <a:pt x="114" y="61"/>
                    <a:pt x="113" y="61"/>
                  </a:cubicBezTo>
                  <a:cubicBezTo>
                    <a:pt x="113" y="61"/>
                    <a:pt x="113" y="61"/>
                    <a:pt x="113" y="60"/>
                  </a:cubicBezTo>
                  <a:cubicBezTo>
                    <a:pt x="112" y="60"/>
                    <a:pt x="111" y="61"/>
                    <a:pt x="110" y="61"/>
                  </a:cubicBezTo>
                  <a:cubicBezTo>
                    <a:pt x="109" y="61"/>
                    <a:pt x="108" y="60"/>
                    <a:pt x="106" y="60"/>
                  </a:cubicBezTo>
                  <a:cubicBezTo>
                    <a:pt x="106" y="60"/>
                    <a:pt x="106" y="61"/>
                    <a:pt x="106" y="61"/>
                  </a:cubicBezTo>
                  <a:cubicBezTo>
                    <a:pt x="100" y="60"/>
                    <a:pt x="95" y="59"/>
                    <a:pt x="90" y="59"/>
                  </a:cubicBezTo>
                  <a:cubicBezTo>
                    <a:pt x="89" y="59"/>
                    <a:pt x="87" y="59"/>
                    <a:pt x="86" y="59"/>
                  </a:cubicBezTo>
                  <a:cubicBezTo>
                    <a:pt x="85" y="59"/>
                    <a:pt x="83" y="58"/>
                    <a:pt x="82" y="59"/>
                  </a:cubicBezTo>
                  <a:cubicBezTo>
                    <a:pt x="81" y="59"/>
                    <a:pt x="80" y="60"/>
                    <a:pt x="78" y="60"/>
                  </a:cubicBezTo>
                  <a:cubicBezTo>
                    <a:pt x="79" y="59"/>
                    <a:pt x="79" y="59"/>
                    <a:pt x="80" y="59"/>
                  </a:cubicBezTo>
                  <a:cubicBezTo>
                    <a:pt x="77" y="59"/>
                    <a:pt x="74" y="58"/>
                    <a:pt x="72" y="58"/>
                  </a:cubicBezTo>
                  <a:cubicBezTo>
                    <a:pt x="72" y="63"/>
                    <a:pt x="72" y="71"/>
                    <a:pt x="71" y="76"/>
                  </a:cubicBezTo>
                  <a:cubicBezTo>
                    <a:pt x="71" y="78"/>
                    <a:pt x="70" y="79"/>
                    <a:pt x="70" y="81"/>
                  </a:cubicBezTo>
                  <a:cubicBezTo>
                    <a:pt x="70" y="82"/>
                    <a:pt x="70" y="82"/>
                    <a:pt x="70" y="83"/>
                  </a:cubicBezTo>
                  <a:cubicBezTo>
                    <a:pt x="70" y="84"/>
                    <a:pt x="70" y="85"/>
                    <a:pt x="70" y="86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69" y="90"/>
                    <a:pt x="69" y="91"/>
                    <a:pt x="69" y="93"/>
                  </a:cubicBezTo>
                  <a:cubicBezTo>
                    <a:pt x="69" y="94"/>
                    <a:pt x="69" y="95"/>
                    <a:pt x="69" y="97"/>
                  </a:cubicBezTo>
                  <a:cubicBezTo>
                    <a:pt x="69" y="98"/>
                    <a:pt x="68" y="100"/>
                    <a:pt x="68" y="102"/>
                  </a:cubicBezTo>
                  <a:cubicBezTo>
                    <a:pt x="67" y="104"/>
                    <a:pt x="68" y="106"/>
                    <a:pt x="67" y="108"/>
                  </a:cubicBezTo>
                  <a:cubicBezTo>
                    <a:pt x="67" y="109"/>
                    <a:pt x="67" y="111"/>
                    <a:pt x="67" y="112"/>
                  </a:cubicBezTo>
                  <a:cubicBezTo>
                    <a:pt x="67" y="114"/>
                    <a:pt x="67" y="117"/>
                    <a:pt x="67" y="118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8" y="119"/>
                    <a:pt x="67" y="119"/>
                    <a:pt x="67" y="120"/>
                  </a:cubicBezTo>
                  <a:cubicBezTo>
                    <a:pt x="67" y="120"/>
                    <a:pt x="67" y="123"/>
                    <a:pt x="67" y="124"/>
                  </a:cubicBezTo>
                  <a:cubicBezTo>
                    <a:pt x="67" y="125"/>
                    <a:pt x="66" y="128"/>
                    <a:pt x="66" y="129"/>
                  </a:cubicBezTo>
                  <a:cubicBezTo>
                    <a:pt x="66" y="130"/>
                    <a:pt x="66" y="130"/>
                    <a:pt x="66" y="131"/>
                  </a:cubicBezTo>
                  <a:cubicBezTo>
                    <a:pt x="66" y="131"/>
                    <a:pt x="66" y="132"/>
                    <a:pt x="66" y="133"/>
                  </a:cubicBezTo>
                  <a:cubicBezTo>
                    <a:pt x="66" y="137"/>
                    <a:pt x="66" y="141"/>
                    <a:pt x="66" y="147"/>
                  </a:cubicBezTo>
                  <a:cubicBezTo>
                    <a:pt x="66" y="147"/>
                    <a:pt x="66" y="148"/>
                    <a:pt x="66" y="149"/>
                  </a:cubicBezTo>
                  <a:cubicBezTo>
                    <a:pt x="66" y="152"/>
                    <a:pt x="67" y="157"/>
                    <a:pt x="66" y="161"/>
                  </a:cubicBezTo>
                  <a:cubicBezTo>
                    <a:pt x="67" y="164"/>
                    <a:pt x="66" y="167"/>
                    <a:pt x="66" y="170"/>
                  </a:cubicBezTo>
                  <a:cubicBezTo>
                    <a:pt x="66" y="170"/>
                    <a:pt x="67" y="170"/>
                    <a:pt x="67" y="170"/>
                  </a:cubicBezTo>
                  <a:cubicBezTo>
                    <a:pt x="67" y="171"/>
                    <a:pt x="67" y="171"/>
                    <a:pt x="66" y="171"/>
                  </a:cubicBezTo>
                  <a:cubicBezTo>
                    <a:pt x="66" y="174"/>
                    <a:pt x="66" y="176"/>
                    <a:pt x="66" y="179"/>
                  </a:cubicBezTo>
                  <a:cubicBezTo>
                    <a:pt x="66" y="179"/>
                    <a:pt x="66" y="179"/>
                    <a:pt x="66" y="180"/>
                  </a:cubicBezTo>
                  <a:cubicBezTo>
                    <a:pt x="66" y="180"/>
                    <a:pt x="66" y="181"/>
                    <a:pt x="66" y="181"/>
                  </a:cubicBezTo>
                  <a:cubicBezTo>
                    <a:pt x="67" y="183"/>
                    <a:pt x="66" y="185"/>
                    <a:pt x="66" y="187"/>
                  </a:cubicBezTo>
                  <a:cubicBezTo>
                    <a:pt x="66" y="190"/>
                    <a:pt x="66" y="194"/>
                    <a:pt x="66" y="197"/>
                  </a:cubicBezTo>
                  <a:cubicBezTo>
                    <a:pt x="67" y="201"/>
                    <a:pt x="66" y="207"/>
                    <a:pt x="67" y="212"/>
                  </a:cubicBezTo>
                  <a:cubicBezTo>
                    <a:pt x="67" y="213"/>
                    <a:pt x="67" y="214"/>
                    <a:pt x="67" y="215"/>
                  </a:cubicBezTo>
                  <a:cubicBezTo>
                    <a:pt x="68" y="215"/>
                    <a:pt x="69" y="216"/>
                    <a:pt x="70" y="216"/>
                  </a:cubicBezTo>
                  <a:cubicBezTo>
                    <a:pt x="70" y="217"/>
                    <a:pt x="70" y="218"/>
                    <a:pt x="69" y="217"/>
                  </a:cubicBezTo>
                  <a:cubicBezTo>
                    <a:pt x="70" y="219"/>
                    <a:pt x="71" y="220"/>
                    <a:pt x="72" y="221"/>
                  </a:cubicBezTo>
                  <a:cubicBezTo>
                    <a:pt x="72" y="223"/>
                    <a:pt x="72" y="226"/>
                    <a:pt x="72" y="227"/>
                  </a:cubicBezTo>
                  <a:cubicBezTo>
                    <a:pt x="70" y="228"/>
                    <a:pt x="68" y="229"/>
                    <a:pt x="65" y="229"/>
                  </a:cubicBezTo>
                  <a:cubicBezTo>
                    <a:pt x="65" y="229"/>
                    <a:pt x="65" y="230"/>
                    <a:pt x="65" y="230"/>
                  </a:cubicBezTo>
                  <a:cubicBezTo>
                    <a:pt x="65" y="230"/>
                    <a:pt x="64" y="230"/>
                    <a:pt x="63" y="230"/>
                  </a:cubicBezTo>
                  <a:cubicBezTo>
                    <a:pt x="63" y="230"/>
                    <a:pt x="63" y="229"/>
                    <a:pt x="62" y="229"/>
                  </a:cubicBezTo>
                  <a:cubicBezTo>
                    <a:pt x="59" y="229"/>
                    <a:pt x="56" y="229"/>
                    <a:pt x="53" y="229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2" y="227"/>
                    <a:pt x="54" y="228"/>
                    <a:pt x="54" y="227"/>
                  </a:cubicBezTo>
                  <a:cubicBezTo>
                    <a:pt x="53" y="227"/>
                    <a:pt x="53" y="228"/>
                    <a:pt x="51" y="228"/>
                  </a:cubicBezTo>
                  <a:cubicBezTo>
                    <a:pt x="51" y="226"/>
                    <a:pt x="53" y="225"/>
                    <a:pt x="54" y="223"/>
                  </a:cubicBezTo>
                  <a:cubicBezTo>
                    <a:pt x="53" y="223"/>
                    <a:pt x="51" y="226"/>
                    <a:pt x="50" y="225"/>
                  </a:cubicBezTo>
                  <a:cubicBezTo>
                    <a:pt x="52" y="222"/>
                    <a:pt x="55" y="221"/>
                    <a:pt x="57" y="218"/>
                  </a:cubicBezTo>
                  <a:cubicBezTo>
                    <a:pt x="57" y="218"/>
                    <a:pt x="56" y="218"/>
                    <a:pt x="56" y="218"/>
                  </a:cubicBezTo>
                  <a:cubicBezTo>
                    <a:pt x="55" y="217"/>
                    <a:pt x="56" y="215"/>
                    <a:pt x="57" y="214"/>
                  </a:cubicBezTo>
                  <a:cubicBezTo>
                    <a:pt x="57" y="212"/>
                    <a:pt x="58" y="211"/>
                    <a:pt x="59" y="209"/>
                  </a:cubicBezTo>
                  <a:cubicBezTo>
                    <a:pt x="60" y="209"/>
                    <a:pt x="60" y="209"/>
                    <a:pt x="60" y="208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59" y="208"/>
                    <a:pt x="59" y="210"/>
                    <a:pt x="57" y="210"/>
                  </a:cubicBezTo>
                  <a:cubicBezTo>
                    <a:pt x="56" y="209"/>
                    <a:pt x="57" y="208"/>
                    <a:pt x="57" y="207"/>
                  </a:cubicBezTo>
                  <a:cubicBezTo>
                    <a:pt x="57" y="207"/>
                    <a:pt x="57" y="206"/>
                    <a:pt x="57" y="206"/>
                  </a:cubicBezTo>
                  <a:cubicBezTo>
                    <a:pt x="57" y="204"/>
                    <a:pt x="57" y="202"/>
                    <a:pt x="56" y="199"/>
                  </a:cubicBezTo>
                  <a:cubicBezTo>
                    <a:pt x="56" y="199"/>
                    <a:pt x="56" y="200"/>
                    <a:pt x="55" y="199"/>
                  </a:cubicBezTo>
                  <a:cubicBezTo>
                    <a:pt x="55" y="197"/>
                    <a:pt x="57" y="196"/>
                    <a:pt x="56" y="194"/>
                  </a:cubicBezTo>
                  <a:cubicBezTo>
                    <a:pt x="57" y="193"/>
                    <a:pt x="55" y="192"/>
                    <a:pt x="55" y="190"/>
                  </a:cubicBezTo>
                  <a:cubicBezTo>
                    <a:pt x="55" y="190"/>
                    <a:pt x="56" y="190"/>
                    <a:pt x="56" y="190"/>
                  </a:cubicBezTo>
                  <a:cubicBezTo>
                    <a:pt x="56" y="187"/>
                    <a:pt x="56" y="184"/>
                    <a:pt x="56" y="182"/>
                  </a:cubicBezTo>
                  <a:cubicBezTo>
                    <a:pt x="56" y="181"/>
                    <a:pt x="55" y="181"/>
                    <a:pt x="55" y="180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6" y="178"/>
                    <a:pt x="55" y="178"/>
                    <a:pt x="55" y="177"/>
                  </a:cubicBezTo>
                  <a:cubicBezTo>
                    <a:pt x="55" y="170"/>
                    <a:pt x="54" y="161"/>
                    <a:pt x="53" y="153"/>
                  </a:cubicBezTo>
                  <a:cubicBezTo>
                    <a:pt x="53" y="153"/>
                    <a:pt x="52" y="153"/>
                    <a:pt x="52" y="153"/>
                  </a:cubicBezTo>
                  <a:cubicBezTo>
                    <a:pt x="52" y="152"/>
                    <a:pt x="53" y="151"/>
                    <a:pt x="52" y="149"/>
                  </a:cubicBezTo>
                  <a:cubicBezTo>
                    <a:pt x="52" y="149"/>
                    <a:pt x="51" y="150"/>
                    <a:pt x="51" y="149"/>
                  </a:cubicBezTo>
                  <a:cubicBezTo>
                    <a:pt x="51" y="149"/>
                    <a:pt x="51" y="149"/>
                    <a:pt x="51" y="148"/>
                  </a:cubicBezTo>
                  <a:cubicBezTo>
                    <a:pt x="49" y="147"/>
                    <a:pt x="50" y="144"/>
                    <a:pt x="48" y="143"/>
                  </a:cubicBezTo>
                  <a:cubicBezTo>
                    <a:pt x="48" y="144"/>
                    <a:pt x="48" y="145"/>
                    <a:pt x="47" y="145"/>
                  </a:cubicBezTo>
                  <a:cubicBezTo>
                    <a:pt x="47" y="144"/>
                    <a:pt x="47" y="144"/>
                    <a:pt x="47" y="143"/>
                  </a:cubicBezTo>
                  <a:cubicBezTo>
                    <a:pt x="46" y="145"/>
                    <a:pt x="45" y="147"/>
                    <a:pt x="44" y="149"/>
                  </a:cubicBezTo>
                  <a:cubicBezTo>
                    <a:pt x="44" y="151"/>
                    <a:pt x="43" y="152"/>
                    <a:pt x="44" y="154"/>
                  </a:cubicBezTo>
                  <a:cubicBezTo>
                    <a:pt x="43" y="157"/>
                    <a:pt x="43" y="161"/>
                    <a:pt x="42" y="163"/>
                  </a:cubicBezTo>
                  <a:cubicBezTo>
                    <a:pt x="42" y="163"/>
                    <a:pt x="42" y="162"/>
                    <a:pt x="41" y="162"/>
                  </a:cubicBezTo>
                  <a:cubicBezTo>
                    <a:pt x="43" y="158"/>
                    <a:pt x="43" y="153"/>
                    <a:pt x="43" y="149"/>
                  </a:cubicBezTo>
                  <a:cubicBezTo>
                    <a:pt x="42" y="149"/>
                    <a:pt x="43" y="152"/>
                    <a:pt x="42" y="152"/>
                  </a:cubicBezTo>
                  <a:cubicBezTo>
                    <a:pt x="42" y="153"/>
                    <a:pt x="42" y="154"/>
                    <a:pt x="42" y="156"/>
                  </a:cubicBezTo>
                  <a:cubicBezTo>
                    <a:pt x="41" y="157"/>
                    <a:pt x="41" y="158"/>
                    <a:pt x="41" y="160"/>
                  </a:cubicBezTo>
                  <a:cubicBezTo>
                    <a:pt x="41" y="160"/>
                    <a:pt x="41" y="161"/>
                    <a:pt x="41" y="162"/>
                  </a:cubicBezTo>
                  <a:cubicBezTo>
                    <a:pt x="41" y="163"/>
                    <a:pt x="40" y="166"/>
                    <a:pt x="41" y="169"/>
                  </a:cubicBezTo>
                  <a:cubicBezTo>
                    <a:pt x="41" y="170"/>
                    <a:pt x="40" y="172"/>
                    <a:pt x="40" y="174"/>
                  </a:cubicBezTo>
                  <a:cubicBezTo>
                    <a:pt x="40" y="175"/>
                    <a:pt x="40" y="175"/>
                    <a:pt x="40" y="176"/>
                  </a:cubicBezTo>
                  <a:cubicBezTo>
                    <a:pt x="40" y="179"/>
                    <a:pt x="40" y="181"/>
                    <a:pt x="39" y="185"/>
                  </a:cubicBezTo>
                  <a:cubicBezTo>
                    <a:pt x="39" y="187"/>
                    <a:pt x="39" y="189"/>
                    <a:pt x="39" y="190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2"/>
                    <a:pt x="39" y="192"/>
                    <a:pt x="39" y="193"/>
                  </a:cubicBezTo>
                  <a:cubicBezTo>
                    <a:pt x="38" y="197"/>
                    <a:pt x="38" y="201"/>
                    <a:pt x="38" y="205"/>
                  </a:cubicBezTo>
                  <a:cubicBezTo>
                    <a:pt x="37" y="207"/>
                    <a:pt x="37" y="208"/>
                    <a:pt x="37" y="210"/>
                  </a:cubicBezTo>
                  <a:cubicBezTo>
                    <a:pt x="37" y="211"/>
                    <a:pt x="38" y="212"/>
                    <a:pt x="38" y="213"/>
                  </a:cubicBezTo>
                  <a:cubicBezTo>
                    <a:pt x="38" y="213"/>
                    <a:pt x="37" y="214"/>
                    <a:pt x="37" y="213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8" y="216"/>
                    <a:pt x="39" y="217"/>
                    <a:pt x="39" y="219"/>
                  </a:cubicBezTo>
                  <a:close/>
                  <a:moveTo>
                    <a:pt x="37" y="215"/>
                  </a:moveTo>
                  <a:cubicBezTo>
                    <a:pt x="37" y="214"/>
                    <a:pt x="36" y="214"/>
                    <a:pt x="36" y="214"/>
                  </a:cubicBezTo>
                  <a:cubicBezTo>
                    <a:pt x="36" y="214"/>
                    <a:pt x="37" y="215"/>
                    <a:pt x="37" y="215"/>
                  </a:cubicBezTo>
                  <a:close/>
                  <a:moveTo>
                    <a:pt x="144" y="15"/>
                  </a:moveTo>
                  <a:cubicBezTo>
                    <a:pt x="144" y="15"/>
                    <a:pt x="145" y="14"/>
                    <a:pt x="145" y="14"/>
                  </a:cubicBezTo>
                  <a:cubicBezTo>
                    <a:pt x="145" y="14"/>
                    <a:pt x="145" y="15"/>
                    <a:pt x="144" y="15"/>
                  </a:cubicBezTo>
                  <a:close/>
                  <a:moveTo>
                    <a:pt x="146" y="15"/>
                  </a:moveTo>
                  <a:cubicBezTo>
                    <a:pt x="147" y="15"/>
                    <a:pt x="146" y="16"/>
                    <a:pt x="147" y="16"/>
                  </a:cubicBezTo>
                  <a:cubicBezTo>
                    <a:pt x="147" y="15"/>
                    <a:pt x="147" y="14"/>
                    <a:pt x="146" y="14"/>
                  </a:cubicBezTo>
                  <a:cubicBezTo>
                    <a:pt x="147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6" y="15"/>
                  </a:cubicBezTo>
                  <a:close/>
                  <a:moveTo>
                    <a:pt x="142" y="18"/>
                  </a:moveTo>
                  <a:cubicBezTo>
                    <a:pt x="143" y="18"/>
                    <a:pt x="144" y="18"/>
                    <a:pt x="144" y="17"/>
                  </a:cubicBezTo>
                  <a:cubicBezTo>
                    <a:pt x="143" y="17"/>
                    <a:pt x="143" y="18"/>
                    <a:pt x="142" y="18"/>
                  </a:cubicBezTo>
                  <a:close/>
                  <a:moveTo>
                    <a:pt x="130" y="34"/>
                  </a:moveTo>
                  <a:cubicBezTo>
                    <a:pt x="132" y="32"/>
                    <a:pt x="134" y="30"/>
                    <a:pt x="135" y="28"/>
                  </a:cubicBezTo>
                  <a:cubicBezTo>
                    <a:pt x="133" y="30"/>
                    <a:pt x="131" y="32"/>
                    <a:pt x="130" y="34"/>
                  </a:cubicBezTo>
                  <a:close/>
                  <a:moveTo>
                    <a:pt x="122" y="44"/>
                  </a:moveTo>
                  <a:cubicBezTo>
                    <a:pt x="122" y="44"/>
                    <a:pt x="123" y="44"/>
                    <a:pt x="123" y="44"/>
                  </a:cubicBezTo>
                  <a:cubicBezTo>
                    <a:pt x="124" y="43"/>
                    <a:pt x="125" y="41"/>
                    <a:pt x="125" y="40"/>
                  </a:cubicBezTo>
                  <a:cubicBezTo>
                    <a:pt x="124" y="42"/>
                    <a:pt x="123" y="43"/>
                    <a:pt x="122" y="44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1" y="52"/>
                  </a:cubicBezTo>
                  <a:cubicBezTo>
                    <a:pt x="31" y="52"/>
                    <a:pt x="31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2"/>
                    <a:pt x="30" y="52"/>
                    <a:pt x="30" y="52"/>
                  </a:cubicBezTo>
                  <a:close/>
                  <a:moveTo>
                    <a:pt x="61" y="56"/>
                  </a:moveTo>
                  <a:cubicBezTo>
                    <a:pt x="62" y="56"/>
                    <a:pt x="62" y="58"/>
                    <a:pt x="63" y="59"/>
                  </a:cubicBezTo>
                  <a:cubicBezTo>
                    <a:pt x="63" y="59"/>
                    <a:pt x="63" y="58"/>
                    <a:pt x="64" y="58"/>
                  </a:cubicBezTo>
                  <a:cubicBezTo>
                    <a:pt x="64" y="57"/>
                    <a:pt x="64" y="56"/>
                    <a:pt x="64" y="55"/>
                  </a:cubicBezTo>
                  <a:cubicBezTo>
                    <a:pt x="63" y="56"/>
                    <a:pt x="64" y="57"/>
                    <a:pt x="63" y="57"/>
                  </a:cubicBezTo>
                  <a:cubicBezTo>
                    <a:pt x="61" y="55"/>
                    <a:pt x="65" y="51"/>
                    <a:pt x="66" y="55"/>
                  </a:cubicBezTo>
                  <a:cubicBezTo>
                    <a:pt x="67" y="55"/>
                    <a:pt x="68" y="54"/>
                    <a:pt x="68" y="54"/>
                  </a:cubicBezTo>
                  <a:cubicBezTo>
                    <a:pt x="67" y="53"/>
                    <a:pt x="66" y="53"/>
                    <a:pt x="67" y="52"/>
                  </a:cubicBezTo>
                  <a:cubicBezTo>
                    <a:pt x="65" y="51"/>
                    <a:pt x="62" y="51"/>
                    <a:pt x="60" y="52"/>
                  </a:cubicBezTo>
                  <a:cubicBezTo>
                    <a:pt x="62" y="53"/>
                    <a:pt x="63" y="51"/>
                    <a:pt x="64" y="52"/>
                  </a:cubicBezTo>
                  <a:cubicBezTo>
                    <a:pt x="64" y="54"/>
                    <a:pt x="62" y="54"/>
                    <a:pt x="61" y="56"/>
                  </a:cubicBezTo>
                  <a:close/>
                  <a:moveTo>
                    <a:pt x="112" y="56"/>
                  </a:moveTo>
                  <a:cubicBezTo>
                    <a:pt x="114" y="55"/>
                    <a:pt x="114" y="53"/>
                    <a:pt x="116" y="52"/>
                  </a:cubicBezTo>
                  <a:cubicBezTo>
                    <a:pt x="116" y="52"/>
                    <a:pt x="117" y="52"/>
                    <a:pt x="116" y="52"/>
                  </a:cubicBezTo>
                  <a:cubicBezTo>
                    <a:pt x="115" y="53"/>
                    <a:pt x="113" y="54"/>
                    <a:pt x="112" y="56"/>
                  </a:cubicBezTo>
                  <a:close/>
                  <a:moveTo>
                    <a:pt x="33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2" y="55"/>
                    <a:pt x="32" y="56"/>
                    <a:pt x="32" y="57"/>
                  </a:cubicBezTo>
                  <a:cubicBezTo>
                    <a:pt x="32" y="57"/>
                    <a:pt x="31" y="58"/>
                    <a:pt x="32" y="59"/>
                  </a:cubicBezTo>
                  <a:cubicBezTo>
                    <a:pt x="34" y="57"/>
                    <a:pt x="34" y="54"/>
                    <a:pt x="35" y="52"/>
                  </a:cubicBezTo>
                  <a:cubicBezTo>
                    <a:pt x="33" y="51"/>
                    <a:pt x="33" y="53"/>
                    <a:pt x="33" y="54"/>
                  </a:cubicBezTo>
                  <a:close/>
                  <a:moveTo>
                    <a:pt x="71" y="52"/>
                  </a:moveTo>
                  <a:cubicBezTo>
                    <a:pt x="73" y="53"/>
                    <a:pt x="75" y="53"/>
                    <a:pt x="77" y="52"/>
                  </a:cubicBezTo>
                  <a:cubicBezTo>
                    <a:pt x="75" y="52"/>
                    <a:pt x="72" y="51"/>
                    <a:pt x="71" y="52"/>
                  </a:cubicBezTo>
                  <a:close/>
                  <a:moveTo>
                    <a:pt x="69" y="52"/>
                  </a:moveTo>
                  <a:cubicBezTo>
                    <a:pt x="69" y="52"/>
                    <a:pt x="70" y="53"/>
                    <a:pt x="70" y="52"/>
                  </a:cubicBezTo>
                  <a:cubicBezTo>
                    <a:pt x="69" y="53"/>
                    <a:pt x="69" y="52"/>
                    <a:pt x="69" y="52"/>
                  </a:cubicBezTo>
                  <a:close/>
                  <a:moveTo>
                    <a:pt x="35" y="55"/>
                  </a:moveTo>
                  <a:cubicBezTo>
                    <a:pt x="36" y="54"/>
                    <a:pt x="37" y="54"/>
                    <a:pt x="37" y="53"/>
                  </a:cubicBezTo>
                  <a:cubicBezTo>
                    <a:pt x="37" y="53"/>
                    <a:pt x="36" y="52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lose/>
                  <a:moveTo>
                    <a:pt x="56" y="53"/>
                  </a:moveTo>
                  <a:cubicBezTo>
                    <a:pt x="53" y="54"/>
                    <a:pt x="48" y="53"/>
                    <a:pt x="45" y="54"/>
                  </a:cubicBezTo>
                  <a:cubicBezTo>
                    <a:pt x="49" y="55"/>
                    <a:pt x="53" y="54"/>
                    <a:pt x="56" y="53"/>
                  </a:cubicBezTo>
                  <a:close/>
                  <a:moveTo>
                    <a:pt x="37" y="56"/>
                  </a:moveTo>
                  <a:cubicBezTo>
                    <a:pt x="38" y="55"/>
                    <a:pt x="39" y="54"/>
                    <a:pt x="40" y="54"/>
                  </a:cubicBezTo>
                  <a:cubicBezTo>
                    <a:pt x="38" y="53"/>
                    <a:pt x="37" y="55"/>
                    <a:pt x="37" y="56"/>
                  </a:cubicBezTo>
                  <a:close/>
                  <a:moveTo>
                    <a:pt x="61" y="54"/>
                  </a:moveTo>
                  <a:cubicBezTo>
                    <a:pt x="61" y="54"/>
                    <a:pt x="62" y="54"/>
                    <a:pt x="62" y="54"/>
                  </a:cubicBezTo>
                  <a:cubicBezTo>
                    <a:pt x="61" y="54"/>
                    <a:pt x="61" y="54"/>
                    <a:pt x="61" y="54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8" y="55"/>
                  </a:cubicBezTo>
                  <a:cubicBezTo>
                    <a:pt x="28" y="55"/>
                    <a:pt x="28" y="54"/>
                    <a:pt x="28" y="54"/>
                  </a:cubicBezTo>
                  <a:cubicBezTo>
                    <a:pt x="28" y="55"/>
                    <a:pt x="27" y="54"/>
                    <a:pt x="27" y="54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6" y="57"/>
                    <a:pt x="26" y="57"/>
                  </a:cubicBezTo>
                  <a:cubicBezTo>
                    <a:pt x="27" y="57"/>
                    <a:pt x="26" y="56"/>
                    <a:pt x="27" y="56"/>
                  </a:cubicBezTo>
                  <a:cubicBezTo>
                    <a:pt x="27" y="56"/>
                    <a:pt x="26" y="57"/>
                    <a:pt x="27" y="58"/>
                  </a:cubicBezTo>
                  <a:cubicBezTo>
                    <a:pt x="27" y="57"/>
                    <a:pt x="27" y="55"/>
                    <a:pt x="29" y="56"/>
                  </a:cubicBezTo>
                  <a:cubicBezTo>
                    <a:pt x="29" y="55"/>
                    <a:pt x="30" y="55"/>
                    <a:pt x="30" y="54"/>
                  </a:cubicBezTo>
                  <a:cubicBezTo>
                    <a:pt x="29" y="54"/>
                    <a:pt x="29" y="54"/>
                    <a:pt x="29" y="54"/>
                  </a:cubicBezTo>
                  <a:close/>
                  <a:moveTo>
                    <a:pt x="63" y="54"/>
                  </a:moveTo>
                  <a:cubicBezTo>
                    <a:pt x="64" y="54"/>
                    <a:pt x="64" y="54"/>
                    <a:pt x="64" y="54"/>
                  </a:cubicBezTo>
                  <a:cubicBezTo>
                    <a:pt x="63" y="54"/>
                    <a:pt x="63" y="54"/>
                    <a:pt x="63" y="54"/>
                  </a:cubicBezTo>
                  <a:close/>
                  <a:moveTo>
                    <a:pt x="38" y="59"/>
                  </a:moveTo>
                  <a:cubicBezTo>
                    <a:pt x="39" y="57"/>
                    <a:pt x="41" y="56"/>
                    <a:pt x="43" y="54"/>
                  </a:cubicBezTo>
                  <a:cubicBezTo>
                    <a:pt x="42" y="54"/>
                    <a:pt x="42" y="54"/>
                    <a:pt x="41" y="54"/>
                  </a:cubicBezTo>
                  <a:cubicBezTo>
                    <a:pt x="40" y="56"/>
                    <a:pt x="38" y="57"/>
                    <a:pt x="38" y="59"/>
                  </a:cubicBezTo>
                  <a:close/>
                  <a:moveTo>
                    <a:pt x="60" y="55"/>
                  </a:moveTo>
                  <a:cubicBezTo>
                    <a:pt x="59" y="55"/>
                    <a:pt x="59" y="55"/>
                    <a:pt x="59" y="55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54"/>
                    <a:pt x="58" y="55"/>
                    <a:pt x="57" y="56"/>
                  </a:cubicBezTo>
                  <a:cubicBezTo>
                    <a:pt x="57" y="57"/>
                    <a:pt x="58" y="57"/>
                    <a:pt x="58" y="58"/>
                  </a:cubicBezTo>
                  <a:cubicBezTo>
                    <a:pt x="59" y="57"/>
                    <a:pt x="60" y="56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55" y="54"/>
                  </a:moveTo>
                  <a:cubicBezTo>
                    <a:pt x="53" y="56"/>
                    <a:pt x="52" y="57"/>
                    <a:pt x="51" y="59"/>
                  </a:cubicBezTo>
                  <a:cubicBezTo>
                    <a:pt x="51" y="60"/>
                    <a:pt x="51" y="61"/>
                    <a:pt x="52" y="61"/>
                  </a:cubicBezTo>
                  <a:cubicBezTo>
                    <a:pt x="53" y="61"/>
                    <a:pt x="55" y="58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8"/>
                    <a:pt x="55" y="58"/>
                  </a:cubicBezTo>
                  <a:cubicBezTo>
                    <a:pt x="55" y="57"/>
                    <a:pt x="56" y="56"/>
                    <a:pt x="56" y="56"/>
                  </a:cubicBezTo>
                  <a:cubicBezTo>
                    <a:pt x="57" y="55"/>
                    <a:pt x="57" y="55"/>
                    <a:pt x="57" y="54"/>
                  </a:cubicBezTo>
                  <a:cubicBezTo>
                    <a:pt x="56" y="55"/>
                    <a:pt x="54" y="56"/>
                    <a:pt x="53" y="57"/>
                  </a:cubicBezTo>
                  <a:cubicBezTo>
                    <a:pt x="54" y="56"/>
                    <a:pt x="54" y="55"/>
                    <a:pt x="55" y="54"/>
                  </a:cubicBezTo>
                  <a:close/>
                  <a:moveTo>
                    <a:pt x="67" y="56"/>
                  </a:moveTo>
                  <a:cubicBezTo>
                    <a:pt x="67" y="57"/>
                    <a:pt x="67" y="58"/>
                    <a:pt x="68" y="59"/>
                  </a:cubicBezTo>
                  <a:cubicBezTo>
                    <a:pt x="68" y="58"/>
                    <a:pt x="69" y="58"/>
                    <a:pt x="68" y="57"/>
                  </a:cubicBezTo>
                  <a:cubicBezTo>
                    <a:pt x="69" y="57"/>
                    <a:pt x="70" y="57"/>
                    <a:pt x="71" y="57"/>
                  </a:cubicBezTo>
                  <a:cubicBezTo>
                    <a:pt x="70" y="57"/>
                    <a:pt x="71" y="57"/>
                    <a:pt x="71" y="57"/>
                  </a:cubicBezTo>
                  <a:cubicBezTo>
                    <a:pt x="70" y="57"/>
                    <a:pt x="70" y="57"/>
                    <a:pt x="70" y="56"/>
                  </a:cubicBezTo>
                  <a:cubicBezTo>
                    <a:pt x="70" y="56"/>
                    <a:pt x="70" y="55"/>
                    <a:pt x="71" y="55"/>
                  </a:cubicBezTo>
                  <a:cubicBezTo>
                    <a:pt x="71" y="54"/>
                    <a:pt x="70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6"/>
                    <a:pt x="67" y="56"/>
                  </a:cubicBezTo>
                  <a:close/>
                  <a:moveTo>
                    <a:pt x="96" y="56"/>
                  </a:moveTo>
                  <a:cubicBezTo>
                    <a:pt x="93" y="55"/>
                    <a:pt x="87" y="55"/>
                    <a:pt x="84" y="55"/>
                  </a:cubicBezTo>
                  <a:cubicBezTo>
                    <a:pt x="88" y="56"/>
                    <a:pt x="91" y="56"/>
                    <a:pt x="96" y="56"/>
                  </a:cubicBezTo>
                  <a:close/>
                  <a:moveTo>
                    <a:pt x="45" y="56"/>
                  </a:moveTo>
                  <a:cubicBezTo>
                    <a:pt x="46" y="56"/>
                    <a:pt x="46" y="55"/>
                    <a:pt x="47" y="56"/>
                  </a:cubicBezTo>
                  <a:cubicBezTo>
                    <a:pt x="47" y="56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8"/>
                    <a:pt x="47" y="57"/>
                    <a:pt x="48" y="57"/>
                  </a:cubicBezTo>
                  <a:cubicBezTo>
                    <a:pt x="48" y="56"/>
                    <a:pt x="49" y="56"/>
                    <a:pt x="49" y="55"/>
                  </a:cubicBezTo>
                  <a:cubicBezTo>
                    <a:pt x="48" y="55"/>
                    <a:pt x="47" y="55"/>
                    <a:pt x="45" y="55"/>
                  </a:cubicBezTo>
                  <a:cubicBezTo>
                    <a:pt x="45" y="55"/>
                    <a:pt x="45" y="56"/>
                    <a:pt x="45" y="56"/>
                  </a:cubicBezTo>
                  <a:close/>
                  <a:moveTo>
                    <a:pt x="38" y="56"/>
                  </a:moveTo>
                  <a:cubicBezTo>
                    <a:pt x="37" y="57"/>
                    <a:pt x="36" y="57"/>
                    <a:pt x="36" y="58"/>
                  </a:cubicBezTo>
                  <a:cubicBezTo>
                    <a:pt x="36" y="58"/>
                    <a:pt x="35" y="59"/>
                    <a:pt x="36" y="60"/>
                  </a:cubicBezTo>
                  <a:cubicBezTo>
                    <a:pt x="37" y="58"/>
                    <a:pt x="38" y="57"/>
                    <a:pt x="39" y="55"/>
                  </a:cubicBezTo>
                  <a:cubicBezTo>
                    <a:pt x="38" y="55"/>
                    <a:pt x="39" y="56"/>
                    <a:pt x="38" y="56"/>
                  </a:cubicBezTo>
                  <a:close/>
                  <a:moveTo>
                    <a:pt x="35" y="57"/>
                  </a:moveTo>
                  <a:cubicBezTo>
                    <a:pt x="35" y="56"/>
                    <a:pt x="36" y="55"/>
                    <a:pt x="36" y="55"/>
                  </a:cubicBezTo>
                  <a:cubicBezTo>
                    <a:pt x="35" y="56"/>
                    <a:pt x="34" y="56"/>
                    <a:pt x="35" y="57"/>
                  </a:cubicBezTo>
                  <a:close/>
                  <a:moveTo>
                    <a:pt x="51" y="55"/>
                  </a:moveTo>
                  <a:cubicBezTo>
                    <a:pt x="50" y="56"/>
                    <a:pt x="50" y="56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2" y="55"/>
                    <a:pt x="52" y="55"/>
                    <a:pt x="51" y="55"/>
                  </a:cubicBezTo>
                  <a:close/>
                  <a:moveTo>
                    <a:pt x="39" y="61"/>
                  </a:moveTo>
                  <a:cubicBezTo>
                    <a:pt x="39" y="61"/>
                    <a:pt x="39" y="62"/>
                    <a:pt x="40" y="62"/>
                  </a:cubicBezTo>
                  <a:cubicBezTo>
                    <a:pt x="40" y="61"/>
                    <a:pt x="43" y="60"/>
                    <a:pt x="42" y="58"/>
                  </a:cubicBezTo>
                  <a:cubicBezTo>
                    <a:pt x="42" y="58"/>
                    <a:pt x="42" y="57"/>
                    <a:pt x="43" y="57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4" y="58"/>
                    <a:pt x="44" y="57"/>
                    <a:pt x="45" y="57"/>
                  </a:cubicBezTo>
                  <a:cubicBezTo>
                    <a:pt x="44" y="56"/>
                    <a:pt x="44" y="56"/>
                    <a:pt x="44" y="55"/>
                  </a:cubicBezTo>
                  <a:cubicBezTo>
                    <a:pt x="42" y="57"/>
                    <a:pt x="41" y="59"/>
                    <a:pt x="39" y="61"/>
                  </a:cubicBezTo>
                  <a:close/>
                  <a:moveTo>
                    <a:pt x="71" y="56"/>
                  </a:moveTo>
                  <a:cubicBezTo>
                    <a:pt x="73" y="56"/>
                    <a:pt x="74" y="56"/>
                    <a:pt x="75" y="55"/>
                  </a:cubicBezTo>
                  <a:cubicBezTo>
                    <a:pt x="73" y="55"/>
                    <a:pt x="72" y="55"/>
                    <a:pt x="71" y="56"/>
                  </a:cubicBezTo>
                  <a:close/>
                  <a:moveTo>
                    <a:pt x="41" y="56"/>
                  </a:moveTo>
                  <a:cubicBezTo>
                    <a:pt x="41" y="58"/>
                    <a:pt x="38" y="58"/>
                    <a:pt x="38" y="60"/>
                  </a:cubicBezTo>
                  <a:cubicBezTo>
                    <a:pt x="40" y="59"/>
                    <a:pt x="42" y="57"/>
                    <a:pt x="42" y="55"/>
                  </a:cubicBezTo>
                  <a:cubicBezTo>
                    <a:pt x="42" y="56"/>
                    <a:pt x="42" y="56"/>
                    <a:pt x="41" y="56"/>
                  </a:cubicBezTo>
                  <a:close/>
                  <a:moveTo>
                    <a:pt x="24" y="57"/>
                  </a:moveTo>
                  <a:cubicBezTo>
                    <a:pt x="23" y="61"/>
                    <a:pt x="22" y="66"/>
                    <a:pt x="21" y="70"/>
                  </a:cubicBezTo>
                  <a:cubicBezTo>
                    <a:pt x="23" y="67"/>
                    <a:pt x="23" y="62"/>
                    <a:pt x="25" y="59"/>
                  </a:cubicBezTo>
                  <a:cubicBezTo>
                    <a:pt x="25" y="58"/>
                    <a:pt x="25" y="57"/>
                    <a:pt x="25" y="56"/>
                  </a:cubicBezTo>
                  <a:cubicBezTo>
                    <a:pt x="24" y="56"/>
                    <a:pt x="24" y="56"/>
                    <a:pt x="24" y="57"/>
                  </a:cubicBezTo>
                  <a:cubicBezTo>
                    <a:pt x="24" y="56"/>
                    <a:pt x="24" y="57"/>
                    <a:pt x="24" y="57"/>
                  </a:cubicBezTo>
                  <a:close/>
                  <a:moveTo>
                    <a:pt x="77" y="57"/>
                  </a:moveTo>
                  <a:cubicBezTo>
                    <a:pt x="77" y="57"/>
                    <a:pt x="78" y="57"/>
                    <a:pt x="78" y="56"/>
                  </a:cubicBezTo>
                  <a:cubicBezTo>
                    <a:pt x="78" y="56"/>
                    <a:pt x="77" y="56"/>
                    <a:pt x="77" y="57"/>
                  </a:cubicBezTo>
                  <a:close/>
                  <a:moveTo>
                    <a:pt x="83" y="57"/>
                  </a:moveTo>
                  <a:cubicBezTo>
                    <a:pt x="85" y="57"/>
                    <a:pt x="87" y="58"/>
                    <a:pt x="89" y="57"/>
                  </a:cubicBezTo>
                  <a:cubicBezTo>
                    <a:pt x="87" y="57"/>
                    <a:pt x="86" y="56"/>
                    <a:pt x="83" y="56"/>
                  </a:cubicBezTo>
                  <a:cubicBezTo>
                    <a:pt x="84" y="56"/>
                    <a:pt x="83" y="57"/>
                    <a:pt x="83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1" y="57"/>
                    <a:pt x="50" y="57"/>
                    <a:pt x="50" y="58"/>
                  </a:cubicBezTo>
                  <a:close/>
                  <a:moveTo>
                    <a:pt x="59" y="59"/>
                  </a:moveTo>
                  <a:cubicBezTo>
                    <a:pt x="59" y="59"/>
                    <a:pt x="59" y="60"/>
                    <a:pt x="59" y="60"/>
                  </a:cubicBezTo>
                  <a:cubicBezTo>
                    <a:pt x="60" y="59"/>
                    <a:pt x="61" y="59"/>
                    <a:pt x="61" y="58"/>
                  </a:cubicBezTo>
                  <a:cubicBezTo>
                    <a:pt x="61" y="58"/>
                    <a:pt x="61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8"/>
                    <a:pt x="59" y="58"/>
                    <a:pt x="59" y="59"/>
                  </a:cubicBezTo>
                  <a:close/>
                  <a:moveTo>
                    <a:pt x="30" y="58"/>
                  </a:move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0" y="57"/>
                    <a:pt x="30" y="58"/>
                  </a:cubicBezTo>
                  <a:close/>
                  <a:moveTo>
                    <a:pt x="108" y="57"/>
                  </a:moveTo>
                  <a:cubicBezTo>
                    <a:pt x="106" y="57"/>
                    <a:pt x="105" y="57"/>
                    <a:pt x="104" y="57"/>
                  </a:cubicBezTo>
                  <a:cubicBezTo>
                    <a:pt x="106" y="57"/>
                    <a:pt x="107" y="58"/>
                    <a:pt x="108" y="57"/>
                  </a:cubicBezTo>
                  <a:close/>
                  <a:moveTo>
                    <a:pt x="55" y="59"/>
                  </a:moveTo>
                  <a:cubicBezTo>
                    <a:pt x="55" y="59"/>
                    <a:pt x="55" y="60"/>
                    <a:pt x="56" y="61"/>
                  </a:cubicBezTo>
                  <a:cubicBezTo>
                    <a:pt x="58" y="60"/>
                    <a:pt x="56" y="58"/>
                    <a:pt x="56" y="57"/>
                  </a:cubicBezTo>
                  <a:cubicBezTo>
                    <a:pt x="56" y="57"/>
                    <a:pt x="55" y="58"/>
                    <a:pt x="55" y="59"/>
                  </a:cubicBezTo>
                  <a:close/>
                  <a:moveTo>
                    <a:pt x="47" y="60"/>
                  </a:move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49" y="57"/>
                    <a:pt x="49" y="57"/>
                  </a:cubicBezTo>
                  <a:cubicBezTo>
                    <a:pt x="48" y="58"/>
                    <a:pt x="47" y="59"/>
                    <a:pt x="47" y="60"/>
                  </a:cubicBezTo>
                  <a:close/>
                  <a:moveTo>
                    <a:pt x="32" y="59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3" y="58"/>
                    <a:pt x="33" y="59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2" y="59"/>
                  </a:cubicBezTo>
                  <a:close/>
                  <a:moveTo>
                    <a:pt x="101" y="58"/>
                  </a:moveTo>
                  <a:cubicBezTo>
                    <a:pt x="102" y="58"/>
                    <a:pt x="102" y="59"/>
                    <a:pt x="103" y="58"/>
                  </a:cubicBezTo>
                  <a:cubicBezTo>
                    <a:pt x="102" y="58"/>
                    <a:pt x="101" y="58"/>
                    <a:pt x="101" y="58"/>
                  </a:cubicBezTo>
                  <a:close/>
                  <a:moveTo>
                    <a:pt x="104" y="58"/>
                  </a:moveTo>
                  <a:cubicBezTo>
                    <a:pt x="104" y="58"/>
                    <a:pt x="105" y="58"/>
                    <a:pt x="105" y="58"/>
                  </a:cubicBezTo>
                  <a:cubicBezTo>
                    <a:pt x="105" y="58"/>
                    <a:pt x="104" y="58"/>
                    <a:pt x="104" y="58"/>
                  </a:cubicBezTo>
                  <a:close/>
                  <a:moveTo>
                    <a:pt x="29" y="59"/>
                  </a:moveTo>
                  <a:cubicBezTo>
                    <a:pt x="29" y="59"/>
                    <a:pt x="30" y="59"/>
                    <a:pt x="29" y="60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30" y="61"/>
                    <a:pt x="30" y="61"/>
                  </a:cubicBezTo>
                  <a:cubicBezTo>
                    <a:pt x="30" y="60"/>
                    <a:pt x="31" y="59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29" y="59"/>
                    <a:pt x="29" y="59"/>
                  </a:cubicBezTo>
                  <a:close/>
                  <a:moveTo>
                    <a:pt x="44" y="59"/>
                  </a:move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6" y="59"/>
                    <a:pt x="45" y="58"/>
                  </a:cubicBezTo>
                  <a:cubicBezTo>
                    <a:pt x="45" y="58"/>
                    <a:pt x="45" y="59"/>
                    <a:pt x="44" y="59"/>
                  </a:cubicBezTo>
                  <a:close/>
                  <a:moveTo>
                    <a:pt x="113" y="59"/>
                  </a:moveTo>
                  <a:cubicBezTo>
                    <a:pt x="113" y="59"/>
                    <a:pt x="114" y="59"/>
                    <a:pt x="114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9"/>
                  </a:cubicBezTo>
                  <a:close/>
                  <a:moveTo>
                    <a:pt x="48" y="61"/>
                  </a:moveTo>
                  <a:cubicBezTo>
                    <a:pt x="48" y="61"/>
                    <a:pt x="49" y="60"/>
                    <a:pt x="50" y="59"/>
                  </a:cubicBezTo>
                  <a:cubicBezTo>
                    <a:pt x="49" y="58"/>
                    <a:pt x="46" y="61"/>
                    <a:pt x="48" y="61"/>
                  </a:cubicBezTo>
                  <a:close/>
                  <a:moveTo>
                    <a:pt x="33" y="62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4" y="62"/>
                    <a:pt x="34" y="61"/>
                  </a:cubicBezTo>
                  <a:cubicBezTo>
                    <a:pt x="34" y="60"/>
                    <a:pt x="35" y="59"/>
                    <a:pt x="34" y="59"/>
                  </a:cubicBezTo>
                  <a:cubicBezTo>
                    <a:pt x="34" y="60"/>
                    <a:pt x="34" y="61"/>
                    <a:pt x="33" y="62"/>
                  </a:cubicBezTo>
                  <a:close/>
                  <a:moveTo>
                    <a:pt x="27" y="60"/>
                  </a:moveTo>
                  <a:cubicBezTo>
                    <a:pt x="28" y="60"/>
                    <a:pt x="28" y="60"/>
                    <a:pt x="28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60"/>
                    <a:pt x="27" y="60"/>
                  </a:cubicBezTo>
                  <a:close/>
                  <a:moveTo>
                    <a:pt x="68" y="62"/>
                  </a:moveTo>
                  <a:cubicBezTo>
                    <a:pt x="68" y="61"/>
                    <a:pt x="68" y="61"/>
                    <a:pt x="69" y="61"/>
                  </a:cubicBezTo>
                  <a:cubicBezTo>
                    <a:pt x="69" y="60"/>
                    <a:pt x="69" y="59"/>
                    <a:pt x="69" y="59"/>
                  </a:cubicBezTo>
                  <a:cubicBezTo>
                    <a:pt x="68" y="60"/>
                    <a:pt x="67" y="61"/>
                    <a:pt x="68" y="62"/>
                  </a:cubicBezTo>
                  <a:close/>
                  <a:moveTo>
                    <a:pt x="63" y="60"/>
                  </a:moveTo>
                  <a:cubicBezTo>
                    <a:pt x="64" y="60"/>
                    <a:pt x="63" y="61"/>
                    <a:pt x="64" y="61"/>
                  </a:cubicBezTo>
                  <a:cubicBezTo>
                    <a:pt x="64" y="60"/>
                    <a:pt x="64" y="60"/>
                    <a:pt x="64" y="59"/>
                  </a:cubicBezTo>
                  <a:cubicBezTo>
                    <a:pt x="64" y="60"/>
                    <a:pt x="63" y="59"/>
                    <a:pt x="63" y="60"/>
                  </a:cubicBezTo>
                  <a:close/>
                  <a:moveTo>
                    <a:pt x="52" y="62"/>
                  </a:moveTo>
                  <a:cubicBezTo>
                    <a:pt x="53" y="63"/>
                    <a:pt x="53" y="64"/>
                    <a:pt x="53" y="64"/>
                  </a:cubicBezTo>
                  <a:cubicBezTo>
                    <a:pt x="54" y="63"/>
                    <a:pt x="55" y="63"/>
                    <a:pt x="55" y="62"/>
                  </a:cubicBezTo>
                  <a:cubicBezTo>
                    <a:pt x="55" y="61"/>
                    <a:pt x="55" y="60"/>
                    <a:pt x="54" y="60"/>
                  </a:cubicBezTo>
                  <a:cubicBezTo>
                    <a:pt x="53" y="61"/>
                    <a:pt x="53" y="61"/>
                    <a:pt x="52" y="62"/>
                  </a:cubicBezTo>
                  <a:close/>
                  <a:moveTo>
                    <a:pt x="60" y="62"/>
                  </a:moveTo>
                  <a:cubicBezTo>
                    <a:pt x="61" y="61"/>
                    <a:pt x="62" y="60"/>
                    <a:pt x="62" y="60"/>
                  </a:cubicBezTo>
                  <a:cubicBezTo>
                    <a:pt x="61" y="60"/>
                    <a:pt x="59" y="61"/>
                    <a:pt x="60" y="62"/>
                  </a:cubicBezTo>
                  <a:close/>
                  <a:moveTo>
                    <a:pt x="44" y="61"/>
                  </a:moveTo>
                  <a:cubicBezTo>
                    <a:pt x="45" y="61"/>
                    <a:pt x="46" y="60"/>
                    <a:pt x="45" y="60"/>
                  </a:cubicBezTo>
                  <a:cubicBezTo>
                    <a:pt x="45" y="60"/>
                    <a:pt x="44" y="61"/>
                    <a:pt x="44" y="61"/>
                  </a:cubicBezTo>
                  <a:close/>
                  <a:moveTo>
                    <a:pt x="36" y="61"/>
                  </a:moveTo>
                  <a:cubicBezTo>
                    <a:pt x="37" y="61"/>
                    <a:pt x="37" y="60"/>
                    <a:pt x="37" y="60"/>
                  </a:cubicBezTo>
                  <a:cubicBezTo>
                    <a:pt x="37" y="60"/>
                    <a:pt x="36" y="61"/>
                    <a:pt x="36" y="61"/>
                  </a:cubicBezTo>
                  <a:close/>
                  <a:moveTo>
                    <a:pt x="48" y="62"/>
                  </a:moveTo>
                  <a:cubicBezTo>
                    <a:pt x="48" y="63"/>
                    <a:pt x="49" y="63"/>
                    <a:pt x="49" y="64"/>
                  </a:cubicBezTo>
                  <a:cubicBezTo>
                    <a:pt x="51" y="63"/>
                    <a:pt x="52" y="61"/>
                    <a:pt x="50" y="60"/>
                  </a:cubicBezTo>
                  <a:cubicBezTo>
                    <a:pt x="49" y="61"/>
                    <a:pt x="49" y="62"/>
                    <a:pt x="48" y="62"/>
                  </a:cubicBezTo>
                  <a:close/>
                  <a:moveTo>
                    <a:pt x="65" y="62"/>
                  </a:moveTo>
                  <a:cubicBezTo>
                    <a:pt x="66" y="62"/>
                    <a:pt x="65" y="60"/>
                    <a:pt x="65" y="60"/>
                  </a:cubicBezTo>
                  <a:cubicBezTo>
                    <a:pt x="65" y="61"/>
                    <a:pt x="65" y="61"/>
                    <a:pt x="65" y="62"/>
                  </a:cubicBezTo>
                  <a:close/>
                  <a:moveTo>
                    <a:pt x="56" y="62"/>
                  </a:moveTo>
                  <a:cubicBezTo>
                    <a:pt x="57" y="62"/>
                    <a:pt x="57" y="61"/>
                    <a:pt x="58" y="61"/>
                  </a:cubicBezTo>
                  <a:cubicBezTo>
                    <a:pt x="58" y="61"/>
                    <a:pt x="58" y="60"/>
                    <a:pt x="57" y="60"/>
                  </a:cubicBezTo>
                  <a:cubicBezTo>
                    <a:pt x="57" y="61"/>
                    <a:pt x="56" y="62"/>
                    <a:pt x="56" y="62"/>
                  </a:cubicBezTo>
                  <a:close/>
                  <a:moveTo>
                    <a:pt x="31" y="62"/>
                  </a:moveTo>
                  <a:cubicBezTo>
                    <a:pt x="31" y="62"/>
                    <a:pt x="32" y="61"/>
                    <a:pt x="31" y="61"/>
                  </a:cubicBezTo>
                  <a:cubicBezTo>
                    <a:pt x="31" y="61"/>
                    <a:pt x="31" y="61"/>
                    <a:pt x="31" y="62"/>
                  </a:cubicBezTo>
                  <a:close/>
                  <a:moveTo>
                    <a:pt x="41" y="64"/>
                  </a:moveTo>
                  <a:cubicBezTo>
                    <a:pt x="41" y="63"/>
                    <a:pt x="44" y="62"/>
                    <a:pt x="43" y="61"/>
                  </a:cubicBezTo>
                  <a:cubicBezTo>
                    <a:pt x="42" y="62"/>
                    <a:pt x="40" y="63"/>
                    <a:pt x="41" y="64"/>
                  </a:cubicBezTo>
                  <a:close/>
                  <a:moveTo>
                    <a:pt x="36" y="62"/>
                  </a:move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8" y="62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6" y="62"/>
                  </a:cubicBezTo>
                  <a:close/>
                  <a:moveTo>
                    <a:pt x="45" y="62"/>
                  </a:move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5" y="62"/>
                    <a:pt x="45" y="62"/>
                  </a:cubicBezTo>
                  <a:close/>
                  <a:moveTo>
                    <a:pt x="45" y="63"/>
                  </a:moveTo>
                  <a:cubicBezTo>
                    <a:pt x="45" y="63"/>
                    <a:pt x="46" y="63"/>
                    <a:pt x="45" y="64"/>
                  </a:cubicBezTo>
                  <a:cubicBezTo>
                    <a:pt x="46" y="64"/>
                    <a:pt x="46" y="63"/>
                    <a:pt x="47" y="62"/>
                  </a:cubicBezTo>
                  <a:cubicBezTo>
                    <a:pt x="47" y="61"/>
                    <a:pt x="45" y="62"/>
                    <a:pt x="45" y="63"/>
                  </a:cubicBezTo>
                  <a:close/>
                  <a:moveTo>
                    <a:pt x="70" y="61"/>
                  </a:moveTo>
                  <a:cubicBezTo>
                    <a:pt x="71" y="62"/>
                    <a:pt x="70" y="62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4"/>
                    <a:pt x="71" y="65"/>
                    <a:pt x="70" y="66"/>
                  </a:cubicBezTo>
                  <a:cubicBezTo>
                    <a:pt x="69" y="65"/>
                    <a:pt x="70" y="65"/>
                    <a:pt x="69" y="65"/>
                  </a:cubicBezTo>
                  <a:cubicBezTo>
                    <a:pt x="69" y="66"/>
                    <a:pt x="70" y="68"/>
                    <a:pt x="70" y="70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71"/>
                    <a:pt x="69" y="71"/>
                    <a:pt x="69" y="72"/>
                  </a:cubicBezTo>
                  <a:cubicBezTo>
                    <a:pt x="70" y="73"/>
                    <a:pt x="69" y="75"/>
                    <a:pt x="70" y="75"/>
                  </a:cubicBezTo>
                  <a:cubicBezTo>
                    <a:pt x="70" y="70"/>
                    <a:pt x="71" y="66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1"/>
                    <a:pt x="71" y="62"/>
                    <a:pt x="71" y="61"/>
                  </a:cubicBezTo>
                  <a:cubicBezTo>
                    <a:pt x="71" y="61"/>
                    <a:pt x="70" y="61"/>
                    <a:pt x="70" y="61"/>
                  </a:cubicBezTo>
                  <a:close/>
                  <a:moveTo>
                    <a:pt x="61" y="63"/>
                  </a:moveTo>
                  <a:cubicBezTo>
                    <a:pt x="61" y="64"/>
                    <a:pt x="61" y="65"/>
                    <a:pt x="62" y="66"/>
                  </a:cubicBezTo>
                  <a:cubicBezTo>
                    <a:pt x="62" y="64"/>
                    <a:pt x="62" y="62"/>
                    <a:pt x="62" y="61"/>
                  </a:cubicBezTo>
                  <a:cubicBezTo>
                    <a:pt x="62" y="62"/>
                    <a:pt x="61" y="62"/>
                    <a:pt x="61" y="63"/>
                  </a:cubicBezTo>
                  <a:close/>
                  <a:moveTo>
                    <a:pt x="25" y="65"/>
                  </a:moveTo>
                  <a:cubicBezTo>
                    <a:pt x="26" y="64"/>
                    <a:pt x="27" y="63"/>
                    <a:pt x="27" y="62"/>
                  </a:cubicBezTo>
                  <a:cubicBezTo>
                    <a:pt x="26" y="63"/>
                    <a:pt x="26" y="64"/>
                    <a:pt x="25" y="65"/>
                  </a:cubicBezTo>
                  <a:close/>
                  <a:moveTo>
                    <a:pt x="31" y="63"/>
                  </a:moveTo>
                  <a:cubicBezTo>
                    <a:pt x="31" y="63"/>
                    <a:pt x="32" y="63"/>
                    <a:pt x="32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3"/>
                    <a:pt x="31" y="64"/>
                    <a:pt x="31" y="63"/>
                  </a:cubicBezTo>
                  <a:cubicBezTo>
                    <a:pt x="31" y="63"/>
                    <a:pt x="32" y="63"/>
                    <a:pt x="32" y="62"/>
                  </a:cubicBezTo>
                  <a:cubicBezTo>
                    <a:pt x="31" y="62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5"/>
                    <a:pt x="31" y="65"/>
                    <a:pt x="32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1" y="63"/>
                    <a:pt x="32" y="63"/>
                    <a:pt x="31" y="63"/>
                  </a:cubicBezTo>
                  <a:close/>
                  <a:moveTo>
                    <a:pt x="42" y="64"/>
                  </a:moveTo>
                  <a:cubicBezTo>
                    <a:pt x="41" y="64"/>
                    <a:pt x="41" y="65"/>
                    <a:pt x="41" y="65"/>
                  </a:cubicBezTo>
                  <a:cubicBezTo>
                    <a:pt x="41" y="64"/>
                    <a:pt x="41" y="65"/>
                    <a:pt x="41" y="65"/>
                  </a:cubicBezTo>
                  <a:cubicBezTo>
                    <a:pt x="42" y="64"/>
                    <a:pt x="44" y="63"/>
                    <a:pt x="43" y="62"/>
                  </a:cubicBezTo>
                  <a:cubicBezTo>
                    <a:pt x="42" y="63"/>
                    <a:pt x="42" y="64"/>
                    <a:pt x="41" y="65"/>
                  </a:cubicBezTo>
                  <a:cubicBezTo>
                    <a:pt x="41" y="64"/>
                    <a:pt x="42" y="64"/>
                    <a:pt x="42" y="64"/>
                  </a:cubicBezTo>
                  <a:close/>
                  <a:moveTo>
                    <a:pt x="35" y="65"/>
                  </a:moveTo>
                  <a:cubicBezTo>
                    <a:pt x="35" y="65"/>
                    <a:pt x="36" y="64"/>
                    <a:pt x="36" y="63"/>
                  </a:cubicBezTo>
                  <a:cubicBezTo>
                    <a:pt x="36" y="63"/>
                    <a:pt x="36" y="62"/>
                    <a:pt x="36" y="62"/>
                  </a:cubicBezTo>
                  <a:cubicBezTo>
                    <a:pt x="35" y="63"/>
                    <a:pt x="35" y="64"/>
                    <a:pt x="35" y="65"/>
                  </a:cubicBezTo>
                  <a:close/>
                  <a:moveTo>
                    <a:pt x="37" y="64"/>
                  </a:move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9" y="63"/>
                    <a:pt x="39" y="63"/>
                  </a:cubicBezTo>
                  <a:cubicBezTo>
                    <a:pt x="39" y="63"/>
                    <a:pt x="39" y="62"/>
                    <a:pt x="38" y="62"/>
                  </a:cubicBezTo>
                  <a:cubicBezTo>
                    <a:pt x="38" y="63"/>
                    <a:pt x="37" y="63"/>
                    <a:pt x="3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8" y="64"/>
                  </a:cubicBezTo>
                  <a:cubicBezTo>
                    <a:pt x="58" y="64"/>
                    <a:pt x="59" y="63"/>
                    <a:pt x="59" y="63"/>
                  </a:cubicBezTo>
                  <a:cubicBezTo>
                    <a:pt x="58" y="63"/>
                    <a:pt x="58" y="63"/>
                    <a:pt x="57" y="64"/>
                  </a:cubicBezTo>
                  <a:close/>
                  <a:moveTo>
                    <a:pt x="63" y="64"/>
                  </a:moveTo>
                  <a:cubicBezTo>
                    <a:pt x="63" y="64"/>
                    <a:pt x="63" y="64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4"/>
                    <a:pt x="63" y="64"/>
                  </a:cubicBezTo>
                  <a:close/>
                  <a:moveTo>
                    <a:pt x="50" y="65"/>
                  </a:moveTo>
                  <a:cubicBezTo>
                    <a:pt x="50" y="66"/>
                    <a:pt x="50" y="66"/>
                    <a:pt x="51" y="67"/>
                  </a:cubicBezTo>
                  <a:cubicBezTo>
                    <a:pt x="52" y="67"/>
                    <a:pt x="52" y="66"/>
                    <a:pt x="52" y="65"/>
                  </a:cubicBezTo>
                  <a:cubicBezTo>
                    <a:pt x="52" y="64"/>
                    <a:pt x="52" y="63"/>
                    <a:pt x="51" y="63"/>
                  </a:cubicBezTo>
                  <a:cubicBezTo>
                    <a:pt x="51" y="64"/>
                    <a:pt x="50" y="64"/>
                    <a:pt x="50" y="65"/>
                  </a:cubicBezTo>
                  <a:close/>
                  <a:moveTo>
                    <a:pt x="46" y="65"/>
                  </a:moveTo>
                  <a:cubicBezTo>
                    <a:pt x="47" y="65"/>
                    <a:pt x="47" y="66"/>
                    <a:pt x="47" y="66"/>
                  </a:cubicBezTo>
                  <a:cubicBezTo>
                    <a:pt x="47" y="66"/>
                    <a:pt x="47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6"/>
                    <a:pt x="48" y="65"/>
                  </a:cubicBezTo>
                  <a:cubicBezTo>
                    <a:pt x="48" y="65"/>
                    <a:pt x="48" y="64"/>
                    <a:pt x="47" y="63"/>
                  </a:cubicBezTo>
                  <a:cubicBezTo>
                    <a:pt x="47" y="64"/>
                    <a:pt x="46" y="64"/>
                    <a:pt x="46" y="65"/>
                  </a:cubicBezTo>
                  <a:close/>
                  <a:moveTo>
                    <a:pt x="54" y="64"/>
                  </a:move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5" y="65"/>
                    <a:pt x="54" y="64"/>
                  </a:cubicBezTo>
                  <a:close/>
                  <a:moveTo>
                    <a:pt x="54" y="66"/>
                  </a:moveTo>
                  <a:cubicBezTo>
                    <a:pt x="55" y="66"/>
                    <a:pt x="57" y="64"/>
                    <a:pt x="56" y="63"/>
                  </a:cubicBezTo>
                  <a:cubicBezTo>
                    <a:pt x="55" y="64"/>
                    <a:pt x="54" y="65"/>
                    <a:pt x="54" y="66"/>
                  </a:cubicBezTo>
                  <a:close/>
                  <a:moveTo>
                    <a:pt x="42" y="66"/>
                  </a:moveTo>
                  <a:cubicBezTo>
                    <a:pt x="42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6"/>
                  </a:cubicBezTo>
                  <a:cubicBezTo>
                    <a:pt x="42" y="67"/>
                    <a:pt x="42" y="67"/>
                    <a:pt x="43" y="67"/>
                  </a:cubicBezTo>
                  <a:cubicBezTo>
                    <a:pt x="44" y="66"/>
                    <a:pt x="44" y="66"/>
                    <a:pt x="45" y="65"/>
                  </a:cubicBezTo>
                  <a:cubicBezTo>
                    <a:pt x="45" y="64"/>
                    <a:pt x="45" y="64"/>
                    <a:pt x="44" y="64"/>
                  </a:cubicBezTo>
                  <a:cubicBezTo>
                    <a:pt x="43" y="63"/>
                    <a:pt x="42" y="65"/>
                    <a:pt x="42" y="66"/>
                  </a:cubicBezTo>
                  <a:close/>
                  <a:moveTo>
                    <a:pt x="27" y="67"/>
                  </a:moveTo>
                  <a:cubicBezTo>
                    <a:pt x="27" y="66"/>
                    <a:pt x="28" y="65"/>
                    <a:pt x="28" y="64"/>
                  </a:cubicBezTo>
                  <a:cubicBezTo>
                    <a:pt x="27" y="65"/>
                    <a:pt x="27" y="66"/>
                    <a:pt x="27" y="67"/>
                  </a:cubicBezTo>
                  <a:close/>
                  <a:moveTo>
                    <a:pt x="36" y="67"/>
                  </a:moveTo>
                  <a:cubicBezTo>
                    <a:pt x="36" y="67"/>
                    <a:pt x="37" y="66"/>
                    <a:pt x="37" y="65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6" y="65"/>
                    <a:pt x="35" y="66"/>
                    <a:pt x="36" y="67"/>
                  </a:cubicBezTo>
                  <a:close/>
                  <a:moveTo>
                    <a:pt x="58" y="65"/>
                  </a:moveTo>
                  <a:cubicBezTo>
                    <a:pt x="58" y="65"/>
                    <a:pt x="59" y="64"/>
                    <a:pt x="59" y="64"/>
                  </a:cubicBezTo>
                  <a:cubicBezTo>
                    <a:pt x="58" y="64"/>
                    <a:pt x="58" y="65"/>
                    <a:pt x="58" y="65"/>
                  </a:cubicBezTo>
                  <a:close/>
                  <a:moveTo>
                    <a:pt x="39" y="65"/>
                  </a:move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40" y="65"/>
                    <a:pt x="40" y="65"/>
                  </a:cubicBezTo>
                  <a:cubicBezTo>
                    <a:pt x="40" y="65"/>
                    <a:pt x="40" y="64"/>
                    <a:pt x="40" y="64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58" y="66"/>
                  </a:moveTo>
                  <a:cubicBezTo>
                    <a:pt x="59" y="67"/>
                    <a:pt x="59" y="68"/>
                    <a:pt x="59" y="68"/>
                  </a:cubicBezTo>
                  <a:cubicBezTo>
                    <a:pt x="60" y="68"/>
                    <a:pt x="61" y="67"/>
                    <a:pt x="61" y="66"/>
                  </a:cubicBezTo>
                  <a:cubicBezTo>
                    <a:pt x="60" y="67"/>
                    <a:pt x="60" y="65"/>
                    <a:pt x="59" y="64"/>
                  </a:cubicBezTo>
                  <a:cubicBezTo>
                    <a:pt x="59" y="65"/>
                    <a:pt x="58" y="66"/>
                    <a:pt x="58" y="66"/>
                  </a:cubicBezTo>
                  <a:close/>
                  <a:moveTo>
                    <a:pt x="29" y="67"/>
                  </a:moveTo>
                  <a:cubicBezTo>
                    <a:pt x="30" y="66"/>
                    <a:pt x="30" y="66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6"/>
                    <a:pt x="29" y="66"/>
                    <a:pt x="29" y="67"/>
                  </a:cubicBezTo>
                  <a:close/>
                  <a:moveTo>
                    <a:pt x="63" y="65"/>
                  </a:moveTo>
                  <a:cubicBezTo>
                    <a:pt x="63" y="66"/>
                    <a:pt x="62" y="67"/>
                    <a:pt x="63" y="68"/>
                  </a:cubicBezTo>
                  <a:cubicBezTo>
                    <a:pt x="64" y="67"/>
                    <a:pt x="65" y="67"/>
                    <a:pt x="64" y="66"/>
                  </a:cubicBezTo>
                  <a:cubicBezTo>
                    <a:pt x="64" y="66"/>
                    <a:pt x="64" y="65"/>
                    <a:pt x="64" y="65"/>
                  </a:cubicBezTo>
                  <a:cubicBezTo>
                    <a:pt x="64" y="65"/>
                    <a:pt x="63" y="65"/>
                    <a:pt x="63" y="65"/>
                  </a:cubicBezTo>
                  <a:cubicBezTo>
                    <a:pt x="63" y="65"/>
                    <a:pt x="63" y="66"/>
                    <a:pt x="63" y="65"/>
                  </a:cubicBezTo>
                  <a:close/>
                  <a:moveTo>
                    <a:pt x="24" y="69"/>
                  </a:moveTo>
                  <a:cubicBezTo>
                    <a:pt x="25" y="68"/>
                    <a:pt x="26" y="67"/>
                    <a:pt x="26" y="65"/>
                  </a:cubicBezTo>
                  <a:cubicBezTo>
                    <a:pt x="25" y="66"/>
                    <a:pt x="24" y="67"/>
                    <a:pt x="24" y="69"/>
                  </a:cubicBezTo>
                  <a:close/>
                  <a:moveTo>
                    <a:pt x="39" y="67"/>
                  </a:moveTo>
                  <a:cubicBezTo>
                    <a:pt x="40" y="67"/>
                    <a:pt x="40" y="66"/>
                    <a:pt x="41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40" y="66"/>
                    <a:pt x="39" y="66"/>
                    <a:pt x="39" y="67"/>
                  </a:cubicBezTo>
                  <a:close/>
                  <a:moveTo>
                    <a:pt x="43" y="69"/>
                  </a:moveTo>
                  <a:cubicBezTo>
                    <a:pt x="44" y="69"/>
                    <a:pt x="44" y="70"/>
                    <a:pt x="44" y="70"/>
                  </a:cubicBezTo>
                  <a:cubicBezTo>
                    <a:pt x="45" y="69"/>
                    <a:pt x="47" y="67"/>
                    <a:pt x="45" y="66"/>
                  </a:cubicBezTo>
                  <a:cubicBezTo>
                    <a:pt x="45" y="67"/>
                    <a:pt x="43" y="68"/>
                    <a:pt x="43" y="69"/>
                  </a:cubicBezTo>
                  <a:close/>
                  <a:moveTo>
                    <a:pt x="51" y="68"/>
                  </a:moveTo>
                  <a:cubicBezTo>
                    <a:pt x="51" y="68"/>
                    <a:pt x="52" y="69"/>
                    <a:pt x="52" y="69"/>
                  </a:cubicBezTo>
                  <a:cubicBezTo>
                    <a:pt x="53" y="69"/>
                    <a:pt x="53" y="68"/>
                    <a:pt x="54" y="67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2" y="66"/>
                    <a:pt x="52" y="67"/>
                    <a:pt x="51" y="68"/>
                  </a:cubicBezTo>
                  <a:close/>
                  <a:moveTo>
                    <a:pt x="55" y="67"/>
                  </a:moveTo>
                  <a:cubicBezTo>
                    <a:pt x="55" y="67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6" y="66"/>
                    <a:pt x="55" y="67"/>
                    <a:pt x="55" y="67"/>
                  </a:cubicBezTo>
                  <a:close/>
                  <a:moveTo>
                    <a:pt x="30" y="67"/>
                  </a:moveTo>
                  <a:cubicBezTo>
                    <a:pt x="31" y="68"/>
                    <a:pt x="31" y="67"/>
                    <a:pt x="31" y="67"/>
                  </a:cubicBezTo>
                  <a:cubicBezTo>
                    <a:pt x="31" y="66"/>
                    <a:pt x="31" y="66"/>
                    <a:pt x="30" y="66"/>
                  </a:cubicBezTo>
                  <a:cubicBezTo>
                    <a:pt x="30" y="66"/>
                    <a:pt x="30" y="67"/>
                    <a:pt x="30" y="67"/>
                  </a:cubicBezTo>
                  <a:close/>
                  <a:moveTo>
                    <a:pt x="32" y="67"/>
                  </a:moveTo>
                  <a:cubicBezTo>
                    <a:pt x="32" y="67"/>
                    <a:pt x="33" y="68"/>
                    <a:pt x="33" y="68"/>
                  </a:cubicBezTo>
                  <a:cubicBezTo>
                    <a:pt x="33" y="67"/>
                    <a:pt x="34" y="67"/>
                    <a:pt x="33" y="66"/>
                  </a:cubicBezTo>
                  <a:cubicBezTo>
                    <a:pt x="33" y="66"/>
                    <a:pt x="33" y="67"/>
                    <a:pt x="32" y="67"/>
                  </a:cubicBezTo>
                  <a:close/>
                  <a:moveTo>
                    <a:pt x="48" y="68"/>
                  </a:moveTo>
                  <a:cubicBezTo>
                    <a:pt x="49" y="68"/>
                    <a:pt x="48" y="69"/>
                    <a:pt x="49" y="69"/>
                  </a:cubicBezTo>
                  <a:cubicBezTo>
                    <a:pt x="49" y="69"/>
                    <a:pt x="50" y="68"/>
                    <a:pt x="50" y="68"/>
                  </a:cubicBezTo>
                  <a:cubicBezTo>
                    <a:pt x="49" y="67"/>
                    <a:pt x="50" y="66"/>
                    <a:pt x="49" y="66"/>
                  </a:cubicBezTo>
                  <a:cubicBezTo>
                    <a:pt x="49" y="67"/>
                    <a:pt x="48" y="67"/>
                    <a:pt x="48" y="68"/>
                  </a:cubicBezTo>
                  <a:close/>
                  <a:moveTo>
                    <a:pt x="36" y="68"/>
                  </a:moveTo>
                  <a:cubicBezTo>
                    <a:pt x="37" y="69"/>
                    <a:pt x="36" y="69"/>
                    <a:pt x="37" y="69"/>
                  </a:cubicBezTo>
                  <a:cubicBezTo>
                    <a:pt x="37" y="68"/>
                    <a:pt x="38" y="68"/>
                    <a:pt x="38" y="67"/>
                  </a:cubicBezTo>
                  <a:cubicBezTo>
                    <a:pt x="38" y="66"/>
                    <a:pt x="37" y="68"/>
                    <a:pt x="36" y="68"/>
                  </a:cubicBezTo>
                  <a:close/>
                  <a:moveTo>
                    <a:pt x="40" y="68"/>
                  </a:moveTo>
                  <a:cubicBezTo>
                    <a:pt x="40" y="68"/>
                    <a:pt x="41" y="68"/>
                    <a:pt x="40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8"/>
                    <a:pt x="42" y="67"/>
                    <a:pt x="41" y="67"/>
                  </a:cubicBezTo>
                  <a:cubicBezTo>
                    <a:pt x="41" y="67"/>
                    <a:pt x="40" y="67"/>
                    <a:pt x="40" y="68"/>
                  </a:cubicBezTo>
                  <a:close/>
                  <a:moveTo>
                    <a:pt x="66" y="70"/>
                  </a:moveTo>
                  <a:cubicBezTo>
                    <a:pt x="66" y="69"/>
                    <a:pt x="66" y="69"/>
                    <a:pt x="67" y="69"/>
                  </a:cubicBezTo>
                  <a:cubicBezTo>
                    <a:pt x="67" y="68"/>
                    <a:pt x="66" y="67"/>
                    <a:pt x="66" y="67"/>
                  </a:cubicBezTo>
                  <a:cubicBezTo>
                    <a:pt x="66" y="67"/>
                    <a:pt x="66" y="68"/>
                    <a:pt x="66" y="68"/>
                  </a:cubicBezTo>
                  <a:cubicBezTo>
                    <a:pt x="65" y="69"/>
                    <a:pt x="66" y="70"/>
                    <a:pt x="66" y="70"/>
                  </a:cubicBezTo>
                  <a:close/>
                  <a:moveTo>
                    <a:pt x="57" y="68"/>
                  </a:moveTo>
                  <a:cubicBezTo>
                    <a:pt x="56" y="68"/>
                    <a:pt x="56" y="68"/>
                    <a:pt x="56" y="68"/>
                  </a:cubicBezTo>
                  <a:cubicBezTo>
                    <a:pt x="57" y="69"/>
                    <a:pt x="56" y="70"/>
                    <a:pt x="57" y="71"/>
                  </a:cubicBezTo>
                  <a:cubicBezTo>
                    <a:pt x="58" y="70"/>
                    <a:pt x="58" y="70"/>
                    <a:pt x="59" y="69"/>
                  </a:cubicBezTo>
                  <a:cubicBezTo>
                    <a:pt x="58" y="69"/>
                    <a:pt x="58" y="67"/>
                    <a:pt x="57" y="67"/>
                  </a:cubicBezTo>
                  <a:cubicBezTo>
                    <a:pt x="57" y="67"/>
                    <a:pt x="56" y="68"/>
                    <a:pt x="57" y="68"/>
                  </a:cubicBezTo>
                  <a:close/>
                  <a:moveTo>
                    <a:pt x="64" y="69"/>
                  </a:moveTo>
                  <a:cubicBezTo>
                    <a:pt x="64" y="69"/>
                    <a:pt x="64" y="70"/>
                    <a:pt x="65" y="70"/>
                  </a:cubicBezTo>
                  <a:cubicBezTo>
                    <a:pt x="65" y="69"/>
                    <a:pt x="65" y="68"/>
                    <a:pt x="65" y="67"/>
                  </a:cubicBezTo>
                  <a:cubicBezTo>
                    <a:pt x="65" y="68"/>
                    <a:pt x="64" y="68"/>
                    <a:pt x="64" y="69"/>
                  </a:cubicBezTo>
                  <a:close/>
                  <a:moveTo>
                    <a:pt x="34" y="68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4" y="67"/>
                    <a:pt x="35" y="68"/>
                    <a:pt x="34" y="68"/>
                  </a:cubicBezTo>
                  <a:close/>
                  <a:moveTo>
                    <a:pt x="37" y="70"/>
                  </a:moveTo>
                  <a:cubicBezTo>
                    <a:pt x="38" y="69"/>
                    <a:pt x="38" y="68"/>
                    <a:pt x="39" y="68"/>
                  </a:cubicBezTo>
                  <a:cubicBezTo>
                    <a:pt x="38" y="68"/>
                    <a:pt x="38" y="69"/>
                    <a:pt x="37" y="70"/>
                  </a:cubicBezTo>
                  <a:close/>
                  <a:moveTo>
                    <a:pt x="27" y="72"/>
                  </a:moveTo>
                  <a:cubicBezTo>
                    <a:pt x="27" y="72"/>
                    <a:pt x="28" y="71"/>
                    <a:pt x="28" y="70"/>
                  </a:cubicBezTo>
                  <a:cubicBezTo>
                    <a:pt x="27" y="70"/>
                    <a:pt x="29" y="68"/>
                    <a:pt x="28" y="68"/>
                  </a:cubicBezTo>
                  <a:cubicBezTo>
                    <a:pt x="27" y="69"/>
                    <a:pt x="26" y="71"/>
                    <a:pt x="27" y="72"/>
                  </a:cubicBezTo>
                  <a:close/>
                  <a:moveTo>
                    <a:pt x="61" y="70"/>
                  </a:moveTo>
                  <a:cubicBezTo>
                    <a:pt x="61" y="70"/>
                    <a:pt x="61" y="70"/>
                    <a:pt x="62" y="69"/>
                  </a:cubicBezTo>
                  <a:cubicBezTo>
                    <a:pt x="61" y="69"/>
                    <a:pt x="62" y="69"/>
                    <a:pt x="61" y="68"/>
                  </a:cubicBezTo>
                  <a:cubicBezTo>
                    <a:pt x="60" y="68"/>
                    <a:pt x="60" y="70"/>
                    <a:pt x="61" y="70"/>
                  </a:cubicBezTo>
                  <a:close/>
                  <a:moveTo>
                    <a:pt x="53" y="71"/>
                  </a:moveTo>
                  <a:cubicBezTo>
                    <a:pt x="53" y="70"/>
                    <a:pt x="54" y="70"/>
                    <a:pt x="55" y="69"/>
                  </a:cubicBezTo>
                  <a:cubicBezTo>
                    <a:pt x="54" y="67"/>
                    <a:pt x="52" y="70"/>
                    <a:pt x="53" y="71"/>
                  </a:cubicBezTo>
                  <a:close/>
                  <a:moveTo>
                    <a:pt x="33" y="69"/>
                  </a:moveTo>
                  <a:cubicBezTo>
                    <a:pt x="33" y="69"/>
                    <a:pt x="34" y="69"/>
                    <a:pt x="34" y="68"/>
                  </a:cubicBezTo>
                  <a:cubicBezTo>
                    <a:pt x="33" y="68"/>
                    <a:pt x="33" y="69"/>
                    <a:pt x="33" y="69"/>
                  </a:cubicBezTo>
                  <a:close/>
                  <a:moveTo>
                    <a:pt x="38" y="71"/>
                  </a:moveTo>
                  <a:cubicBezTo>
                    <a:pt x="39" y="70"/>
                    <a:pt x="39" y="69"/>
                    <a:pt x="40" y="69"/>
                  </a:cubicBezTo>
                  <a:cubicBezTo>
                    <a:pt x="40" y="69"/>
                    <a:pt x="40" y="69"/>
                    <a:pt x="39" y="69"/>
                  </a:cubicBezTo>
                  <a:cubicBezTo>
                    <a:pt x="39" y="69"/>
                    <a:pt x="38" y="70"/>
                    <a:pt x="38" y="71"/>
                  </a:cubicBezTo>
                  <a:close/>
                  <a:moveTo>
                    <a:pt x="45" y="71"/>
                  </a:moveTo>
                  <a:cubicBezTo>
                    <a:pt x="46" y="71"/>
                    <a:pt x="46" y="72"/>
                    <a:pt x="46" y="72"/>
                  </a:cubicBezTo>
                  <a:cubicBezTo>
                    <a:pt x="47" y="71"/>
                    <a:pt x="48" y="71"/>
                    <a:pt x="48" y="70"/>
                  </a:cubicBezTo>
                  <a:cubicBezTo>
                    <a:pt x="48" y="70"/>
                    <a:pt x="48" y="69"/>
                    <a:pt x="47" y="69"/>
                  </a:cubicBezTo>
                  <a:cubicBezTo>
                    <a:pt x="46" y="69"/>
                    <a:pt x="46" y="70"/>
                    <a:pt x="45" y="71"/>
                  </a:cubicBezTo>
                  <a:close/>
                  <a:moveTo>
                    <a:pt x="41" y="70"/>
                  </a:moveTo>
                  <a:cubicBezTo>
                    <a:pt x="42" y="71"/>
                    <a:pt x="42" y="71"/>
                    <a:pt x="43" y="72"/>
                  </a:cubicBezTo>
                  <a:cubicBezTo>
                    <a:pt x="43" y="71"/>
                    <a:pt x="43" y="71"/>
                    <a:pt x="44" y="71"/>
                  </a:cubicBezTo>
                  <a:cubicBezTo>
                    <a:pt x="43" y="70"/>
                    <a:pt x="43" y="69"/>
                    <a:pt x="42" y="69"/>
                  </a:cubicBezTo>
                  <a:cubicBezTo>
                    <a:pt x="42" y="69"/>
                    <a:pt x="42" y="70"/>
                    <a:pt x="41" y="70"/>
                  </a:cubicBezTo>
                  <a:close/>
                  <a:moveTo>
                    <a:pt x="49" y="70"/>
                  </a:moveTo>
                  <a:cubicBezTo>
                    <a:pt x="50" y="70"/>
                    <a:pt x="50" y="71"/>
                    <a:pt x="50" y="71"/>
                  </a:cubicBezTo>
                  <a:cubicBezTo>
                    <a:pt x="51" y="71"/>
                    <a:pt x="51" y="71"/>
                    <a:pt x="51" y="70"/>
                  </a:cubicBezTo>
                  <a:cubicBezTo>
                    <a:pt x="51" y="69"/>
                    <a:pt x="50" y="69"/>
                    <a:pt x="49" y="70"/>
                  </a:cubicBezTo>
                  <a:close/>
                  <a:moveTo>
                    <a:pt x="35" y="71"/>
                  </a:move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70"/>
                    <a:pt x="35" y="70"/>
                    <a:pt x="35" y="71"/>
                  </a:cubicBezTo>
                  <a:close/>
                  <a:moveTo>
                    <a:pt x="39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8" y="72"/>
                    <a:pt x="39" y="71"/>
                    <a:pt x="39" y="72"/>
                  </a:cubicBezTo>
                  <a:cubicBezTo>
                    <a:pt x="39" y="71"/>
                    <a:pt x="40" y="71"/>
                    <a:pt x="40" y="70"/>
                  </a:cubicBezTo>
                  <a:cubicBezTo>
                    <a:pt x="40" y="70"/>
                    <a:pt x="40" y="69"/>
                    <a:pt x="40" y="69"/>
                  </a:cubicBezTo>
                  <a:cubicBezTo>
                    <a:pt x="40" y="70"/>
                    <a:pt x="38" y="70"/>
                    <a:pt x="39" y="71"/>
                  </a:cubicBezTo>
                  <a:close/>
                  <a:moveTo>
                    <a:pt x="54" y="71"/>
                  </a:moveTo>
                  <a:cubicBezTo>
                    <a:pt x="54" y="72"/>
                    <a:pt x="54" y="73"/>
                    <a:pt x="55" y="73"/>
                  </a:cubicBezTo>
                  <a:cubicBezTo>
                    <a:pt x="56" y="73"/>
                    <a:pt x="56" y="70"/>
                    <a:pt x="55" y="70"/>
                  </a:cubicBezTo>
                  <a:cubicBezTo>
                    <a:pt x="55" y="70"/>
                    <a:pt x="54" y="71"/>
                    <a:pt x="54" y="71"/>
                  </a:cubicBezTo>
                  <a:close/>
                  <a:moveTo>
                    <a:pt x="32" y="71"/>
                  </a:moveTo>
                  <a:cubicBezTo>
                    <a:pt x="33" y="71"/>
                    <a:pt x="33" y="70"/>
                    <a:pt x="33" y="70"/>
                  </a:cubicBezTo>
                  <a:cubicBezTo>
                    <a:pt x="33" y="70"/>
                    <a:pt x="32" y="70"/>
                    <a:pt x="32" y="71"/>
                  </a:cubicBezTo>
                  <a:close/>
                  <a:moveTo>
                    <a:pt x="64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71"/>
                    <a:pt x="63" y="70"/>
                    <a:pt x="63" y="70"/>
                  </a:cubicBezTo>
                  <a:cubicBezTo>
                    <a:pt x="63" y="71"/>
                    <a:pt x="63" y="72"/>
                    <a:pt x="64" y="72"/>
                  </a:cubicBezTo>
                  <a:close/>
                  <a:moveTo>
                    <a:pt x="36" y="72"/>
                  </a:moveTo>
                  <a:cubicBezTo>
                    <a:pt x="36" y="71"/>
                    <a:pt x="37" y="71"/>
                    <a:pt x="36" y="70"/>
                  </a:cubicBezTo>
                  <a:cubicBezTo>
                    <a:pt x="36" y="71"/>
                    <a:pt x="35" y="71"/>
                    <a:pt x="36" y="72"/>
                  </a:cubicBezTo>
                  <a:close/>
                  <a:moveTo>
                    <a:pt x="29" y="73"/>
                  </a:moveTo>
                  <a:cubicBezTo>
                    <a:pt x="30" y="72"/>
                    <a:pt x="30" y="72"/>
                    <a:pt x="31" y="71"/>
                  </a:cubicBezTo>
                  <a:cubicBezTo>
                    <a:pt x="30" y="71"/>
                    <a:pt x="31" y="70"/>
                    <a:pt x="30" y="70"/>
                  </a:cubicBezTo>
                  <a:cubicBezTo>
                    <a:pt x="30" y="71"/>
                    <a:pt x="29" y="71"/>
                    <a:pt x="29" y="73"/>
                  </a:cubicBezTo>
                  <a:close/>
                  <a:moveTo>
                    <a:pt x="58" y="72"/>
                  </a:moveTo>
                  <a:cubicBezTo>
                    <a:pt x="58" y="72"/>
                    <a:pt x="58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0" y="72"/>
                    <a:pt x="59" y="71"/>
                    <a:pt x="59" y="70"/>
                  </a:cubicBezTo>
                  <a:cubicBezTo>
                    <a:pt x="59" y="71"/>
                    <a:pt x="57" y="71"/>
                    <a:pt x="58" y="72"/>
                  </a:cubicBezTo>
                  <a:close/>
                  <a:moveTo>
                    <a:pt x="62" y="72"/>
                  </a:moveTo>
                  <a:cubicBezTo>
                    <a:pt x="61" y="71"/>
                    <a:pt x="62" y="71"/>
                    <a:pt x="62" y="71"/>
                  </a:cubicBezTo>
                  <a:cubicBezTo>
                    <a:pt x="61" y="71"/>
                    <a:pt x="61" y="72"/>
                    <a:pt x="62" y="72"/>
                  </a:cubicBezTo>
                  <a:close/>
                  <a:moveTo>
                    <a:pt x="21" y="79"/>
                  </a:moveTo>
                  <a:cubicBezTo>
                    <a:pt x="22" y="77"/>
                    <a:pt x="24" y="74"/>
                    <a:pt x="24" y="72"/>
                  </a:cubicBezTo>
                  <a:cubicBezTo>
                    <a:pt x="24" y="72"/>
                    <a:pt x="24" y="71"/>
                    <a:pt x="23" y="71"/>
                  </a:cubicBezTo>
                  <a:cubicBezTo>
                    <a:pt x="23" y="74"/>
                    <a:pt x="22" y="76"/>
                    <a:pt x="21" y="79"/>
                  </a:cubicBezTo>
                  <a:close/>
                  <a:moveTo>
                    <a:pt x="66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7" y="71"/>
                    <a:pt x="66" y="71"/>
                  </a:cubicBezTo>
                  <a:cubicBezTo>
                    <a:pt x="66" y="71"/>
                    <a:pt x="66" y="71"/>
                    <a:pt x="66" y="72"/>
                  </a:cubicBezTo>
                  <a:close/>
                  <a:moveTo>
                    <a:pt x="25" y="73"/>
                  </a:moveTo>
                  <a:cubicBezTo>
                    <a:pt x="25" y="73"/>
                    <a:pt x="26" y="72"/>
                    <a:pt x="26" y="71"/>
                  </a:cubicBezTo>
                  <a:cubicBezTo>
                    <a:pt x="26" y="72"/>
                    <a:pt x="25" y="73"/>
                    <a:pt x="25" y="73"/>
                  </a:cubicBezTo>
                  <a:close/>
                  <a:moveTo>
                    <a:pt x="39" y="73"/>
                  </a:moveTo>
                  <a:cubicBezTo>
                    <a:pt x="40" y="73"/>
                    <a:pt x="40" y="74"/>
                    <a:pt x="40" y="74"/>
                  </a:cubicBezTo>
                  <a:cubicBezTo>
                    <a:pt x="41" y="74"/>
                    <a:pt x="42" y="73"/>
                    <a:pt x="42" y="73"/>
                  </a:cubicBezTo>
                  <a:cubicBezTo>
                    <a:pt x="42" y="72"/>
                    <a:pt x="41" y="71"/>
                    <a:pt x="41" y="71"/>
                  </a:cubicBezTo>
                  <a:cubicBezTo>
                    <a:pt x="40" y="71"/>
                    <a:pt x="40" y="72"/>
                    <a:pt x="39" y="73"/>
                  </a:cubicBezTo>
                  <a:close/>
                  <a:moveTo>
                    <a:pt x="51" y="73"/>
                  </a:moveTo>
                  <a:cubicBezTo>
                    <a:pt x="52" y="73"/>
                    <a:pt x="52" y="72"/>
                    <a:pt x="52" y="72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1"/>
                    <a:pt x="51" y="72"/>
                    <a:pt x="51" y="73"/>
                  </a:cubicBezTo>
                  <a:close/>
                  <a:moveTo>
                    <a:pt x="47" y="73"/>
                  </a:moveTo>
                  <a:cubicBezTo>
                    <a:pt x="47" y="74"/>
                    <a:pt x="47" y="74"/>
                    <a:pt x="48" y="74"/>
                  </a:cubicBezTo>
                  <a:cubicBezTo>
                    <a:pt x="48" y="74"/>
                    <a:pt x="49" y="73"/>
                    <a:pt x="50" y="72"/>
                  </a:cubicBezTo>
                  <a:cubicBezTo>
                    <a:pt x="49" y="70"/>
                    <a:pt x="47" y="72"/>
                    <a:pt x="47" y="73"/>
                  </a:cubicBezTo>
                  <a:close/>
                  <a:moveTo>
                    <a:pt x="37" y="72"/>
                  </a:moveTo>
                  <a:cubicBezTo>
                    <a:pt x="37" y="72"/>
                    <a:pt x="38" y="72"/>
                    <a:pt x="37" y="71"/>
                  </a:cubicBezTo>
                  <a:cubicBezTo>
                    <a:pt x="37" y="71"/>
                    <a:pt x="36" y="72"/>
                    <a:pt x="37" y="72"/>
                  </a:cubicBezTo>
                  <a:close/>
                  <a:moveTo>
                    <a:pt x="63" y="73"/>
                  </a:moveTo>
                  <a:cubicBezTo>
                    <a:pt x="63" y="73"/>
                    <a:pt x="63" y="73"/>
                    <a:pt x="63" y="72"/>
                  </a:cubicBezTo>
                  <a:cubicBezTo>
                    <a:pt x="63" y="72"/>
                    <a:pt x="63" y="71"/>
                    <a:pt x="62" y="72"/>
                  </a:cubicBezTo>
                  <a:cubicBezTo>
                    <a:pt x="63" y="72"/>
                    <a:pt x="62" y="73"/>
                    <a:pt x="63" y="73"/>
                  </a:cubicBezTo>
                  <a:close/>
                  <a:moveTo>
                    <a:pt x="43" y="73"/>
                  </a:moveTo>
                  <a:cubicBezTo>
                    <a:pt x="44" y="73"/>
                    <a:pt x="44" y="74"/>
                    <a:pt x="44" y="74"/>
                  </a:cubicBezTo>
                  <a:cubicBezTo>
                    <a:pt x="45" y="74"/>
                    <a:pt x="45" y="73"/>
                    <a:pt x="45" y="73"/>
                  </a:cubicBezTo>
                  <a:cubicBezTo>
                    <a:pt x="45" y="73"/>
                    <a:pt x="45" y="72"/>
                    <a:pt x="44" y="72"/>
                  </a:cubicBezTo>
                  <a:cubicBezTo>
                    <a:pt x="44" y="72"/>
                    <a:pt x="43" y="72"/>
                    <a:pt x="43" y="73"/>
                  </a:cubicBezTo>
                  <a:close/>
                  <a:moveTo>
                    <a:pt x="36" y="74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37" y="74"/>
                    <a:pt x="38" y="73"/>
                    <a:pt x="38" y="72"/>
                  </a:cubicBezTo>
                  <a:cubicBezTo>
                    <a:pt x="37" y="72"/>
                    <a:pt x="37" y="73"/>
                    <a:pt x="36" y="74"/>
                  </a:cubicBezTo>
                  <a:close/>
                  <a:moveTo>
                    <a:pt x="33" y="73"/>
                  </a:moveTo>
                  <a:cubicBezTo>
                    <a:pt x="34" y="73"/>
                    <a:pt x="34" y="73"/>
                    <a:pt x="34" y="72"/>
                  </a:cubicBezTo>
                  <a:cubicBezTo>
                    <a:pt x="33" y="72"/>
                    <a:pt x="33" y="73"/>
                    <a:pt x="33" y="73"/>
                  </a:cubicBezTo>
                  <a:close/>
                  <a:moveTo>
                    <a:pt x="67" y="73"/>
                  </a:moveTo>
                  <a:cubicBezTo>
                    <a:pt x="67" y="73"/>
                    <a:pt x="67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3"/>
                    <a:pt x="67" y="73"/>
                    <a:pt x="67" y="73"/>
                  </a:cubicBezTo>
                  <a:close/>
                  <a:moveTo>
                    <a:pt x="53" y="73"/>
                  </a:moveTo>
                  <a:cubicBezTo>
                    <a:pt x="53" y="74"/>
                    <a:pt x="52" y="75"/>
                    <a:pt x="53" y="75"/>
                  </a:cubicBezTo>
                  <a:cubicBezTo>
                    <a:pt x="54" y="75"/>
                    <a:pt x="54" y="75"/>
                    <a:pt x="54" y="74"/>
                  </a:cubicBezTo>
                  <a:cubicBezTo>
                    <a:pt x="54" y="74"/>
                    <a:pt x="53" y="73"/>
                    <a:pt x="53" y="73"/>
                  </a:cubicBezTo>
                  <a:close/>
                  <a:moveTo>
                    <a:pt x="53" y="73"/>
                  </a:moveTo>
                  <a:cubicBezTo>
                    <a:pt x="53" y="73"/>
                    <a:pt x="53" y="72"/>
                    <a:pt x="53" y="73"/>
                  </a:cubicBezTo>
                  <a:cubicBezTo>
                    <a:pt x="53" y="73"/>
                    <a:pt x="52" y="73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lose/>
                  <a:moveTo>
                    <a:pt x="34" y="74"/>
                  </a:moveTo>
                  <a:cubicBezTo>
                    <a:pt x="35" y="73"/>
                    <a:pt x="35" y="73"/>
                    <a:pt x="35" y="73"/>
                  </a:cubicBezTo>
                  <a:cubicBezTo>
                    <a:pt x="35" y="73"/>
                    <a:pt x="34" y="73"/>
                    <a:pt x="34" y="74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5"/>
                    <a:pt x="60" y="76"/>
                  </a:cubicBezTo>
                  <a:cubicBezTo>
                    <a:pt x="62" y="75"/>
                    <a:pt x="60" y="73"/>
                    <a:pt x="60" y="73"/>
                  </a:cubicBezTo>
                  <a:cubicBezTo>
                    <a:pt x="60" y="73"/>
                    <a:pt x="59" y="73"/>
                    <a:pt x="59" y="74"/>
                  </a:cubicBezTo>
                  <a:close/>
                  <a:moveTo>
                    <a:pt x="64" y="73"/>
                  </a:moveTo>
                  <a:cubicBezTo>
                    <a:pt x="64" y="73"/>
                    <a:pt x="65" y="73"/>
                    <a:pt x="65" y="73"/>
                  </a:cubicBezTo>
                  <a:cubicBezTo>
                    <a:pt x="65" y="73"/>
                    <a:pt x="64" y="73"/>
                    <a:pt x="64" y="73"/>
                  </a:cubicBezTo>
                  <a:cubicBezTo>
                    <a:pt x="64" y="73"/>
                    <a:pt x="64" y="74"/>
                    <a:pt x="64" y="73"/>
                  </a:cubicBezTo>
                  <a:close/>
                  <a:moveTo>
                    <a:pt x="19" y="74"/>
                  </a:moveTo>
                  <a:cubicBezTo>
                    <a:pt x="19" y="74"/>
                    <a:pt x="20" y="73"/>
                    <a:pt x="19" y="73"/>
                  </a:cubicBezTo>
                  <a:cubicBezTo>
                    <a:pt x="19" y="73"/>
                    <a:pt x="19" y="73"/>
                    <a:pt x="19" y="74"/>
                  </a:cubicBezTo>
                  <a:close/>
                  <a:moveTo>
                    <a:pt x="29" y="74"/>
                  </a:moveTo>
                  <a:cubicBezTo>
                    <a:pt x="30" y="74"/>
                    <a:pt x="30" y="73"/>
                    <a:pt x="30" y="73"/>
                  </a:cubicBezTo>
                  <a:cubicBezTo>
                    <a:pt x="30" y="74"/>
                    <a:pt x="29" y="74"/>
                    <a:pt x="29" y="74"/>
                  </a:cubicBezTo>
                  <a:close/>
                  <a:moveTo>
                    <a:pt x="49" y="74"/>
                  </a:moveTo>
                  <a:cubicBezTo>
                    <a:pt x="49" y="74"/>
                    <a:pt x="48" y="75"/>
                    <a:pt x="48" y="75"/>
                  </a:cubicBezTo>
                  <a:cubicBezTo>
                    <a:pt x="48" y="76"/>
                    <a:pt x="48" y="76"/>
                    <a:pt x="49" y="76"/>
                  </a:cubicBezTo>
                  <a:cubicBezTo>
                    <a:pt x="49" y="75"/>
                    <a:pt x="50" y="74"/>
                    <a:pt x="51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49" y="74"/>
                    <a:pt x="49" y="74"/>
                  </a:cubicBezTo>
                  <a:close/>
                  <a:moveTo>
                    <a:pt x="56" y="76"/>
                  </a:moveTo>
                  <a:cubicBezTo>
                    <a:pt x="57" y="75"/>
                    <a:pt x="57" y="75"/>
                    <a:pt x="57" y="75"/>
                  </a:cubicBezTo>
                  <a:cubicBezTo>
                    <a:pt x="57" y="74"/>
                    <a:pt x="57" y="73"/>
                    <a:pt x="56" y="73"/>
                  </a:cubicBezTo>
                  <a:cubicBezTo>
                    <a:pt x="56" y="74"/>
                    <a:pt x="56" y="75"/>
                    <a:pt x="56" y="76"/>
                  </a:cubicBezTo>
                  <a:close/>
                  <a:moveTo>
                    <a:pt x="43" y="74"/>
                  </a:moveTo>
                  <a:cubicBezTo>
                    <a:pt x="42" y="74"/>
                    <a:pt x="42" y="75"/>
                    <a:pt x="41" y="76"/>
                  </a:cubicBezTo>
                  <a:cubicBezTo>
                    <a:pt x="41" y="76"/>
                    <a:pt x="42" y="76"/>
                    <a:pt x="42" y="77"/>
                  </a:cubicBezTo>
                  <a:cubicBezTo>
                    <a:pt x="43" y="76"/>
                    <a:pt x="43" y="76"/>
                    <a:pt x="44" y="75"/>
                  </a:cubicBezTo>
                  <a:cubicBezTo>
                    <a:pt x="43" y="75"/>
                    <a:pt x="43" y="74"/>
                    <a:pt x="43" y="74"/>
                  </a:cubicBezTo>
                  <a:close/>
                  <a:moveTo>
                    <a:pt x="64" y="75"/>
                  </a:moveTo>
                  <a:cubicBezTo>
                    <a:pt x="64" y="75"/>
                    <a:pt x="64" y="75"/>
                    <a:pt x="64" y="75"/>
                  </a:cubicBezTo>
                  <a:cubicBezTo>
                    <a:pt x="64" y="75"/>
                    <a:pt x="64" y="74"/>
                    <a:pt x="64" y="74"/>
                  </a:cubicBezTo>
                  <a:cubicBezTo>
                    <a:pt x="64" y="74"/>
                    <a:pt x="64" y="74"/>
                    <a:pt x="63" y="74"/>
                  </a:cubicBezTo>
                  <a:cubicBezTo>
                    <a:pt x="63" y="74"/>
                    <a:pt x="64" y="76"/>
                    <a:pt x="64" y="75"/>
                  </a:cubicBezTo>
                  <a:close/>
                  <a:moveTo>
                    <a:pt x="27" y="76"/>
                  </a:moveTo>
                  <a:cubicBezTo>
                    <a:pt x="28" y="75"/>
                    <a:pt x="28" y="74"/>
                    <a:pt x="27" y="74"/>
                  </a:cubicBezTo>
                  <a:cubicBezTo>
                    <a:pt x="27" y="74"/>
                    <a:pt x="27" y="75"/>
                    <a:pt x="27" y="76"/>
                  </a:cubicBezTo>
                  <a:close/>
                  <a:moveTo>
                    <a:pt x="46" y="76"/>
                  </a:moveTo>
                  <a:cubicBezTo>
                    <a:pt x="46" y="76"/>
                    <a:pt x="47" y="76"/>
                    <a:pt x="47" y="75"/>
                  </a:cubicBezTo>
                  <a:cubicBezTo>
                    <a:pt x="47" y="75"/>
                    <a:pt x="46" y="74"/>
                    <a:pt x="46" y="74"/>
                  </a:cubicBezTo>
                  <a:cubicBezTo>
                    <a:pt x="45" y="74"/>
                    <a:pt x="45" y="75"/>
                    <a:pt x="45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6"/>
                    <a:pt x="46" y="76"/>
                    <a:pt x="46" y="76"/>
                  </a:cubicBezTo>
                  <a:close/>
                  <a:moveTo>
                    <a:pt x="39" y="77"/>
                  </a:moveTo>
                  <a:cubicBezTo>
                    <a:pt x="40" y="76"/>
                    <a:pt x="40" y="74"/>
                    <a:pt x="39" y="74"/>
                  </a:cubicBezTo>
                  <a:cubicBezTo>
                    <a:pt x="38" y="75"/>
                    <a:pt x="38" y="76"/>
                    <a:pt x="39" y="77"/>
                  </a:cubicBezTo>
                  <a:close/>
                  <a:moveTo>
                    <a:pt x="19" y="75"/>
                  </a:moveTo>
                  <a:cubicBezTo>
                    <a:pt x="19" y="75"/>
                    <a:pt x="19" y="74"/>
                    <a:pt x="19" y="74"/>
                  </a:cubicBezTo>
                  <a:cubicBezTo>
                    <a:pt x="19" y="75"/>
                    <a:pt x="18" y="75"/>
                    <a:pt x="19" y="75"/>
                  </a:cubicBezTo>
                  <a:close/>
                  <a:moveTo>
                    <a:pt x="35" y="76"/>
                  </a:moveTo>
                  <a:cubicBezTo>
                    <a:pt x="35" y="76"/>
                    <a:pt x="36" y="75"/>
                    <a:pt x="36" y="74"/>
                  </a:cubicBezTo>
                  <a:cubicBezTo>
                    <a:pt x="35" y="74"/>
                    <a:pt x="35" y="75"/>
                    <a:pt x="35" y="76"/>
                  </a:cubicBezTo>
                  <a:close/>
                  <a:moveTo>
                    <a:pt x="49" y="77"/>
                  </a:moveTo>
                  <a:cubicBezTo>
                    <a:pt x="50" y="77"/>
                    <a:pt x="50" y="78"/>
                    <a:pt x="50" y="78"/>
                  </a:cubicBezTo>
                  <a:cubicBezTo>
                    <a:pt x="52" y="78"/>
                    <a:pt x="52" y="75"/>
                    <a:pt x="51" y="74"/>
                  </a:cubicBezTo>
                  <a:cubicBezTo>
                    <a:pt x="50" y="75"/>
                    <a:pt x="50" y="76"/>
                    <a:pt x="49" y="77"/>
                  </a:cubicBezTo>
                  <a:close/>
                  <a:moveTo>
                    <a:pt x="19" y="84"/>
                  </a:moveTo>
                  <a:cubicBezTo>
                    <a:pt x="19" y="81"/>
                    <a:pt x="21" y="77"/>
                    <a:pt x="22" y="75"/>
                  </a:cubicBezTo>
                  <a:cubicBezTo>
                    <a:pt x="22" y="75"/>
                    <a:pt x="22" y="74"/>
                    <a:pt x="22" y="75"/>
                  </a:cubicBezTo>
                  <a:cubicBezTo>
                    <a:pt x="21" y="78"/>
                    <a:pt x="19" y="81"/>
                    <a:pt x="19" y="84"/>
                  </a:cubicBezTo>
                  <a:close/>
                  <a:moveTo>
                    <a:pt x="30" y="76"/>
                  </a:moveTo>
                  <a:cubicBezTo>
                    <a:pt x="30" y="75"/>
                    <a:pt x="31" y="75"/>
                    <a:pt x="30" y="75"/>
                  </a:cubicBezTo>
                  <a:cubicBezTo>
                    <a:pt x="30" y="75"/>
                    <a:pt x="29" y="75"/>
                    <a:pt x="30" y="76"/>
                  </a:cubicBezTo>
                  <a:close/>
                  <a:moveTo>
                    <a:pt x="25" y="75"/>
                  </a:moveTo>
                  <a:cubicBezTo>
                    <a:pt x="26" y="82"/>
                    <a:pt x="27" y="89"/>
                    <a:pt x="28" y="95"/>
                  </a:cubicBezTo>
                  <a:cubicBezTo>
                    <a:pt x="28" y="95"/>
                    <a:pt x="27" y="95"/>
                    <a:pt x="27" y="95"/>
                  </a:cubicBezTo>
                  <a:cubicBezTo>
                    <a:pt x="28" y="98"/>
                    <a:pt x="28" y="102"/>
                    <a:pt x="29" y="104"/>
                  </a:cubicBezTo>
                  <a:cubicBezTo>
                    <a:pt x="29" y="104"/>
                    <a:pt x="28" y="104"/>
                    <a:pt x="28" y="105"/>
                  </a:cubicBezTo>
                  <a:cubicBezTo>
                    <a:pt x="29" y="106"/>
                    <a:pt x="29" y="107"/>
                    <a:pt x="29" y="108"/>
                  </a:cubicBezTo>
                  <a:cubicBezTo>
                    <a:pt x="30" y="115"/>
                    <a:pt x="30" y="121"/>
                    <a:pt x="30" y="126"/>
                  </a:cubicBezTo>
                  <a:cubicBezTo>
                    <a:pt x="31" y="130"/>
                    <a:pt x="31" y="135"/>
                    <a:pt x="32" y="139"/>
                  </a:cubicBezTo>
                  <a:cubicBezTo>
                    <a:pt x="31" y="128"/>
                    <a:pt x="30" y="119"/>
                    <a:pt x="30" y="109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29" y="97"/>
                    <a:pt x="27" y="84"/>
                    <a:pt x="26" y="75"/>
                  </a:cubicBezTo>
                  <a:cubicBezTo>
                    <a:pt x="26" y="75"/>
                    <a:pt x="25" y="75"/>
                    <a:pt x="25" y="75"/>
                  </a:cubicBezTo>
                  <a:close/>
                  <a:moveTo>
                    <a:pt x="32" y="76"/>
                  </a:moveTo>
                  <a:cubicBezTo>
                    <a:pt x="32" y="76"/>
                    <a:pt x="33" y="75"/>
                    <a:pt x="33" y="75"/>
                  </a:cubicBezTo>
                  <a:cubicBezTo>
                    <a:pt x="33" y="75"/>
                    <a:pt x="32" y="76"/>
                    <a:pt x="32" y="76"/>
                  </a:cubicBezTo>
                  <a:close/>
                  <a:moveTo>
                    <a:pt x="55" y="77"/>
                  </a:moveTo>
                  <a:cubicBezTo>
                    <a:pt x="55" y="76"/>
                    <a:pt x="55" y="75"/>
                    <a:pt x="55" y="75"/>
                  </a:cubicBezTo>
                  <a:cubicBezTo>
                    <a:pt x="54" y="76"/>
                    <a:pt x="55" y="76"/>
                    <a:pt x="55" y="77"/>
                  </a:cubicBezTo>
                  <a:close/>
                  <a:moveTo>
                    <a:pt x="67" y="77"/>
                  </a:moveTo>
                  <a:cubicBezTo>
                    <a:pt x="67" y="76"/>
                    <a:pt x="67" y="75"/>
                    <a:pt x="67" y="75"/>
                  </a:cubicBezTo>
                  <a:cubicBezTo>
                    <a:pt x="67" y="76"/>
                    <a:pt x="66" y="77"/>
                    <a:pt x="67" y="77"/>
                  </a:cubicBezTo>
                  <a:close/>
                  <a:moveTo>
                    <a:pt x="22" y="81"/>
                  </a:moveTo>
                  <a:cubicBezTo>
                    <a:pt x="22" y="81"/>
                    <a:pt x="23" y="80"/>
                    <a:pt x="23" y="80"/>
                  </a:cubicBezTo>
                  <a:cubicBezTo>
                    <a:pt x="23" y="80"/>
                    <a:pt x="23" y="79"/>
                    <a:pt x="23" y="79"/>
                  </a:cubicBezTo>
                  <a:cubicBezTo>
                    <a:pt x="23" y="78"/>
                    <a:pt x="25" y="77"/>
                    <a:pt x="24" y="75"/>
                  </a:cubicBezTo>
                  <a:cubicBezTo>
                    <a:pt x="23" y="77"/>
                    <a:pt x="23" y="79"/>
                    <a:pt x="22" y="81"/>
                  </a:cubicBezTo>
                  <a:close/>
                  <a:moveTo>
                    <a:pt x="15" y="93"/>
                  </a:moveTo>
                  <a:cubicBezTo>
                    <a:pt x="17" y="87"/>
                    <a:pt x="19" y="81"/>
                    <a:pt x="20" y="75"/>
                  </a:cubicBezTo>
                  <a:cubicBezTo>
                    <a:pt x="18" y="81"/>
                    <a:pt x="16" y="87"/>
                    <a:pt x="15" y="93"/>
                  </a:cubicBezTo>
                  <a:close/>
                  <a:moveTo>
                    <a:pt x="35" y="77"/>
                  </a:moveTo>
                  <a:cubicBezTo>
                    <a:pt x="36" y="77"/>
                    <a:pt x="37" y="76"/>
                    <a:pt x="37" y="75"/>
                  </a:cubicBezTo>
                  <a:cubicBezTo>
                    <a:pt x="36" y="76"/>
                    <a:pt x="35" y="76"/>
                    <a:pt x="35" y="77"/>
                  </a:cubicBezTo>
                  <a:close/>
                  <a:moveTo>
                    <a:pt x="59" y="77"/>
                  </a:moveTo>
                  <a:cubicBezTo>
                    <a:pt x="60" y="77"/>
                    <a:pt x="59" y="76"/>
                    <a:pt x="59" y="75"/>
                  </a:cubicBezTo>
                  <a:cubicBezTo>
                    <a:pt x="58" y="76"/>
                    <a:pt x="59" y="77"/>
                    <a:pt x="59" y="77"/>
                  </a:cubicBezTo>
                  <a:close/>
                  <a:moveTo>
                    <a:pt x="65" y="76"/>
                  </a:moveTo>
                  <a:cubicBezTo>
                    <a:pt x="65" y="76"/>
                    <a:pt x="65" y="76"/>
                    <a:pt x="66" y="77"/>
                  </a:cubicBezTo>
                  <a:cubicBezTo>
                    <a:pt x="65" y="77"/>
                    <a:pt x="66" y="77"/>
                    <a:pt x="66" y="77"/>
                  </a:cubicBezTo>
                  <a:cubicBezTo>
                    <a:pt x="66" y="76"/>
                    <a:pt x="66" y="75"/>
                    <a:pt x="65" y="75"/>
                  </a:cubicBezTo>
                  <a:cubicBezTo>
                    <a:pt x="65" y="76"/>
                    <a:pt x="66" y="76"/>
                    <a:pt x="65" y="76"/>
                  </a:cubicBezTo>
                  <a:close/>
                  <a:moveTo>
                    <a:pt x="54" y="76"/>
                  </a:moveTo>
                  <a:cubicBezTo>
                    <a:pt x="54" y="77"/>
                    <a:pt x="54" y="77"/>
                    <a:pt x="54" y="78"/>
                  </a:cubicBezTo>
                  <a:cubicBezTo>
                    <a:pt x="55" y="78"/>
                    <a:pt x="55" y="77"/>
                    <a:pt x="55" y="77"/>
                  </a:cubicBezTo>
                  <a:cubicBezTo>
                    <a:pt x="55" y="77"/>
                    <a:pt x="54" y="76"/>
                    <a:pt x="54" y="75"/>
                  </a:cubicBezTo>
                  <a:cubicBezTo>
                    <a:pt x="54" y="76"/>
                    <a:pt x="54" y="76"/>
                    <a:pt x="54" y="76"/>
                  </a:cubicBezTo>
                  <a:close/>
                  <a:moveTo>
                    <a:pt x="43" y="78"/>
                  </a:moveTo>
                  <a:cubicBezTo>
                    <a:pt x="43" y="78"/>
                    <a:pt x="43" y="79"/>
                    <a:pt x="44" y="79"/>
                  </a:cubicBezTo>
                  <a:cubicBezTo>
                    <a:pt x="45" y="78"/>
                    <a:pt x="46" y="77"/>
                    <a:pt x="44" y="76"/>
                  </a:cubicBezTo>
                  <a:cubicBezTo>
                    <a:pt x="44" y="77"/>
                    <a:pt x="43" y="77"/>
                    <a:pt x="43" y="78"/>
                  </a:cubicBezTo>
                  <a:close/>
                  <a:moveTo>
                    <a:pt x="57" y="77"/>
                  </a:moveTo>
                  <a:cubicBezTo>
                    <a:pt x="58" y="77"/>
                    <a:pt x="57" y="76"/>
                    <a:pt x="58" y="76"/>
                  </a:cubicBezTo>
                  <a:cubicBezTo>
                    <a:pt x="57" y="76"/>
                    <a:pt x="57" y="77"/>
                    <a:pt x="57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1" y="76"/>
                    <a:pt x="62" y="76"/>
                    <a:pt x="61" y="76"/>
                  </a:cubicBezTo>
                  <a:cubicBezTo>
                    <a:pt x="61" y="76"/>
                    <a:pt x="61" y="76"/>
                    <a:pt x="61" y="77"/>
                  </a:cubicBezTo>
                  <a:close/>
                  <a:moveTo>
                    <a:pt x="47" y="78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7"/>
                    <a:pt x="48" y="77"/>
                    <a:pt x="48" y="76"/>
                  </a:cubicBezTo>
                  <a:cubicBezTo>
                    <a:pt x="48" y="76"/>
                    <a:pt x="48" y="76"/>
                    <a:pt x="47" y="76"/>
                  </a:cubicBezTo>
                  <a:cubicBezTo>
                    <a:pt x="47" y="77"/>
                    <a:pt x="46" y="77"/>
                    <a:pt x="47" y="78"/>
                  </a:cubicBezTo>
                  <a:close/>
                  <a:moveTo>
                    <a:pt x="33" y="77"/>
                  </a:moveTo>
                  <a:cubicBezTo>
                    <a:pt x="33" y="77"/>
                    <a:pt x="34" y="76"/>
                    <a:pt x="33" y="76"/>
                  </a:cubicBezTo>
                  <a:cubicBezTo>
                    <a:pt x="33" y="76"/>
                    <a:pt x="33" y="77"/>
                    <a:pt x="33" y="77"/>
                  </a:cubicBezTo>
                  <a:close/>
                  <a:moveTo>
                    <a:pt x="36" y="78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79"/>
                    <a:pt x="38" y="78"/>
                    <a:pt x="38" y="77"/>
                  </a:cubicBezTo>
                  <a:cubicBezTo>
                    <a:pt x="38" y="77"/>
                    <a:pt x="38" y="76"/>
                    <a:pt x="37" y="76"/>
                  </a:cubicBezTo>
                  <a:cubicBezTo>
                    <a:pt x="37" y="77"/>
                    <a:pt x="36" y="77"/>
                    <a:pt x="36" y="78"/>
                  </a:cubicBezTo>
                  <a:close/>
                  <a:moveTo>
                    <a:pt x="63" y="77"/>
                  </a:moveTo>
                  <a:cubicBezTo>
                    <a:pt x="63" y="77"/>
                    <a:pt x="63" y="76"/>
                    <a:pt x="63" y="76"/>
                  </a:cubicBezTo>
                  <a:cubicBezTo>
                    <a:pt x="63" y="76"/>
                    <a:pt x="63" y="77"/>
                    <a:pt x="63" y="77"/>
                  </a:cubicBezTo>
                  <a:close/>
                  <a:moveTo>
                    <a:pt x="31" y="77"/>
                  </a:moveTo>
                  <a:cubicBezTo>
                    <a:pt x="31" y="77"/>
                    <a:pt x="31" y="76"/>
                    <a:pt x="30" y="76"/>
                  </a:cubicBezTo>
                  <a:cubicBezTo>
                    <a:pt x="30" y="77"/>
                    <a:pt x="30" y="77"/>
                    <a:pt x="31" y="77"/>
                  </a:cubicBezTo>
                  <a:close/>
                  <a:moveTo>
                    <a:pt x="40" y="78"/>
                  </a:moveTo>
                  <a:cubicBezTo>
                    <a:pt x="40" y="78"/>
                    <a:pt x="40" y="78"/>
                    <a:pt x="41" y="79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6"/>
                    <a:pt x="40" y="76"/>
                    <a:pt x="40" y="78"/>
                  </a:cubicBezTo>
                  <a:close/>
                  <a:moveTo>
                    <a:pt x="69" y="78"/>
                  </a:moveTo>
                  <a:cubicBezTo>
                    <a:pt x="69" y="77"/>
                    <a:pt x="69" y="76"/>
                    <a:pt x="68" y="76"/>
                  </a:cubicBezTo>
                  <a:cubicBezTo>
                    <a:pt x="69" y="77"/>
                    <a:pt x="69" y="78"/>
                    <a:pt x="69" y="78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34" y="78"/>
                    <a:pt x="34" y="78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3" y="77"/>
                    <a:pt x="33" y="78"/>
                  </a:cubicBezTo>
                  <a:close/>
                  <a:moveTo>
                    <a:pt x="57" y="80"/>
                  </a:moveTo>
                  <a:cubicBezTo>
                    <a:pt x="57" y="80"/>
                    <a:pt x="57" y="79"/>
                    <a:pt x="57" y="79"/>
                  </a:cubicBezTo>
                  <a:cubicBezTo>
                    <a:pt x="57" y="78"/>
                    <a:pt x="57" y="78"/>
                    <a:pt x="56" y="77"/>
                  </a:cubicBezTo>
                  <a:cubicBezTo>
                    <a:pt x="56" y="78"/>
                    <a:pt x="57" y="79"/>
                    <a:pt x="57" y="80"/>
                  </a:cubicBezTo>
                  <a:close/>
                  <a:moveTo>
                    <a:pt x="27" y="77"/>
                  </a:moveTo>
                  <a:cubicBezTo>
                    <a:pt x="28" y="78"/>
                    <a:pt x="27" y="79"/>
                    <a:pt x="28" y="79"/>
                  </a:cubicBezTo>
                  <a:cubicBezTo>
                    <a:pt x="28" y="78"/>
                    <a:pt x="28" y="78"/>
                    <a:pt x="29" y="77"/>
                  </a:cubicBezTo>
                  <a:cubicBezTo>
                    <a:pt x="28" y="77"/>
                    <a:pt x="28" y="77"/>
                    <a:pt x="27" y="77"/>
                  </a:cubicBezTo>
                  <a:close/>
                  <a:moveTo>
                    <a:pt x="31" y="78"/>
                  </a:moveTo>
                  <a:cubicBezTo>
                    <a:pt x="31" y="78"/>
                    <a:pt x="31" y="77"/>
                    <a:pt x="31" y="77"/>
                  </a:cubicBezTo>
                  <a:cubicBezTo>
                    <a:pt x="31" y="77"/>
                    <a:pt x="30" y="78"/>
                    <a:pt x="31" y="78"/>
                  </a:cubicBezTo>
                  <a:close/>
                  <a:moveTo>
                    <a:pt x="47" y="79"/>
                  </a:moveTo>
                  <a:cubicBezTo>
                    <a:pt x="48" y="79"/>
                    <a:pt x="48" y="80"/>
                    <a:pt x="49" y="80"/>
                  </a:cubicBezTo>
                  <a:cubicBezTo>
                    <a:pt x="49" y="80"/>
                    <a:pt x="49" y="80"/>
                    <a:pt x="50" y="79"/>
                  </a:cubicBezTo>
                  <a:cubicBezTo>
                    <a:pt x="49" y="79"/>
                    <a:pt x="49" y="78"/>
                    <a:pt x="48" y="77"/>
                  </a:cubicBezTo>
                  <a:cubicBezTo>
                    <a:pt x="48" y="78"/>
                    <a:pt x="47" y="78"/>
                    <a:pt x="47" y="79"/>
                  </a:cubicBezTo>
                  <a:close/>
                  <a:moveTo>
                    <a:pt x="53" y="80"/>
                  </a:moveTo>
                  <a:cubicBezTo>
                    <a:pt x="53" y="79"/>
                    <a:pt x="54" y="79"/>
                    <a:pt x="54" y="78"/>
                  </a:cubicBezTo>
                  <a:cubicBezTo>
                    <a:pt x="53" y="76"/>
                    <a:pt x="52" y="79"/>
                    <a:pt x="53" y="80"/>
                  </a:cubicBezTo>
                  <a:close/>
                  <a:moveTo>
                    <a:pt x="64" y="78"/>
                  </a:moveTo>
                  <a:cubicBezTo>
                    <a:pt x="64" y="78"/>
                    <a:pt x="64" y="77"/>
                    <a:pt x="64" y="77"/>
                  </a:cubicBezTo>
                  <a:cubicBezTo>
                    <a:pt x="64" y="77"/>
                    <a:pt x="63" y="78"/>
                    <a:pt x="63" y="78"/>
                  </a:cubicBezTo>
                  <a:cubicBezTo>
                    <a:pt x="64" y="78"/>
                    <a:pt x="64" y="78"/>
                    <a:pt x="64" y="78"/>
                  </a:cubicBezTo>
                  <a:close/>
                  <a:moveTo>
                    <a:pt x="60" y="78"/>
                  </a:moveTo>
                  <a:cubicBezTo>
                    <a:pt x="60" y="79"/>
                    <a:pt x="60" y="79"/>
                    <a:pt x="61" y="80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8"/>
                    <a:pt x="60" y="77"/>
                  </a:cubicBezTo>
                  <a:cubicBezTo>
                    <a:pt x="60" y="78"/>
                    <a:pt x="59" y="78"/>
                    <a:pt x="60" y="78"/>
                  </a:cubicBezTo>
                  <a:close/>
                  <a:moveTo>
                    <a:pt x="68" y="78"/>
                  </a:moveTo>
                  <a:cubicBezTo>
                    <a:pt x="68" y="78"/>
                    <a:pt x="68" y="79"/>
                    <a:pt x="68" y="80"/>
                  </a:cubicBezTo>
                  <a:cubicBezTo>
                    <a:pt x="68" y="80"/>
                    <a:pt x="69" y="80"/>
                    <a:pt x="69" y="80"/>
                  </a:cubicBezTo>
                  <a:cubicBezTo>
                    <a:pt x="67" y="81"/>
                    <a:pt x="68" y="85"/>
                    <a:pt x="68" y="87"/>
                  </a:cubicBezTo>
                  <a:cubicBezTo>
                    <a:pt x="68" y="87"/>
                    <a:pt x="68" y="87"/>
                    <a:pt x="67" y="87"/>
                  </a:cubicBezTo>
                  <a:cubicBezTo>
                    <a:pt x="67" y="89"/>
                    <a:pt x="67" y="91"/>
                    <a:pt x="68" y="93"/>
                  </a:cubicBezTo>
                  <a:cubicBezTo>
                    <a:pt x="69" y="88"/>
                    <a:pt x="70" y="83"/>
                    <a:pt x="69" y="79"/>
                  </a:cubicBezTo>
                  <a:cubicBezTo>
                    <a:pt x="69" y="79"/>
                    <a:pt x="69" y="78"/>
                    <a:pt x="68" y="78"/>
                  </a:cubicBezTo>
                  <a:close/>
                  <a:moveTo>
                    <a:pt x="34" y="80"/>
                  </a:moveTo>
                  <a:cubicBezTo>
                    <a:pt x="34" y="79"/>
                    <a:pt x="35" y="79"/>
                    <a:pt x="35" y="78"/>
                  </a:cubicBezTo>
                  <a:cubicBezTo>
                    <a:pt x="34" y="78"/>
                    <a:pt x="33" y="79"/>
                    <a:pt x="34" y="80"/>
                  </a:cubicBezTo>
                  <a:close/>
                  <a:moveTo>
                    <a:pt x="37" y="80"/>
                  </a:moveTo>
                  <a:cubicBezTo>
                    <a:pt x="38" y="80"/>
                    <a:pt x="38" y="81"/>
                    <a:pt x="38" y="81"/>
                  </a:cubicBezTo>
                  <a:cubicBezTo>
                    <a:pt x="39" y="81"/>
                    <a:pt x="41" y="79"/>
                    <a:pt x="39" y="78"/>
                  </a:cubicBezTo>
                  <a:cubicBezTo>
                    <a:pt x="38" y="79"/>
                    <a:pt x="38" y="79"/>
                    <a:pt x="37" y="80"/>
                  </a:cubicBezTo>
                  <a:close/>
                  <a:moveTo>
                    <a:pt x="46" y="79"/>
                  </a:moveTo>
                  <a:cubicBezTo>
                    <a:pt x="46" y="79"/>
                    <a:pt x="46" y="79"/>
                    <a:pt x="46" y="78"/>
                  </a:cubicBezTo>
                  <a:cubicBezTo>
                    <a:pt x="46" y="78"/>
                    <a:pt x="46" y="78"/>
                    <a:pt x="45" y="78"/>
                  </a:cubicBezTo>
                  <a:cubicBezTo>
                    <a:pt x="45" y="79"/>
                    <a:pt x="44" y="79"/>
                    <a:pt x="44" y="80"/>
                  </a:cubicBezTo>
                  <a:cubicBezTo>
                    <a:pt x="45" y="80"/>
                    <a:pt x="45" y="79"/>
                    <a:pt x="46" y="79"/>
                  </a:cubicBezTo>
                  <a:close/>
                  <a:moveTo>
                    <a:pt x="51" y="79"/>
                  </a:moveTo>
                  <a:cubicBezTo>
                    <a:pt x="51" y="79"/>
                    <a:pt x="51" y="80"/>
                    <a:pt x="52" y="80"/>
                  </a:cubicBezTo>
                  <a:cubicBezTo>
                    <a:pt x="52" y="79"/>
                    <a:pt x="52" y="79"/>
                    <a:pt x="52" y="78"/>
                  </a:cubicBezTo>
                  <a:cubicBezTo>
                    <a:pt x="51" y="78"/>
                    <a:pt x="51" y="79"/>
                    <a:pt x="51" y="79"/>
                  </a:cubicBezTo>
                  <a:close/>
                  <a:moveTo>
                    <a:pt x="41" y="80"/>
                  </a:moveTo>
                  <a:cubicBezTo>
                    <a:pt x="41" y="80"/>
                    <a:pt x="42" y="81"/>
                    <a:pt x="42" y="81"/>
                  </a:cubicBezTo>
                  <a:cubicBezTo>
                    <a:pt x="42" y="80"/>
                    <a:pt x="43" y="80"/>
                    <a:pt x="43" y="80"/>
                  </a:cubicBezTo>
                  <a:cubicBezTo>
                    <a:pt x="43" y="79"/>
                    <a:pt x="43" y="79"/>
                    <a:pt x="42" y="79"/>
                  </a:cubicBezTo>
                  <a:cubicBezTo>
                    <a:pt x="42" y="79"/>
                    <a:pt x="41" y="79"/>
                    <a:pt x="41" y="80"/>
                  </a:cubicBezTo>
                  <a:close/>
                  <a:moveTo>
                    <a:pt x="59" y="79"/>
                  </a:moveTo>
                  <a:cubicBezTo>
                    <a:pt x="59" y="79"/>
                    <a:pt x="60" y="80"/>
                    <a:pt x="60" y="80"/>
                  </a:cubicBezTo>
                  <a:cubicBezTo>
                    <a:pt x="60" y="80"/>
                    <a:pt x="60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lose/>
                  <a:moveTo>
                    <a:pt x="34" y="80"/>
                  </a:moveTo>
                  <a:cubicBezTo>
                    <a:pt x="34" y="81"/>
                    <a:pt x="35" y="81"/>
                    <a:pt x="35" y="82"/>
                  </a:cubicBezTo>
                  <a:cubicBezTo>
                    <a:pt x="35" y="81"/>
                    <a:pt x="36" y="81"/>
                    <a:pt x="36" y="80"/>
                  </a:cubicBezTo>
                  <a:cubicBezTo>
                    <a:pt x="36" y="79"/>
                    <a:pt x="36" y="79"/>
                    <a:pt x="35" y="79"/>
                  </a:cubicBezTo>
                  <a:cubicBezTo>
                    <a:pt x="35" y="79"/>
                    <a:pt x="34" y="80"/>
                    <a:pt x="34" y="80"/>
                  </a:cubicBezTo>
                  <a:close/>
                  <a:moveTo>
                    <a:pt x="32" y="80"/>
                  </a:moveTo>
                  <a:cubicBezTo>
                    <a:pt x="32" y="80"/>
                    <a:pt x="33" y="79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lose/>
                  <a:moveTo>
                    <a:pt x="47" y="83"/>
                  </a:moveTo>
                  <a:cubicBezTo>
                    <a:pt x="47" y="83"/>
                    <a:pt x="47" y="82"/>
                    <a:pt x="48" y="81"/>
                  </a:cubicBezTo>
                  <a:cubicBezTo>
                    <a:pt x="48" y="81"/>
                    <a:pt x="47" y="80"/>
                    <a:pt x="47" y="79"/>
                  </a:cubicBezTo>
                  <a:cubicBezTo>
                    <a:pt x="45" y="80"/>
                    <a:pt x="45" y="82"/>
                    <a:pt x="47" y="83"/>
                  </a:cubicBezTo>
                  <a:close/>
                  <a:moveTo>
                    <a:pt x="54" y="80"/>
                  </a:moveTo>
                  <a:cubicBezTo>
                    <a:pt x="53" y="81"/>
                    <a:pt x="54" y="81"/>
                    <a:pt x="54" y="81"/>
                  </a:cubicBezTo>
                  <a:cubicBezTo>
                    <a:pt x="54" y="82"/>
                    <a:pt x="54" y="81"/>
                    <a:pt x="54" y="82"/>
                  </a:cubicBezTo>
                  <a:cubicBezTo>
                    <a:pt x="55" y="82"/>
                    <a:pt x="54" y="82"/>
                    <a:pt x="54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55" y="80"/>
                    <a:pt x="54" y="79"/>
                  </a:cubicBezTo>
                  <a:cubicBezTo>
                    <a:pt x="54" y="80"/>
                    <a:pt x="54" y="80"/>
                    <a:pt x="54" y="80"/>
                  </a:cubicBezTo>
                  <a:close/>
                  <a:moveTo>
                    <a:pt x="57" y="80"/>
                  </a:moveTo>
                  <a:cubicBezTo>
                    <a:pt x="56" y="80"/>
                    <a:pt x="56" y="79"/>
                    <a:pt x="56" y="79"/>
                  </a:cubicBezTo>
                  <a:cubicBezTo>
                    <a:pt x="56" y="80"/>
                    <a:pt x="56" y="80"/>
                    <a:pt x="57" y="80"/>
                  </a:cubicBezTo>
                  <a:close/>
                  <a:moveTo>
                    <a:pt x="27" y="81"/>
                  </a:moveTo>
                  <a:cubicBezTo>
                    <a:pt x="28" y="81"/>
                    <a:pt x="28" y="80"/>
                    <a:pt x="28" y="80"/>
                  </a:cubicBezTo>
                  <a:cubicBezTo>
                    <a:pt x="28" y="80"/>
                    <a:pt x="28" y="79"/>
                    <a:pt x="27" y="80"/>
                  </a:cubicBezTo>
                  <a:cubicBezTo>
                    <a:pt x="28" y="80"/>
                    <a:pt x="28" y="80"/>
                    <a:pt x="27" y="81"/>
                  </a:cubicBezTo>
                  <a:close/>
                  <a:moveTo>
                    <a:pt x="49" y="81"/>
                  </a:moveTo>
                  <a:cubicBezTo>
                    <a:pt x="50" y="82"/>
                    <a:pt x="50" y="81"/>
                    <a:pt x="50" y="81"/>
                  </a:cubicBezTo>
                  <a:cubicBezTo>
                    <a:pt x="50" y="82"/>
                    <a:pt x="51" y="82"/>
                    <a:pt x="50" y="82"/>
                  </a:cubicBezTo>
                  <a:cubicBezTo>
                    <a:pt x="51" y="82"/>
                    <a:pt x="51" y="82"/>
                    <a:pt x="51" y="81"/>
                  </a:cubicBezTo>
                  <a:cubicBezTo>
                    <a:pt x="51" y="81"/>
                    <a:pt x="51" y="80"/>
                    <a:pt x="50" y="80"/>
                  </a:cubicBezTo>
                  <a:cubicBezTo>
                    <a:pt x="50" y="81"/>
                    <a:pt x="49" y="81"/>
                    <a:pt x="49" y="81"/>
                  </a:cubicBezTo>
                  <a:close/>
                  <a:moveTo>
                    <a:pt x="32" y="81"/>
                  </a:moveTo>
                  <a:cubicBezTo>
                    <a:pt x="33" y="81"/>
                    <a:pt x="33" y="80"/>
                    <a:pt x="33" y="80"/>
                  </a:cubicBezTo>
                  <a:cubicBezTo>
                    <a:pt x="33" y="81"/>
                    <a:pt x="32" y="81"/>
                    <a:pt x="32" y="81"/>
                  </a:cubicBezTo>
                  <a:close/>
                  <a:moveTo>
                    <a:pt x="65" y="81"/>
                  </a:moveTo>
                  <a:cubicBezTo>
                    <a:pt x="65" y="81"/>
                    <a:pt x="66" y="81"/>
                    <a:pt x="65" y="80"/>
                  </a:cubicBezTo>
                  <a:cubicBezTo>
                    <a:pt x="65" y="81"/>
                    <a:pt x="65" y="81"/>
                    <a:pt x="65" y="81"/>
                  </a:cubicBezTo>
                  <a:close/>
                  <a:moveTo>
                    <a:pt x="43" y="82"/>
                  </a:moveTo>
                  <a:cubicBezTo>
                    <a:pt x="43" y="82"/>
                    <a:pt x="44" y="81"/>
                    <a:pt x="43" y="80"/>
                  </a:cubicBezTo>
                  <a:cubicBezTo>
                    <a:pt x="43" y="81"/>
                    <a:pt x="42" y="81"/>
                    <a:pt x="43" y="82"/>
                  </a:cubicBezTo>
                  <a:close/>
                  <a:moveTo>
                    <a:pt x="59" y="82"/>
                  </a:moveTo>
                  <a:cubicBezTo>
                    <a:pt x="60" y="82"/>
                    <a:pt x="60" y="81"/>
                    <a:pt x="59" y="81"/>
                  </a:cubicBezTo>
                  <a:cubicBezTo>
                    <a:pt x="59" y="81"/>
                    <a:pt x="58" y="82"/>
                    <a:pt x="59" y="82"/>
                  </a:cubicBezTo>
                  <a:close/>
                  <a:moveTo>
                    <a:pt x="66" y="81"/>
                  </a:move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7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lose/>
                  <a:moveTo>
                    <a:pt x="36" y="84"/>
                  </a:moveTo>
                  <a:cubicBezTo>
                    <a:pt x="37" y="83"/>
                    <a:pt x="37" y="83"/>
                    <a:pt x="37" y="82"/>
                  </a:cubicBezTo>
                  <a:cubicBezTo>
                    <a:pt x="37" y="82"/>
                    <a:pt x="37" y="81"/>
                    <a:pt x="36" y="81"/>
                  </a:cubicBezTo>
                  <a:cubicBezTo>
                    <a:pt x="36" y="82"/>
                    <a:pt x="35" y="83"/>
                    <a:pt x="36" y="84"/>
                  </a:cubicBezTo>
                  <a:close/>
                  <a:moveTo>
                    <a:pt x="39" y="83"/>
                  </a:moveTo>
                  <a:cubicBezTo>
                    <a:pt x="39" y="83"/>
                    <a:pt x="39" y="84"/>
                    <a:pt x="40" y="84"/>
                  </a:cubicBezTo>
                  <a:cubicBezTo>
                    <a:pt x="40" y="83"/>
                    <a:pt x="41" y="83"/>
                    <a:pt x="41" y="82"/>
                  </a:cubicBezTo>
                  <a:cubicBezTo>
                    <a:pt x="41" y="80"/>
                    <a:pt x="39" y="82"/>
                    <a:pt x="39" y="83"/>
                  </a:cubicBezTo>
                  <a:close/>
                  <a:moveTo>
                    <a:pt x="62" y="82"/>
                  </a:moveTo>
                  <a:cubicBezTo>
                    <a:pt x="63" y="82"/>
                    <a:pt x="63" y="82"/>
                    <a:pt x="63" y="82"/>
                  </a:cubicBezTo>
                  <a:cubicBezTo>
                    <a:pt x="63" y="81"/>
                    <a:pt x="63" y="81"/>
                    <a:pt x="62" y="81"/>
                  </a:cubicBezTo>
                  <a:cubicBezTo>
                    <a:pt x="62" y="81"/>
                    <a:pt x="62" y="82"/>
                    <a:pt x="62" y="82"/>
                  </a:cubicBezTo>
                  <a:close/>
                  <a:moveTo>
                    <a:pt x="30" y="81"/>
                  </a:moveTo>
                  <a:cubicBezTo>
                    <a:pt x="31" y="81"/>
                    <a:pt x="30" y="82"/>
                    <a:pt x="30" y="82"/>
                  </a:cubicBezTo>
                  <a:cubicBezTo>
                    <a:pt x="30" y="82"/>
                    <a:pt x="30" y="83"/>
                    <a:pt x="30" y="83"/>
                  </a:cubicBezTo>
                  <a:cubicBezTo>
                    <a:pt x="31" y="82"/>
                    <a:pt x="31" y="82"/>
                    <a:pt x="31" y="81"/>
                  </a:cubicBezTo>
                  <a:cubicBezTo>
                    <a:pt x="31" y="81"/>
                    <a:pt x="31" y="81"/>
                    <a:pt x="30" y="81"/>
                  </a:cubicBezTo>
                  <a:close/>
                  <a:moveTo>
                    <a:pt x="39" y="82"/>
                  </a:moveTo>
                  <a:cubicBezTo>
                    <a:pt x="39" y="82"/>
                    <a:pt x="39" y="82"/>
                    <a:pt x="40" y="81"/>
                  </a:cubicBezTo>
                  <a:cubicBezTo>
                    <a:pt x="39" y="81"/>
                    <a:pt x="39" y="82"/>
                    <a:pt x="39" y="82"/>
                  </a:cubicBezTo>
                  <a:close/>
                  <a:moveTo>
                    <a:pt x="43" y="83"/>
                  </a:moveTo>
                  <a:cubicBezTo>
                    <a:pt x="44" y="84"/>
                    <a:pt x="45" y="84"/>
                    <a:pt x="45" y="85"/>
                  </a:cubicBezTo>
                  <a:cubicBezTo>
                    <a:pt x="45" y="84"/>
                    <a:pt x="46" y="84"/>
                    <a:pt x="46" y="84"/>
                  </a:cubicBezTo>
                  <a:cubicBezTo>
                    <a:pt x="45" y="83"/>
                    <a:pt x="45" y="82"/>
                    <a:pt x="44" y="82"/>
                  </a:cubicBezTo>
                  <a:cubicBezTo>
                    <a:pt x="44" y="82"/>
                    <a:pt x="44" y="82"/>
                    <a:pt x="43" y="83"/>
                  </a:cubicBezTo>
                  <a:close/>
                  <a:moveTo>
                    <a:pt x="34" y="83"/>
                  </a:moveTo>
                  <a:cubicBezTo>
                    <a:pt x="34" y="83"/>
                    <a:pt x="34" y="82"/>
                    <a:pt x="34" y="82"/>
                  </a:cubicBezTo>
                  <a:cubicBezTo>
                    <a:pt x="34" y="82"/>
                    <a:pt x="34" y="82"/>
                    <a:pt x="34" y="83"/>
                  </a:cubicBezTo>
                  <a:close/>
                  <a:moveTo>
                    <a:pt x="47" y="84"/>
                  </a:moveTo>
                  <a:cubicBezTo>
                    <a:pt x="48" y="84"/>
                    <a:pt x="48" y="85"/>
                    <a:pt x="48" y="85"/>
                  </a:cubicBezTo>
                  <a:cubicBezTo>
                    <a:pt x="49" y="85"/>
                    <a:pt x="49" y="84"/>
                    <a:pt x="50" y="83"/>
                  </a:cubicBezTo>
                  <a:cubicBezTo>
                    <a:pt x="49" y="81"/>
                    <a:pt x="48" y="82"/>
                    <a:pt x="47" y="84"/>
                  </a:cubicBezTo>
                  <a:close/>
                  <a:moveTo>
                    <a:pt x="56" y="86"/>
                  </a:moveTo>
                  <a:cubicBezTo>
                    <a:pt x="57" y="85"/>
                    <a:pt x="57" y="85"/>
                    <a:pt x="57" y="84"/>
                  </a:cubicBezTo>
                  <a:cubicBezTo>
                    <a:pt x="57" y="83"/>
                    <a:pt x="57" y="82"/>
                    <a:pt x="56" y="82"/>
                  </a:cubicBezTo>
                  <a:cubicBezTo>
                    <a:pt x="56" y="83"/>
                    <a:pt x="56" y="84"/>
                    <a:pt x="56" y="86"/>
                  </a:cubicBezTo>
                  <a:close/>
                  <a:moveTo>
                    <a:pt x="60" y="82"/>
                  </a:moveTo>
                  <a:cubicBezTo>
                    <a:pt x="60" y="83"/>
                    <a:pt x="60" y="84"/>
                    <a:pt x="60" y="84"/>
                  </a:cubicBezTo>
                  <a:cubicBezTo>
                    <a:pt x="60" y="84"/>
                    <a:pt x="60" y="84"/>
                    <a:pt x="61" y="83"/>
                  </a:cubicBezTo>
                  <a:cubicBezTo>
                    <a:pt x="61" y="83"/>
                    <a:pt x="60" y="83"/>
                    <a:pt x="60" y="82"/>
                  </a:cubicBezTo>
                  <a:close/>
                  <a:moveTo>
                    <a:pt x="29" y="86"/>
                  </a:moveTo>
                  <a:cubicBezTo>
                    <a:pt x="28" y="88"/>
                    <a:pt x="29" y="91"/>
                    <a:pt x="29" y="93"/>
                  </a:cubicBezTo>
                  <a:cubicBezTo>
                    <a:pt x="29" y="94"/>
                    <a:pt x="29" y="94"/>
                    <a:pt x="29" y="95"/>
                  </a:cubicBezTo>
                  <a:cubicBezTo>
                    <a:pt x="30" y="95"/>
                    <a:pt x="29" y="95"/>
                    <a:pt x="29" y="96"/>
                  </a:cubicBezTo>
                  <a:cubicBezTo>
                    <a:pt x="29" y="96"/>
                    <a:pt x="30" y="96"/>
                    <a:pt x="30" y="96"/>
                  </a:cubicBezTo>
                  <a:cubicBezTo>
                    <a:pt x="30" y="96"/>
                    <a:pt x="29" y="97"/>
                    <a:pt x="29" y="97"/>
                  </a:cubicBezTo>
                  <a:cubicBezTo>
                    <a:pt x="29" y="98"/>
                    <a:pt x="30" y="100"/>
                    <a:pt x="31" y="102"/>
                  </a:cubicBezTo>
                  <a:cubicBezTo>
                    <a:pt x="31" y="98"/>
                    <a:pt x="30" y="94"/>
                    <a:pt x="30" y="90"/>
                  </a:cubicBezTo>
                  <a:cubicBezTo>
                    <a:pt x="30" y="89"/>
                    <a:pt x="29" y="89"/>
                    <a:pt x="29" y="88"/>
                  </a:cubicBezTo>
                  <a:cubicBezTo>
                    <a:pt x="29" y="88"/>
                    <a:pt x="30" y="88"/>
                    <a:pt x="30" y="87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5"/>
                    <a:pt x="30" y="84"/>
                    <a:pt x="29" y="82"/>
                  </a:cubicBezTo>
                  <a:cubicBezTo>
                    <a:pt x="29" y="83"/>
                    <a:pt x="29" y="82"/>
                    <a:pt x="28" y="82"/>
                  </a:cubicBezTo>
                  <a:cubicBezTo>
                    <a:pt x="28" y="84"/>
                    <a:pt x="28" y="85"/>
                    <a:pt x="29" y="86"/>
                  </a:cubicBezTo>
                  <a:close/>
                  <a:moveTo>
                    <a:pt x="66" y="83"/>
                  </a:moveTo>
                  <a:cubicBezTo>
                    <a:pt x="66" y="83"/>
                    <a:pt x="66" y="84"/>
                    <a:pt x="67" y="84"/>
                  </a:cubicBezTo>
                  <a:cubicBezTo>
                    <a:pt x="67" y="83"/>
                    <a:pt x="67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lose/>
                  <a:moveTo>
                    <a:pt x="40" y="85"/>
                  </a:moveTo>
                  <a:cubicBezTo>
                    <a:pt x="41" y="85"/>
                    <a:pt x="42" y="83"/>
                    <a:pt x="42" y="82"/>
                  </a:cubicBezTo>
                  <a:cubicBezTo>
                    <a:pt x="41" y="83"/>
                    <a:pt x="40" y="84"/>
                    <a:pt x="40" y="85"/>
                  </a:cubicBezTo>
                  <a:close/>
                  <a:moveTo>
                    <a:pt x="63" y="84"/>
                  </a:moveTo>
                  <a:cubicBezTo>
                    <a:pt x="63" y="84"/>
                    <a:pt x="64" y="83"/>
                    <a:pt x="64" y="82"/>
                  </a:cubicBezTo>
                  <a:cubicBezTo>
                    <a:pt x="63" y="83"/>
                    <a:pt x="63" y="83"/>
                    <a:pt x="63" y="84"/>
                  </a:cubicBezTo>
                  <a:close/>
                  <a:moveTo>
                    <a:pt x="52" y="85"/>
                  </a:moveTo>
                  <a:cubicBezTo>
                    <a:pt x="51" y="84"/>
                    <a:pt x="52" y="83"/>
                    <a:pt x="51" y="83"/>
                  </a:cubicBezTo>
                  <a:cubicBezTo>
                    <a:pt x="51" y="83"/>
                    <a:pt x="51" y="85"/>
                    <a:pt x="52" y="85"/>
                  </a:cubicBezTo>
                  <a:close/>
                  <a:moveTo>
                    <a:pt x="21" y="84"/>
                  </a:moveTo>
                  <a:cubicBezTo>
                    <a:pt x="21" y="84"/>
                    <a:pt x="22" y="83"/>
                    <a:pt x="21" y="83"/>
                  </a:cubicBezTo>
                  <a:cubicBezTo>
                    <a:pt x="21" y="83"/>
                    <a:pt x="21" y="84"/>
                    <a:pt x="21" y="84"/>
                  </a:cubicBezTo>
                  <a:close/>
                  <a:moveTo>
                    <a:pt x="35" y="86"/>
                  </a:moveTo>
                  <a:cubicBezTo>
                    <a:pt x="35" y="85"/>
                    <a:pt x="35" y="84"/>
                    <a:pt x="34" y="83"/>
                  </a:cubicBezTo>
                  <a:cubicBezTo>
                    <a:pt x="34" y="84"/>
                    <a:pt x="34" y="85"/>
                    <a:pt x="35" y="86"/>
                  </a:cubicBezTo>
                  <a:close/>
                  <a:moveTo>
                    <a:pt x="38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9" y="85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4"/>
                    <a:pt x="36" y="85"/>
                    <a:pt x="38" y="86"/>
                  </a:cubicBezTo>
                  <a:close/>
                  <a:moveTo>
                    <a:pt x="41" y="86"/>
                  </a:moveTo>
                  <a:cubicBezTo>
                    <a:pt x="41" y="86"/>
                    <a:pt x="42" y="87"/>
                    <a:pt x="42" y="88"/>
                  </a:cubicBezTo>
                  <a:cubicBezTo>
                    <a:pt x="43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2" y="84"/>
                    <a:pt x="41" y="85"/>
                    <a:pt x="41" y="86"/>
                  </a:cubicBezTo>
                  <a:close/>
                  <a:moveTo>
                    <a:pt x="35" y="85"/>
                  </a:moveTo>
                  <a:cubicBezTo>
                    <a:pt x="35" y="85"/>
                    <a:pt x="35" y="85"/>
                    <a:pt x="36" y="85"/>
                  </a:cubicBezTo>
                  <a:cubicBezTo>
                    <a:pt x="36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5"/>
                  </a:cubicBezTo>
                  <a:close/>
                  <a:moveTo>
                    <a:pt x="53" y="85"/>
                  </a:moveTo>
                  <a:cubicBezTo>
                    <a:pt x="53" y="85"/>
                    <a:pt x="53" y="84"/>
                    <a:pt x="53" y="84"/>
                  </a:cubicBezTo>
                  <a:cubicBezTo>
                    <a:pt x="53" y="84"/>
                    <a:pt x="53" y="84"/>
                    <a:pt x="53" y="85"/>
                  </a:cubicBezTo>
                  <a:close/>
                  <a:moveTo>
                    <a:pt x="30" y="87"/>
                  </a:moveTo>
                  <a:cubicBezTo>
                    <a:pt x="31" y="86"/>
                    <a:pt x="32" y="85"/>
                    <a:pt x="31" y="84"/>
                  </a:cubicBezTo>
                  <a:cubicBezTo>
                    <a:pt x="31" y="85"/>
                    <a:pt x="30" y="86"/>
                    <a:pt x="30" y="87"/>
                  </a:cubicBezTo>
                  <a:close/>
                  <a:moveTo>
                    <a:pt x="65" y="86"/>
                  </a:moveTo>
                  <a:cubicBezTo>
                    <a:pt x="65" y="85"/>
                    <a:pt x="65" y="84"/>
                    <a:pt x="65" y="84"/>
                  </a:cubicBezTo>
                  <a:cubicBezTo>
                    <a:pt x="65" y="85"/>
                    <a:pt x="64" y="86"/>
                    <a:pt x="65" y="86"/>
                  </a:cubicBezTo>
                  <a:close/>
                  <a:moveTo>
                    <a:pt x="66" y="85"/>
                  </a:moveTo>
                  <a:cubicBezTo>
                    <a:pt x="66" y="85"/>
                    <a:pt x="67" y="84"/>
                    <a:pt x="66" y="84"/>
                  </a:cubicBezTo>
                  <a:cubicBezTo>
                    <a:pt x="66" y="85"/>
                    <a:pt x="66" y="84"/>
                    <a:pt x="66" y="84"/>
                  </a:cubicBezTo>
                  <a:cubicBezTo>
                    <a:pt x="66" y="84"/>
                    <a:pt x="66" y="85"/>
                    <a:pt x="66" y="85"/>
                  </a:cubicBezTo>
                  <a:close/>
                  <a:moveTo>
                    <a:pt x="45" y="86"/>
                  </a:moveTo>
                  <a:cubicBezTo>
                    <a:pt x="46" y="86"/>
                    <a:pt x="46" y="87"/>
                    <a:pt x="47" y="87"/>
                  </a:cubicBezTo>
                  <a:cubicBezTo>
                    <a:pt x="47" y="87"/>
                    <a:pt x="47" y="87"/>
                    <a:pt x="48" y="86"/>
                  </a:cubicBezTo>
                  <a:cubicBezTo>
                    <a:pt x="47" y="86"/>
                    <a:pt x="47" y="85"/>
                    <a:pt x="46" y="84"/>
                  </a:cubicBezTo>
                  <a:cubicBezTo>
                    <a:pt x="46" y="85"/>
                    <a:pt x="46" y="85"/>
                    <a:pt x="45" y="86"/>
                  </a:cubicBezTo>
                  <a:close/>
                  <a:moveTo>
                    <a:pt x="49" y="86"/>
                  </a:moveTo>
                  <a:cubicBezTo>
                    <a:pt x="49" y="87"/>
                    <a:pt x="50" y="87"/>
                    <a:pt x="50" y="88"/>
                  </a:cubicBezTo>
                  <a:cubicBezTo>
                    <a:pt x="50" y="87"/>
                    <a:pt x="50" y="85"/>
                    <a:pt x="50" y="85"/>
                  </a:cubicBezTo>
                  <a:cubicBezTo>
                    <a:pt x="49" y="85"/>
                    <a:pt x="49" y="85"/>
                    <a:pt x="49" y="86"/>
                  </a:cubicBezTo>
                  <a:close/>
                  <a:moveTo>
                    <a:pt x="60" y="86"/>
                  </a:moveTo>
                  <a:cubicBezTo>
                    <a:pt x="61" y="86"/>
                    <a:pt x="61" y="87"/>
                    <a:pt x="61" y="87"/>
                  </a:cubicBezTo>
                  <a:cubicBezTo>
                    <a:pt x="61" y="86"/>
                    <a:pt x="61" y="86"/>
                    <a:pt x="61" y="85"/>
                  </a:cubicBezTo>
                  <a:cubicBezTo>
                    <a:pt x="60" y="86"/>
                    <a:pt x="61" y="86"/>
                    <a:pt x="60" y="86"/>
                  </a:cubicBezTo>
                  <a:close/>
                  <a:moveTo>
                    <a:pt x="36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6"/>
                    <a:pt x="36" y="86"/>
                  </a:cubicBezTo>
                  <a:cubicBezTo>
                    <a:pt x="36" y="86"/>
                    <a:pt x="36" y="87"/>
                    <a:pt x="36" y="87"/>
                  </a:cubicBezTo>
                  <a:close/>
                  <a:moveTo>
                    <a:pt x="36" y="86"/>
                  </a:moveTo>
                  <a:cubicBezTo>
                    <a:pt x="36" y="85"/>
                    <a:pt x="36" y="8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lose/>
                  <a:moveTo>
                    <a:pt x="38" y="86"/>
                  </a:moveTo>
                  <a:cubicBezTo>
                    <a:pt x="38" y="87"/>
                    <a:pt x="38" y="87"/>
                    <a:pt x="38" y="87"/>
                  </a:cubicBezTo>
                  <a:cubicBezTo>
                    <a:pt x="39" y="87"/>
                    <a:pt x="39" y="86"/>
                    <a:pt x="40" y="86"/>
                  </a:cubicBezTo>
                  <a:cubicBezTo>
                    <a:pt x="40" y="85"/>
                    <a:pt x="40" y="85"/>
                    <a:pt x="39" y="85"/>
                  </a:cubicBezTo>
                  <a:cubicBezTo>
                    <a:pt x="39" y="86"/>
                    <a:pt x="39" y="86"/>
                    <a:pt x="38" y="86"/>
                  </a:cubicBezTo>
                  <a:close/>
                  <a:moveTo>
                    <a:pt x="57" y="87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58" y="87"/>
                  </a:moveTo>
                  <a:cubicBezTo>
                    <a:pt x="58" y="86"/>
                    <a:pt x="58" y="86"/>
                    <a:pt x="58" y="85"/>
                  </a:cubicBezTo>
                  <a:cubicBezTo>
                    <a:pt x="57" y="86"/>
                    <a:pt x="56" y="86"/>
                    <a:pt x="57" y="87"/>
                  </a:cubicBezTo>
                  <a:cubicBezTo>
                    <a:pt x="57" y="87"/>
                    <a:pt x="57" y="87"/>
                    <a:pt x="58" y="87"/>
                  </a:cubicBezTo>
                  <a:close/>
                  <a:moveTo>
                    <a:pt x="51" y="87"/>
                  </a:moveTo>
                  <a:cubicBezTo>
                    <a:pt x="51" y="87"/>
                    <a:pt x="52" y="86"/>
                    <a:pt x="51" y="86"/>
                  </a:cubicBezTo>
                  <a:cubicBezTo>
                    <a:pt x="51" y="87"/>
                    <a:pt x="51" y="87"/>
                    <a:pt x="51" y="87"/>
                  </a:cubicBezTo>
                  <a:close/>
                  <a:moveTo>
                    <a:pt x="35" y="87"/>
                  </a:moveTo>
                  <a:cubicBezTo>
                    <a:pt x="36" y="87"/>
                    <a:pt x="36" y="88"/>
                    <a:pt x="36" y="88"/>
                  </a:cubicBezTo>
                  <a:cubicBezTo>
                    <a:pt x="36" y="87"/>
                    <a:pt x="36" y="86"/>
                    <a:pt x="35" y="86"/>
                  </a:cubicBezTo>
                  <a:cubicBezTo>
                    <a:pt x="35" y="86"/>
                    <a:pt x="35" y="86"/>
                    <a:pt x="35" y="87"/>
                  </a:cubicBezTo>
                  <a:close/>
                  <a:moveTo>
                    <a:pt x="55" y="87"/>
                  </a:move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6"/>
                    <a:pt x="55" y="86"/>
                  </a:cubicBezTo>
                  <a:cubicBezTo>
                    <a:pt x="54" y="87"/>
                    <a:pt x="54" y="87"/>
                    <a:pt x="55" y="87"/>
                  </a:cubicBezTo>
                  <a:close/>
                  <a:moveTo>
                    <a:pt x="39" y="88"/>
                  </a:moveTo>
                  <a:cubicBezTo>
                    <a:pt x="40" y="89"/>
                    <a:pt x="40" y="89"/>
                    <a:pt x="40" y="90"/>
                  </a:cubicBezTo>
                  <a:cubicBezTo>
                    <a:pt x="41" y="89"/>
                    <a:pt x="41" y="89"/>
                    <a:pt x="42" y="88"/>
                  </a:cubicBezTo>
                  <a:cubicBezTo>
                    <a:pt x="41" y="88"/>
                    <a:pt x="41" y="87"/>
                    <a:pt x="40" y="86"/>
                  </a:cubicBezTo>
                  <a:cubicBezTo>
                    <a:pt x="40" y="87"/>
                    <a:pt x="39" y="88"/>
                    <a:pt x="39" y="88"/>
                  </a:cubicBezTo>
                  <a:close/>
                  <a:moveTo>
                    <a:pt x="43" y="89"/>
                  </a:moveTo>
                  <a:cubicBezTo>
                    <a:pt x="43" y="89"/>
                    <a:pt x="44" y="90"/>
                    <a:pt x="44" y="90"/>
                  </a:cubicBezTo>
                  <a:cubicBezTo>
                    <a:pt x="45" y="89"/>
                    <a:pt x="45" y="89"/>
                    <a:pt x="46" y="88"/>
                  </a:cubicBezTo>
                  <a:cubicBezTo>
                    <a:pt x="46" y="87"/>
                    <a:pt x="45" y="87"/>
                    <a:pt x="45" y="86"/>
                  </a:cubicBezTo>
                  <a:cubicBezTo>
                    <a:pt x="44" y="87"/>
                    <a:pt x="43" y="88"/>
                    <a:pt x="43" y="89"/>
                  </a:cubicBezTo>
                  <a:close/>
                  <a:moveTo>
                    <a:pt x="31" y="88"/>
                  </a:moveTo>
                  <a:cubicBezTo>
                    <a:pt x="31" y="89"/>
                    <a:pt x="31" y="89"/>
                    <a:pt x="32" y="89"/>
                  </a:cubicBezTo>
                  <a:cubicBezTo>
                    <a:pt x="32" y="89"/>
                    <a:pt x="32" y="87"/>
                    <a:pt x="32" y="87"/>
                  </a:cubicBezTo>
                  <a:cubicBezTo>
                    <a:pt x="32" y="87"/>
                    <a:pt x="31" y="88"/>
                    <a:pt x="31" y="88"/>
                  </a:cubicBezTo>
                  <a:close/>
                  <a:moveTo>
                    <a:pt x="47" y="88"/>
                  </a:moveTo>
                  <a:cubicBezTo>
                    <a:pt x="48" y="89"/>
                    <a:pt x="48" y="89"/>
                    <a:pt x="48" y="90"/>
                  </a:cubicBezTo>
                  <a:cubicBezTo>
                    <a:pt x="49" y="90"/>
                    <a:pt x="49" y="89"/>
                    <a:pt x="50" y="89"/>
                  </a:cubicBezTo>
                  <a:cubicBezTo>
                    <a:pt x="49" y="88"/>
                    <a:pt x="49" y="87"/>
                    <a:pt x="48" y="87"/>
                  </a:cubicBezTo>
                  <a:cubicBezTo>
                    <a:pt x="48" y="87"/>
                    <a:pt x="47" y="87"/>
                    <a:pt x="47" y="88"/>
                  </a:cubicBezTo>
                  <a:close/>
                  <a:moveTo>
                    <a:pt x="59" y="90"/>
                  </a:moveTo>
                  <a:cubicBezTo>
                    <a:pt x="59" y="89"/>
                    <a:pt x="60" y="89"/>
                    <a:pt x="60" y="88"/>
                  </a:cubicBezTo>
                  <a:cubicBezTo>
                    <a:pt x="59" y="85"/>
                    <a:pt x="58" y="89"/>
                    <a:pt x="59" y="90"/>
                  </a:cubicBezTo>
                  <a:close/>
                  <a:moveTo>
                    <a:pt x="34" y="88"/>
                  </a:moveTo>
                  <a:cubicBezTo>
                    <a:pt x="35" y="88"/>
                    <a:pt x="35" y="89"/>
                    <a:pt x="35" y="89"/>
                  </a:cubicBezTo>
                  <a:cubicBezTo>
                    <a:pt x="36" y="88"/>
                    <a:pt x="35" y="88"/>
                    <a:pt x="34" y="87"/>
                  </a:cubicBezTo>
                  <a:cubicBezTo>
                    <a:pt x="35" y="88"/>
                    <a:pt x="34" y="88"/>
                    <a:pt x="34" y="88"/>
                  </a:cubicBezTo>
                  <a:close/>
                  <a:moveTo>
                    <a:pt x="64" y="88"/>
                  </a:moveTo>
                  <a:cubicBezTo>
                    <a:pt x="63" y="88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lose/>
                  <a:moveTo>
                    <a:pt x="37" y="89"/>
                  </a:moveTo>
                  <a:cubicBezTo>
                    <a:pt x="37" y="88"/>
                    <a:pt x="38" y="88"/>
                    <a:pt x="38" y="88"/>
                  </a:cubicBezTo>
                  <a:cubicBezTo>
                    <a:pt x="38" y="88"/>
                    <a:pt x="38" y="87"/>
                    <a:pt x="37" y="87"/>
                  </a:cubicBezTo>
                  <a:cubicBezTo>
                    <a:pt x="37" y="88"/>
                    <a:pt x="37" y="88"/>
                    <a:pt x="37" y="89"/>
                  </a:cubicBezTo>
                  <a:close/>
                  <a:moveTo>
                    <a:pt x="66" y="90"/>
                  </a:moveTo>
                  <a:cubicBezTo>
                    <a:pt x="67" y="89"/>
                    <a:pt x="66" y="88"/>
                    <a:pt x="66" y="87"/>
                  </a:cubicBezTo>
                  <a:cubicBezTo>
                    <a:pt x="65" y="88"/>
                    <a:pt x="66" y="89"/>
                    <a:pt x="66" y="90"/>
                  </a:cubicBezTo>
                  <a:close/>
                  <a:moveTo>
                    <a:pt x="53" y="90"/>
                  </a:moveTo>
                  <a:cubicBezTo>
                    <a:pt x="53" y="90"/>
                    <a:pt x="53" y="88"/>
                    <a:pt x="52" y="88"/>
                  </a:cubicBezTo>
                  <a:cubicBezTo>
                    <a:pt x="52" y="89"/>
                    <a:pt x="52" y="89"/>
                    <a:pt x="53" y="90"/>
                  </a:cubicBezTo>
                  <a:close/>
                  <a:moveTo>
                    <a:pt x="55" y="89"/>
                  </a:moveTo>
                  <a:cubicBezTo>
                    <a:pt x="55" y="89"/>
                    <a:pt x="55" y="90"/>
                    <a:pt x="55" y="90"/>
                  </a:cubicBezTo>
                  <a:cubicBezTo>
                    <a:pt x="55" y="89"/>
                    <a:pt x="55" y="89"/>
                    <a:pt x="55" y="88"/>
                  </a:cubicBezTo>
                  <a:cubicBezTo>
                    <a:pt x="55" y="89"/>
                    <a:pt x="55" y="88"/>
                    <a:pt x="55" y="89"/>
                  </a:cubicBezTo>
                  <a:close/>
                  <a:moveTo>
                    <a:pt x="56" y="89"/>
                  </a:moveTo>
                  <a:cubicBezTo>
                    <a:pt x="57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lose/>
                  <a:moveTo>
                    <a:pt x="51" y="90"/>
                  </a:moveTo>
                  <a:cubicBezTo>
                    <a:pt x="51" y="89"/>
                    <a:pt x="52" y="89"/>
                    <a:pt x="51" y="88"/>
                  </a:cubicBezTo>
                  <a:cubicBezTo>
                    <a:pt x="51" y="89"/>
                    <a:pt x="51" y="89"/>
                    <a:pt x="51" y="90"/>
                  </a:cubicBezTo>
                  <a:close/>
                  <a:moveTo>
                    <a:pt x="33" y="91"/>
                  </a:moveTo>
                  <a:cubicBezTo>
                    <a:pt x="34" y="91"/>
                    <a:pt x="35" y="89"/>
                    <a:pt x="34" y="88"/>
                  </a:cubicBezTo>
                  <a:cubicBezTo>
                    <a:pt x="33" y="89"/>
                    <a:pt x="33" y="90"/>
                    <a:pt x="33" y="91"/>
                  </a:cubicBezTo>
                  <a:close/>
                  <a:moveTo>
                    <a:pt x="37" y="89"/>
                  </a:moveTo>
                  <a:cubicBezTo>
                    <a:pt x="37" y="89"/>
                    <a:pt x="37" y="88"/>
                    <a:pt x="36" y="88"/>
                  </a:cubicBezTo>
                  <a:cubicBezTo>
                    <a:pt x="37" y="89"/>
                    <a:pt x="37" y="89"/>
                    <a:pt x="37" y="89"/>
                  </a:cubicBezTo>
                  <a:close/>
                  <a:moveTo>
                    <a:pt x="59" y="91"/>
                  </a:moveTo>
                  <a:cubicBezTo>
                    <a:pt x="60" y="91"/>
                    <a:pt x="60" y="92"/>
                    <a:pt x="61" y="93"/>
                  </a:cubicBezTo>
                  <a:cubicBezTo>
                    <a:pt x="61" y="92"/>
                    <a:pt x="61" y="90"/>
                    <a:pt x="61" y="89"/>
                  </a:cubicBezTo>
                  <a:cubicBezTo>
                    <a:pt x="60" y="89"/>
                    <a:pt x="60" y="90"/>
                    <a:pt x="59" y="91"/>
                  </a:cubicBezTo>
                  <a:close/>
                  <a:moveTo>
                    <a:pt x="38" y="90"/>
                  </a:moveTo>
                  <a:cubicBezTo>
                    <a:pt x="38" y="90"/>
                    <a:pt x="38" y="91"/>
                    <a:pt x="39" y="91"/>
                  </a:cubicBezTo>
                  <a:cubicBezTo>
                    <a:pt x="39" y="91"/>
                    <a:pt x="39" y="91"/>
                    <a:pt x="40" y="91"/>
                  </a:cubicBezTo>
                  <a:cubicBezTo>
                    <a:pt x="39" y="90"/>
                    <a:pt x="38" y="88"/>
                    <a:pt x="38" y="90"/>
                  </a:cubicBezTo>
                  <a:close/>
                  <a:moveTo>
                    <a:pt x="46" y="90"/>
                  </a:moveTo>
                  <a:cubicBezTo>
                    <a:pt x="46" y="91"/>
                    <a:pt x="45" y="93"/>
                    <a:pt x="46" y="94"/>
                  </a:cubicBezTo>
                  <a:cubicBezTo>
                    <a:pt x="47" y="93"/>
                    <a:pt x="47" y="92"/>
                    <a:pt x="48" y="91"/>
                  </a:cubicBezTo>
                  <a:cubicBezTo>
                    <a:pt x="47" y="90"/>
                    <a:pt x="47" y="89"/>
                    <a:pt x="46" y="89"/>
                  </a:cubicBezTo>
                  <a:cubicBezTo>
                    <a:pt x="46" y="89"/>
                    <a:pt x="46" y="90"/>
                    <a:pt x="46" y="90"/>
                  </a:cubicBezTo>
                  <a:close/>
                  <a:moveTo>
                    <a:pt x="36" y="90"/>
                  </a:moveTo>
                  <a:cubicBezTo>
                    <a:pt x="36" y="90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lose/>
                  <a:moveTo>
                    <a:pt x="56" y="91"/>
                  </a:moveTo>
                  <a:cubicBezTo>
                    <a:pt x="56" y="91"/>
                    <a:pt x="56" y="92"/>
                    <a:pt x="57" y="92"/>
                  </a:cubicBezTo>
                  <a:cubicBezTo>
                    <a:pt x="57" y="92"/>
                    <a:pt x="58" y="90"/>
                    <a:pt x="57" y="90"/>
                  </a:cubicBezTo>
                  <a:cubicBezTo>
                    <a:pt x="57" y="90"/>
                    <a:pt x="56" y="91"/>
                    <a:pt x="56" y="91"/>
                  </a:cubicBezTo>
                  <a:close/>
                  <a:moveTo>
                    <a:pt x="41" y="91"/>
                  </a:moveTo>
                  <a:cubicBezTo>
                    <a:pt x="41" y="92"/>
                    <a:pt x="42" y="92"/>
                    <a:pt x="42" y="92"/>
                  </a:cubicBezTo>
                  <a:cubicBezTo>
                    <a:pt x="42" y="91"/>
                    <a:pt x="42" y="92"/>
                    <a:pt x="42" y="91"/>
                  </a:cubicBezTo>
                  <a:cubicBezTo>
                    <a:pt x="42" y="91"/>
                    <a:pt x="42" y="92"/>
                    <a:pt x="43" y="92"/>
                  </a:cubicBezTo>
                  <a:cubicBezTo>
                    <a:pt x="44" y="91"/>
                    <a:pt x="43" y="90"/>
                    <a:pt x="42" y="90"/>
                  </a:cubicBezTo>
                  <a:cubicBezTo>
                    <a:pt x="42" y="90"/>
                    <a:pt x="42" y="91"/>
                    <a:pt x="41" y="91"/>
                  </a:cubicBezTo>
                  <a:close/>
                  <a:moveTo>
                    <a:pt x="50" y="93"/>
                  </a:moveTo>
                  <a:cubicBezTo>
                    <a:pt x="50" y="91"/>
                    <a:pt x="51" y="90"/>
                    <a:pt x="50" y="90"/>
                  </a:cubicBezTo>
                  <a:cubicBezTo>
                    <a:pt x="49" y="91"/>
                    <a:pt x="49" y="92"/>
                    <a:pt x="50" y="93"/>
                  </a:cubicBezTo>
                  <a:close/>
                  <a:moveTo>
                    <a:pt x="66" y="93"/>
                  </a:moveTo>
                  <a:cubicBezTo>
                    <a:pt x="66" y="91"/>
                    <a:pt x="66" y="90"/>
                    <a:pt x="65" y="90"/>
                  </a:cubicBezTo>
                  <a:cubicBezTo>
                    <a:pt x="65" y="91"/>
                    <a:pt x="66" y="92"/>
                    <a:pt x="66" y="93"/>
                  </a:cubicBezTo>
                  <a:close/>
                  <a:moveTo>
                    <a:pt x="36" y="91"/>
                  </a:moveTo>
                  <a:cubicBezTo>
                    <a:pt x="37" y="92"/>
                    <a:pt x="37" y="93"/>
                    <a:pt x="37" y="93"/>
                  </a:cubicBezTo>
                  <a:cubicBezTo>
                    <a:pt x="38" y="93"/>
                    <a:pt x="37" y="91"/>
                    <a:pt x="37" y="91"/>
                  </a:cubicBezTo>
                  <a:cubicBezTo>
                    <a:pt x="36" y="91"/>
                    <a:pt x="36" y="91"/>
                    <a:pt x="36" y="91"/>
                  </a:cubicBezTo>
                  <a:close/>
                  <a:moveTo>
                    <a:pt x="45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4" y="91"/>
                    <a:pt x="45" y="91"/>
                    <a:pt x="45" y="91"/>
                  </a:cubicBezTo>
                  <a:close/>
                  <a:moveTo>
                    <a:pt x="63" y="93"/>
                  </a:moveTo>
                  <a:cubicBezTo>
                    <a:pt x="63" y="93"/>
                    <a:pt x="63" y="92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2"/>
                    <a:pt x="62" y="93"/>
                    <a:pt x="63" y="93"/>
                  </a:cubicBezTo>
                  <a:close/>
                  <a:moveTo>
                    <a:pt x="34" y="93"/>
                  </a:moveTo>
                  <a:cubicBezTo>
                    <a:pt x="34" y="92"/>
                    <a:pt x="35" y="92"/>
                    <a:pt x="34" y="92"/>
                  </a:cubicBezTo>
                  <a:cubicBezTo>
                    <a:pt x="34" y="92"/>
                    <a:pt x="34" y="92"/>
                    <a:pt x="34" y="93"/>
                  </a:cubicBezTo>
                  <a:close/>
                  <a:moveTo>
                    <a:pt x="43" y="93"/>
                  </a:moveTo>
                  <a:cubicBezTo>
                    <a:pt x="43" y="93"/>
                    <a:pt x="43" y="94"/>
                    <a:pt x="43" y="94"/>
                  </a:cubicBezTo>
                  <a:cubicBezTo>
                    <a:pt x="43" y="93"/>
                    <a:pt x="44" y="93"/>
                    <a:pt x="44" y="92"/>
                  </a:cubicBezTo>
                  <a:cubicBezTo>
                    <a:pt x="43" y="92"/>
                    <a:pt x="43" y="93"/>
                    <a:pt x="43" y="93"/>
                  </a:cubicBezTo>
                  <a:close/>
                  <a:moveTo>
                    <a:pt x="40" y="94"/>
                  </a:move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2"/>
                    <a:pt x="40" y="92"/>
                  </a:cubicBezTo>
                  <a:cubicBezTo>
                    <a:pt x="40" y="92"/>
                    <a:pt x="39" y="93"/>
                    <a:pt x="40" y="93"/>
                  </a:cubicBezTo>
                  <a:cubicBezTo>
                    <a:pt x="40" y="93"/>
                    <a:pt x="39" y="93"/>
                    <a:pt x="39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lose/>
                  <a:moveTo>
                    <a:pt x="47" y="94"/>
                  </a:moveTo>
                  <a:cubicBezTo>
                    <a:pt x="47" y="95"/>
                    <a:pt x="47" y="95"/>
                    <a:pt x="48" y="96"/>
                  </a:cubicBezTo>
                  <a:cubicBezTo>
                    <a:pt x="48" y="95"/>
                    <a:pt x="48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50" y="94"/>
                    <a:pt x="49" y="93"/>
                    <a:pt x="49" y="93"/>
                  </a:cubicBezTo>
                  <a:cubicBezTo>
                    <a:pt x="48" y="93"/>
                    <a:pt x="49" y="92"/>
                    <a:pt x="48" y="92"/>
                  </a:cubicBezTo>
                  <a:cubicBezTo>
                    <a:pt x="48" y="93"/>
                    <a:pt x="47" y="93"/>
                    <a:pt x="47" y="94"/>
                  </a:cubicBezTo>
                  <a:close/>
                  <a:moveTo>
                    <a:pt x="31" y="94"/>
                  </a:moveTo>
                  <a:cubicBezTo>
                    <a:pt x="32" y="94"/>
                    <a:pt x="32" y="93"/>
                    <a:pt x="32" y="93"/>
                  </a:cubicBezTo>
                  <a:cubicBezTo>
                    <a:pt x="32" y="93"/>
                    <a:pt x="32" y="92"/>
                    <a:pt x="31" y="92"/>
                  </a:cubicBezTo>
                  <a:cubicBezTo>
                    <a:pt x="31" y="93"/>
                    <a:pt x="31" y="93"/>
                    <a:pt x="31" y="94"/>
                  </a:cubicBezTo>
                  <a:close/>
                  <a:moveTo>
                    <a:pt x="34" y="94"/>
                  </a:moveTo>
                  <a:cubicBezTo>
                    <a:pt x="34" y="94"/>
                    <a:pt x="35" y="95"/>
                    <a:pt x="36" y="95"/>
                  </a:cubicBezTo>
                  <a:cubicBezTo>
                    <a:pt x="36" y="95"/>
                    <a:pt x="36" y="94"/>
                    <a:pt x="37" y="94"/>
                  </a:cubicBezTo>
                  <a:cubicBezTo>
                    <a:pt x="36" y="93"/>
                    <a:pt x="36" y="92"/>
                    <a:pt x="36" y="92"/>
                  </a:cubicBezTo>
                  <a:cubicBezTo>
                    <a:pt x="35" y="93"/>
                    <a:pt x="35" y="93"/>
                    <a:pt x="34" y="94"/>
                  </a:cubicBezTo>
                  <a:close/>
                  <a:moveTo>
                    <a:pt x="54" y="93"/>
                  </a:moveTo>
                  <a:cubicBezTo>
                    <a:pt x="54" y="94"/>
                    <a:pt x="54" y="94"/>
                    <a:pt x="55" y="95"/>
                  </a:cubicBezTo>
                  <a:cubicBezTo>
                    <a:pt x="55" y="94"/>
                    <a:pt x="55" y="93"/>
                    <a:pt x="55" y="92"/>
                  </a:cubicBezTo>
                  <a:cubicBezTo>
                    <a:pt x="55" y="93"/>
                    <a:pt x="55" y="93"/>
                    <a:pt x="54" y="93"/>
                  </a:cubicBezTo>
                  <a:close/>
                  <a:moveTo>
                    <a:pt x="59" y="94"/>
                  </a:moveTo>
                  <a:cubicBezTo>
                    <a:pt x="60" y="94"/>
                    <a:pt x="60" y="94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4"/>
                    <a:pt x="59" y="94"/>
                  </a:cubicBezTo>
                  <a:close/>
                  <a:moveTo>
                    <a:pt x="52" y="94"/>
                  </a:moveTo>
                  <a:cubicBezTo>
                    <a:pt x="52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2" y="94"/>
                  </a:cubicBezTo>
                  <a:close/>
                  <a:moveTo>
                    <a:pt x="44" y="94"/>
                  </a:moveTo>
                  <a:cubicBezTo>
                    <a:pt x="44" y="94"/>
                    <a:pt x="44" y="95"/>
                    <a:pt x="45" y="95"/>
                  </a:cubicBezTo>
                  <a:cubicBezTo>
                    <a:pt x="45" y="94"/>
                    <a:pt x="44" y="92"/>
                    <a:pt x="44" y="94"/>
                  </a:cubicBezTo>
                  <a:close/>
                  <a:moveTo>
                    <a:pt x="38" y="94"/>
                  </a:move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5"/>
                    <a:pt x="66" y="95"/>
                  </a:cubicBezTo>
                  <a:cubicBezTo>
                    <a:pt x="65" y="95"/>
                    <a:pt x="66" y="94"/>
                    <a:pt x="65" y="94"/>
                  </a:cubicBezTo>
                  <a:cubicBezTo>
                    <a:pt x="65" y="94"/>
                    <a:pt x="65" y="94"/>
                    <a:pt x="65" y="96"/>
                  </a:cubicBezTo>
                  <a:close/>
                  <a:moveTo>
                    <a:pt x="57" y="97"/>
                  </a:moveTo>
                  <a:cubicBezTo>
                    <a:pt x="57" y="96"/>
                    <a:pt x="58" y="94"/>
                    <a:pt x="56" y="94"/>
                  </a:cubicBezTo>
                  <a:cubicBezTo>
                    <a:pt x="55" y="95"/>
                    <a:pt x="56" y="97"/>
                    <a:pt x="57" y="97"/>
                  </a:cubicBezTo>
                  <a:close/>
                  <a:moveTo>
                    <a:pt x="68" y="99"/>
                  </a:moveTo>
                  <a:cubicBezTo>
                    <a:pt x="68" y="97"/>
                    <a:pt x="68" y="96"/>
                    <a:pt x="68" y="94"/>
                  </a:cubicBezTo>
                  <a:cubicBezTo>
                    <a:pt x="68" y="94"/>
                    <a:pt x="67" y="94"/>
                    <a:pt x="67" y="94"/>
                  </a:cubicBezTo>
                  <a:cubicBezTo>
                    <a:pt x="67" y="95"/>
                    <a:pt x="67" y="98"/>
                    <a:pt x="68" y="99"/>
                  </a:cubicBezTo>
                  <a:close/>
                  <a:moveTo>
                    <a:pt x="38" y="95"/>
                  </a:moveTo>
                  <a:cubicBezTo>
                    <a:pt x="39" y="95"/>
                    <a:pt x="39" y="96"/>
                    <a:pt x="39" y="96"/>
                  </a:cubicBezTo>
                  <a:cubicBezTo>
                    <a:pt x="40" y="95"/>
                    <a:pt x="39" y="94"/>
                    <a:pt x="39" y="94"/>
                  </a:cubicBezTo>
                  <a:cubicBezTo>
                    <a:pt x="39" y="94"/>
                    <a:pt x="38" y="95"/>
                    <a:pt x="38" y="95"/>
                  </a:cubicBezTo>
                  <a:close/>
                  <a:moveTo>
                    <a:pt x="41" y="96"/>
                  </a:moveTo>
                  <a:cubicBezTo>
                    <a:pt x="42" y="95"/>
                    <a:pt x="43" y="95"/>
                    <a:pt x="42" y="94"/>
                  </a:cubicBezTo>
                  <a:cubicBezTo>
                    <a:pt x="41" y="94"/>
                    <a:pt x="41" y="95"/>
                    <a:pt x="41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1" y="95"/>
                    <a:pt x="41" y="96"/>
                    <a:pt x="41" y="96"/>
                  </a:cubicBezTo>
                  <a:close/>
                  <a:moveTo>
                    <a:pt x="44" y="95"/>
                  </a:moveTo>
                  <a:cubicBezTo>
                    <a:pt x="44" y="94"/>
                    <a:pt x="44" y="94"/>
                    <a:pt x="43" y="94"/>
                  </a:cubicBezTo>
                  <a:cubicBezTo>
                    <a:pt x="43" y="94"/>
                    <a:pt x="43" y="95"/>
                    <a:pt x="44" y="95"/>
                  </a:cubicBezTo>
                  <a:close/>
                  <a:moveTo>
                    <a:pt x="59" y="96"/>
                  </a:moveTo>
                  <a:cubicBezTo>
                    <a:pt x="60" y="96"/>
                    <a:pt x="60" y="97"/>
                    <a:pt x="60" y="98"/>
                  </a:cubicBezTo>
                  <a:cubicBezTo>
                    <a:pt x="61" y="97"/>
                    <a:pt x="61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5"/>
                    <a:pt x="61" y="95"/>
                    <a:pt x="61" y="95"/>
                  </a:cubicBezTo>
                  <a:cubicBezTo>
                    <a:pt x="60" y="95"/>
                    <a:pt x="61" y="94"/>
                    <a:pt x="60" y="94"/>
                  </a:cubicBezTo>
                  <a:cubicBezTo>
                    <a:pt x="60" y="95"/>
                    <a:pt x="59" y="95"/>
                    <a:pt x="59" y="96"/>
                  </a:cubicBezTo>
                  <a:close/>
                  <a:moveTo>
                    <a:pt x="15" y="99"/>
                  </a:moveTo>
                  <a:cubicBezTo>
                    <a:pt x="16" y="97"/>
                    <a:pt x="17" y="96"/>
                    <a:pt x="17" y="94"/>
                  </a:cubicBezTo>
                  <a:cubicBezTo>
                    <a:pt x="16" y="96"/>
                    <a:pt x="15" y="97"/>
                    <a:pt x="15" y="99"/>
                  </a:cubicBezTo>
                  <a:close/>
                  <a:moveTo>
                    <a:pt x="36" y="96"/>
                  </a:moveTo>
                  <a:cubicBezTo>
                    <a:pt x="36" y="96"/>
                    <a:pt x="37" y="96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6" y="96"/>
                    <a:pt x="36" y="96"/>
                  </a:cubicBezTo>
                  <a:close/>
                  <a:moveTo>
                    <a:pt x="41" y="96"/>
                  </a:moveTo>
                  <a:cubicBezTo>
                    <a:pt x="42" y="97"/>
                    <a:pt x="42" y="97"/>
                    <a:pt x="43" y="98"/>
                  </a:cubicBezTo>
                  <a:cubicBezTo>
                    <a:pt x="43" y="97"/>
                    <a:pt x="43" y="97"/>
                    <a:pt x="44" y="96"/>
                  </a:cubicBezTo>
                  <a:cubicBezTo>
                    <a:pt x="43" y="96"/>
                    <a:pt x="43" y="95"/>
                    <a:pt x="42" y="95"/>
                  </a:cubicBezTo>
                  <a:cubicBezTo>
                    <a:pt x="42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lose/>
                  <a:moveTo>
                    <a:pt x="52" y="95"/>
                  </a:move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2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2" y="95"/>
                    <a:pt x="52" y="95"/>
                  </a:cubicBezTo>
                  <a:close/>
                  <a:moveTo>
                    <a:pt x="37" y="98"/>
                  </a:moveTo>
                  <a:cubicBezTo>
                    <a:pt x="38" y="98"/>
                    <a:pt x="38" y="97"/>
                    <a:pt x="38" y="97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7" y="96"/>
                    <a:pt x="37" y="97"/>
                    <a:pt x="37" y="98"/>
                  </a:cubicBezTo>
                  <a:close/>
                  <a:moveTo>
                    <a:pt x="47" y="97"/>
                  </a:moveTo>
                  <a:cubicBezTo>
                    <a:pt x="47" y="96"/>
                    <a:pt x="47" y="96"/>
                    <a:pt x="46" y="96"/>
                  </a:cubicBezTo>
                  <a:cubicBezTo>
                    <a:pt x="47" y="96"/>
                    <a:pt x="47" y="97"/>
                    <a:pt x="47" y="97"/>
                  </a:cubicBezTo>
                  <a:close/>
                  <a:moveTo>
                    <a:pt x="39" y="97"/>
                  </a:moveTo>
                  <a:cubicBezTo>
                    <a:pt x="39" y="97"/>
                    <a:pt x="40" y="97"/>
                    <a:pt x="40" y="98"/>
                  </a:cubicBezTo>
                  <a:cubicBezTo>
                    <a:pt x="40" y="97"/>
                    <a:pt x="41" y="97"/>
                    <a:pt x="41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40" y="97"/>
                    <a:pt x="39" y="97"/>
                  </a:cubicBezTo>
                  <a:close/>
                  <a:moveTo>
                    <a:pt x="31" y="96"/>
                  </a:moveTo>
                  <a:cubicBezTo>
                    <a:pt x="31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8"/>
                  </a:cubicBezTo>
                  <a:cubicBezTo>
                    <a:pt x="32" y="98"/>
                    <a:pt x="32" y="99"/>
                    <a:pt x="32" y="100"/>
                  </a:cubicBezTo>
                  <a:cubicBezTo>
                    <a:pt x="33" y="99"/>
                    <a:pt x="32" y="98"/>
                    <a:pt x="33" y="96"/>
                  </a:cubicBezTo>
                  <a:cubicBezTo>
                    <a:pt x="32" y="96"/>
                    <a:pt x="32" y="97"/>
                    <a:pt x="31" y="96"/>
                  </a:cubicBezTo>
                  <a:close/>
                  <a:moveTo>
                    <a:pt x="54" y="98"/>
                  </a:moveTo>
                  <a:cubicBezTo>
                    <a:pt x="55" y="99"/>
                    <a:pt x="54" y="100"/>
                    <a:pt x="55" y="100"/>
                  </a:cubicBezTo>
                  <a:cubicBezTo>
                    <a:pt x="55" y="99"/>
                    <a:pt x="55" y="97"/>
                    <a:pt x="55" y="96"/>
                  </a:cubicBezTo>
                  <a:cubicBezTo>
                    <a:pt x="54" y="97"/>
                    <a:pt x="54" y="98"/>
                    <a:pt x="54" y="98"/>
                  </a:cubicBezTo>
                  <a:close/>
                  <a:moveTo>
                    <a:pt x="46" y="98"/>
                  </a:moveTo>
                  <a:cubicBezTo>
                    <a:pt x="46" y="98"/>
                    <a:pt x="46" y="98"/>
                    <a:pt x="47" y="97"/>
                  </a:cubicBezTo>
                  <a:cubicBezTo>
                    <a:pt x="46" y="97"/>
                    <a:pt x="46" y="96"/>
                    <a:pt x="46" y="96"/>
                  </a:cubicBezTo>
                  <a:cubicBezTo>
                    <a:pt x="46" y="97"/>
                    <a:pt x="46" y="97"/>
                    <a:pt x="46" y="98"/>
                  </a:cubicBezTo>
                  <a:close/>
                  <a:moveTo>
                    <a:pt x="58" y="100"/>
                  </a:moveTo>
                  <a:cubicBezTo>
                    <a:pt x="58" y="99"/>
                    <a:pt x="58" y="98"/>
                    <a:pt x="58" y="97"/>
                  </a:cubicBezTo>
                  <a:cubicBezTo>
                    <a:pt x="58" y="98"/>
                    <a:pt x="58" y="99"/>
                    <a:pt x="58" y="100"/>
                  </a:cubicBezTo>
                  <a:close/>
                  <a:moveTo>
                    <a:pt x="65" y="102"/>
                  </a:moveTo>
                  <a:cubicBezTo>
                    <a:pt x="65" y="100"/>
                    <a:pt x="66" y="98"/>
                    <a:pt x="65" y="97"/>
                  </a:cubicBezTo>
                  <a:cubicBezTo>
                    <a:pt x="64" y="98"/>
                    <a:pt x="65" y="100"/>
                    <a:pt x="65" y="102"/>
                  </a:cubicBezTo>
                  <a:close/>
                  <a:moveTo>
                    <a:pt x="40" y="98"/>
                  </a:moveTo>
                  <a:cubicBezTo>
                    <a:pt x="41" y="99"/>
                    <a:pt x="41" y="99"/>
                    <a:pt x="41" y="100"/>
                  </a:cubicBezTo>
                  <a:cubicBezTo>
                    <a:pt x="42" y="100"/>
                    <a:pt x="42" y="99"/>
                    <a:pt x="42" y="99"/>
                  </a:cubicBezTo>
                  <a:cubicBezTo>
                    <a:pt x="41" y="98"/>
                    <a:pt x="41" y="96"/>
                    <a:pt x="40" y="98"/>
                  </a:cubicBezTo>
                  <a:close/>
                  <a:moveTo>
                    <a:pt x="43" y="99"/>
                  </a:moveTo>
                  <a:cubicBezTo>
                    <a:pt x="44" y="99"/>
                    <a:pt x="44" y="100"/>
                    <a:pt x="44" y="100"/>
                  </a:cubicBezTo>
                  <a:cubicBezTo>
                    <a:pt x="45" y="100"/>
                    <a:pt x="45" y="98"/>
                    <a:pt x="44" y="97"/>
                  </a:cubicBezTo>
                  <a:cubicBezTo>
                    <a:pt x="44" y="98"/>
                    <a:pt x="43" y="98"/>
                    <a:pt x="43" y="99"/>
                  </a:cubicBezTo>
                  <a:close/>
                  <a:moveTo>
                    <a:pt x="47" y="98"/>
                  </a:moveTo>
                  <a:cubicBezTo>
                    <a:pt x="48" y="98"/>
                    <a:pt x="48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lose/>
                  <a:moveTo>
                    <a:pt x="38" y="99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9" y="99"/>
                    <a:pt x="40" y="98"/>
                    <a:pt x="39" y="98"/>
                  </a:cubicBezTo>
                  <a:cubicBezTo>
                    <a:pt x="38" y="98"/>
                    <a:pt x="38" y="98"/>
                    <a:pt x="38" y="99"/>
                  </a:cubicBezTo>
                  <a:close/>
                  <a:moveTo>
                    <a:pt x="48" y="100"/>
                  </a:moveTo>
                  <a:cubicBezTo>
                    <a:pt x="48" y="99"/>
                    <a:pt x="47" y="98"/>
                    <a:pt x="47" y="98"/>
                  </a:cubicBezTo>
                  <a:cubicBezTo>
                    <a:pt x="46" y="98"/>
                    <a:pt x="47" y="100"/>
                    <a:pt x="48" y="100"/>
                  </a:cubicBezTo>
                  <a:close/>
                  <a:moveTo>
                    <a:pt x="36" y="100"/>
                  </a:moveTo>
                  <a:cubicBezTo>
                    <a:pt x="36" y="99"/>
                    <a:pt x="36" y="99"/>
                    <a:pt x="35" y="99"/>
                  </a:cubicBezTo>
                  <a:cubicBezTo>
                    <a:pt x="35" y="99"/>
                    <a:pt x="35" y="100"/>
                    <a:pt x="36" y="100"/>
                  </a:cubicBezTo>
                  <a:close/>
                  <a:moveTo>
                    <a:pt x="39" y="100"/>
                  </a:moveTo>
                  <a:cubicBezTo>
                    <a:pt x="39" y="100"/>
                    <a:pt x="39" y="101"/>
                    <a:pt x="40" y="101"/>
                  </a:cubicBezTo>
                  <a:cubicBezTo>
                    <a:pt x="40" y="101"/>
                    <a:pt x="40" y="101"/>
                    <a:pt x="41" y="100"/>
                  </a:cubicBezTo>
                  <a:cubicBezTo>
                    <a:pt x="40" y="100"/>
                    <a:pt x="40" y="99"/>
                    <a:pt x="40" y="99"/>
                  </a:cubicBezTo>
                  <a:cubicBezTo>
                    <a:pt x="39" y="99"/>
                    <a:pt x="39" y="100"/>
                    <a:pt x="39" y="100"/>
                  </a:cubicBezTo>
                  <a:close/>
                  <a:moveTo>
                    <a:pt x="52" y="103"/>
                  </a:moveTo>
                  <a:cubicBezTo>
                    <a:pt x="53" y="102"/>
                    <a:pt x="53" y="100"/>
                    <a:pt x="52" y="99"/>
                  </a:cubicBezTo>
                  <a:cubicBezTo>
                    <a:pt x="52" y="100"/>
                    <a:pt x="52" y="102"/>
                    <a:pt x="52" y="103"/>
                  </a:cubicBezTo>
                  <a:close/>
                  <a:moveTo>
                    <a:pt x="56" y="103"/>
                  </a:moveTo>
                  <a:cubicBezTo>
                    <a:pt x="57" y="102"/>
                    <a:pt x="57" y="100"/>
                    <a:pt x="57" y="99"/>
                  </a:cubicBezTo>
                  <a:cubicBezTo>
                    <a:pt x="56" y="100"/>
                    <a:pt x="55" y="102"/>
                    <a:pt x="56" y="103"/>
                  </a:cubicBezTo>
                  <a:close/>
                  <a:moveTo>
                    <a:pt x="59" y="100"/>
                  </a:moveTo>
                  <a:cubicBezTo>
                    <a:pt x="59" y="100"/>
                    <a:pt x="60" y="100"/>
                    <a:pt x="59" y="100"/>
                  </a:cubicBezTo>
                  <a:cubicBezTo>
                    <a:pt x="59" y="101"/>
                    <a:pt x="59" y="101"/>
                    <a:pt x="60" y="101"/>
                  </a:cubicBezTo>
                  <a:cubicBezTo>
                    <a:pt x="59" y="101"/>
                    <a:pt x="60" y="102"/>
                    <a:pt x="60" y="102"/>
                  </a:cubicBezTo>
                  <a:cubicBezTo>
                    <a:pt x="61" y="102"/>
                    <a:pt x="60" y="101"/>
                    <a:pt x="60" y="100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1" y="100"/>
                    <a:pt x="60" y="99"/>
                  </a:cubicBezTo>
                  <a:cubicBezTo>
                    <a:pt x="60" y="100"/>
                    <a:pt x="60" y="99"/>
                    <a:pt x="59" y="100"/>
                  </a:cubicBezTo>
                  <a:close/>
                  <a:moveTo>
                    <a:pt x="13" y="101"/>
                  </a:moveTo>
                  <a:cubicBezTo>
                    <a:pt x="13" y="100"/>
                    <a:pt x="14" y="100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lose/>
                  <a:moveTo>
                    <a:pt x="42" y="101"/>
                  </a:moveTo>
                  <a:cubicBezTo>
                    <a:pt x="42" y="101"/>
                    <a:pt x="42" y="102"/>
                    <a:pt x="43" y="102"/>
                  </a:cubicBezTo>
                  <a:cubicBezTo>
                    <a:pt x="43" y="102"/>
                    <a:pt x="43" y="102"/>
                    <a:pt x="43" y="101"/>
                  </a:cubicBezTo>
                  <a:cubicBezTo>
                    <a:pt x="43" y="101"/>
                    <a:pt x="43" y="100"/>
                    <a:pt x="42" y="100"/>
                  </a:cubicBezTo>
                  <a:cubicBezTo>
                    <a:pt x="42" y="100"/>
                    <a:pt x="42" y="100"/>
                    <a:pt x="42" y="101"/>
                  </a:cubicBezTo>
                  <a:close/>
                  <a:moveTo>
                    <a:pt x="34" y="102"/>
                  </a:moveTo>
                  <a:cubicBezTo>
                    <a:pt x="34" y="102"/>
                    <a:pt x="35" y="101"/>
                    <a:pt x="35" y="101"/>
                  </a:cubicBezTo>
                  <a:cubicBezTo>
                    <a:pt x="35" y="99"/>
                    <a:pt x="33" y="101"/>
                    <a:pt x="34" y="102"/>
                  </a:cubicBezTo>
                  <a:close/>
                  <a:moveTo>
                    <a:pt x="46" y="102"/>
                  </a:moveTo>
                  <a:cubicBezTo>
                    <a:pt x="46" y="101"/>
                    <a:pt x="47" y="101"/>
                    <a:pt x="47" y="101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1"/>
                    <a:pt x="46" y="101"/>
                    <a:pt x="46" y="102"/>
                  </a:cubicBezTo>
                  <a:close/>
                  <a:moveTo>
                    <a:pt x="37" y="102"/>
                  </a:moveTo>
                  <a:cubicBezTo>
                    <a:pt x="37" y="101"/>
                    <a:pt x="37" y="100"/>
                    <a:pt x="36" y="100"/>
                  </a:cubicBezTo>
                  <a:cubicBezTo>
                    <a:pt x="36" y="100"/>
                    <a:pt x="36" y="101"/>
                    <a:pt x="37" y="102"/>
                  </a:cubicBezTo>
                  <a:close/>
                  <a:moveTo>
                    <a:pt x="39" y="103"/>
                  </a:moveTo>
                  <a:cubicBezTo>
                    <a:pt x="39" y="102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2"/>
                    <a:pt x="39" y="103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5" y="101"/>
                    <a:pt x="45" y="101"/>
                  </a:cubicBezTo>
                  <a:cubicBezTo>
                    <a:pt x="45" y="101"/>
                    <a:pt x="44" y="101"/>
                    <a:pt x="45" y="101"/>
                  </a:cubicBezTo>
                  <a:close/>
                  <a:moveTo>
                    <a:pt x="62" y="104"/>
                  </a:moveTo>
                  <a:cubicBezTo>
                    <a:pt x="62" y="103"/>
                    <a:pt x="63" y="102"/>
                    <a:pt x="62" y="101"/>
                  </a:cubicBezTo>
                  <a:cubicBezTo>
                    <a:pt x="62" y="102"/>
                    <a:pt x="62" y="103"/>
                    <a:pt x="62" y="104"/>
                  </a:cubicBezTo>
                  <a:close/>
                  <a:moveTo>
                    <a:pt x="66" y="108"/>
                  </a:moveTo>
                  <a:cubicBezTo>
                    <a:pt x="66" y="106"/>
                    <a:pt x="68" y="103"/>
                    <a:pt x="66" y="101"/>
                  </a:cubicBezTo>
                  <a:cubicBezTo>
                    <a:pt x="67" y="104"/>
                    <a:pt x="66" y="106"/>
                    <a:pt x="66" y="108"/>
                  </a:cubicBezTo>
                  <a:close/>
                  <a:moveTo>
                    <a:pt x="40" y="103"/>
                  </a:moveTo>
                  <a:cubicBezTo>
                    <a:pt x="41" y="103"/>
                    <a:pt x="41" y="104"/>
                    <a:pt x="41" y="104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2"/>
                    <a:pt x="42" y="102"/>
                    <a:pt x="41" y="101"/>
                  </a:cubicBezTo>
                  <a:cubicBezTo>
                    <a:pt x="41" y="102"/>
                    <a:pt x="40" y="102"/>
                    <a:pt x="40" y="103"/>
                  </a:cubicBezTo>
                  <a:close/>
                  <a:moveTo>
                    <a:pt x="35" y="104"/>
                  </a:moveTo>
                  <a:cubicBezTo>
                    <a:pt x="35" y="103"/>
                    <a:pt x="36" y="103"/>
                    <a:pt x="36" y="102"/>
                  </a:cubicBezTo>
                  <a:cubicBezTo>
                    <a:pt x="36" y="102"/>
                    <a:pt x="36" y="102"/>
                    <a:pt x="35" y="101"/>
                  </a:cubicBezTo>
                  <a:cubicBezTo>
                    <a:pt x="35" y="102"/>
                    <a:pt x="34" y="103"/>
                    <a:pt x="35" y="104"/>
                  </a:cubicBezTo>
                  <a:close/>
                  <a:moveTo>
                    <a:pt x="32" y="104"/>
                  </a:moveTo>
                  <a:cubicBezTo>
                    <a:pt x="33" y="103"/>
                    <a:pt x="32" y="102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2" y="103"/>
                    <a:pt x="32" y="104"/>
                  </a:cubicBezTo>
                  <a:close/>
                  <a:moveTo>
                    <a:pt x="47" y="105"/>
                  </a:moveTo>
                  <a:cubicBezTo>
                    <a:pt x="48" y="104"/>
                    <a:pt x="48" y="102"/>
                    <a:pt x="47" y="102"/>
                  </a:cubicBezTo>
                  <a:cubicBezTo>
                    <a:pt x="46" y="102"/>
                    <a:pt x="45" y="104"/>
                    <a:pt x="47" y="105"/>
                  </a:cubicBezTo>
                  <a:close/>
                  <a:moveTo>
                    <a:pt x="38" y="104"/>
                  </a:moveTo>
                  <a:cubicBezTo>
                    <a:pt x="39" y="103"/>
                    <a:pt x="38" y="102"/>
                    <a:pt x="37" y="102"/>
                  </a:cubicBezTo>
                  <a:cubicBezTo>
                    <a:pt x="37" y="102"/>
                    <a:pt x="38" y="103"/>
                    <a:pt x="38" y="104"/>
                  </a:cubicBezTo>
                  <a:close/>
                  <a:moveTo>
                    <a:pt x="58" y="103"/>
                  </a:moveTo>
                  <a:cubicBezTo>
                    <a:pt x="58" y="102"/>
                    <a:pt x="59" y="102"/>
                    <a:pt x="58" y="102"/>
                  </a:cubicBezTo>
                  <a:cubicBezTo>
                    <a:pt x="58" y="102"/>
                    <a:pt x="58" y="102"/>
                    <a:pt x="58" y="103"/>
                  </a:cubicBezTo>
                  <a:close/>
                  <a:moveTo>
                    <a:pt x="51" y="103"/>
                  </a:moveTo>
                  <a:cubicBezTo>
                    <a:pt x="51" y="102"/>
                    <a:pt x="51" y="102"/>
                    <a:pt x="50" y="102"/>
                  </a:cubicBezTo>
                  <a:cubicBezTo>
                    <a:pt x="50" y="102"/>
                    <a:pt x="50" y="103"/>
                    <a:pt x="51" y="103"/>
                  </a:cubicBezTo>
                  <a:close/>
                  <a:moveTo>
                    <a:pt x="43" y="103"/>
                  </a:moveTo>
                  <a:cubicBezTo>
                    <a:pt x="44" y="103"/>
                    <a:pt x="44" y="104"/>
                    <a:pt x="44" y="104"/>
                  </a:cubicBezTo>
                  <a:cubicBezTo>
                    <a:pt x="44" y="104"/>
                    <a:pt x="45" y="104"/>
                    <a:pt x="45" y="103"/>
                  </a:cubicBezTo>
                  <a:cubicBezTo>
                    <a:pt x="44" y="102"/>
                    <a:pt x="44" y="103"/>
                    <a:pt x="44" y="102"/>
                  </a:cubicBezTo>
                  <a:cubicBezTo>
                    <a:pt x="44" y="103"/>
                    <a:pt x="43" y="103"/>
                    <a:pt x="43" y="103"/>
                  </a:cubicBezTo>
                  <a:close/>
                  <a:moveTo>
                    <a:pt x="54" y="106"/>
                  </a:moveTo>
                  <a:cubicBezTo>
                    <a:pt x="55" y="105"/>
                    <a:pt x="56" y="103"/>
                    <a:pt x="54" y="102"/>
                  </a:cubicBezTo>
                  <a:cubicBezTo>
                    <a:pt x="54" y="103"/>
                    <a:pt x="53" y="105"/>
                    <a:pt x="54" y="106"/>
                  </a:cubicBezTo>
                  <a:close/>
                  <a:moveTo>
                    <a:pt x="58" y="103"/>
                  </a:moveTo>
                  <a:cubicBezTo>
                    <a:pt x="58" y="104"/>
                    <a:pt x="58" y="104"/>
                    <a:pt x="58" y="105"/>
                  </a:cubicBezTo>
                  <a:cubicBezTo>
                    <a:pt x="59" y="105"/>
                    <a:pt x="59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lose/>
                  <a:moveTo>
                    <a:pt x="10" y="114"/>
                  </a:moveTo>
                  <a:cubicBezTo>
                    <a:pt x="10" y="112"/>
                    <a:pt x="10" y="110"/>
                    <a:pt x="11" y="108"/>
                  </a:cubicBezTo>
                  <a:cubicBezTo>
                    <a:pt x="11" y="106"/>
                    <a:pt x="12" y="104"/>
                    <a:pt x="12" y="103"/>
                  </a:cubicBezTo>
                  <a:cubicBezTo>
                    <a:pt x="11" y="106"/>
                    <a:pt x="9" y="111"/>
                    <a:pt x="10" y="114"/>
                  </a:cubicBezTo>
                  <a:close/>
                  <a:moveTo>
                    <a:pt x="35" y="104"/>
                  </a:moveTo>
                  <a:cubicBezTo>
                    <a:pt x="35" y="105"/>
                    <a:pt x="36" y="106"/>
                    <a:pt x="36" y="106"/>
                  </a:cubicBezTo>
                  <a:cubicBezTo>
                    <a:pt x="37" y="106"/>
                    <a:pt x="37" y="105"/>
                    <a:pt x="37" y="104"/>
                  </a:cubicBezTo>
                  <a:cubicBezTo>
                    <a:pt x="37" y="104"/>
                    <a:pt x="37" y="103"/>
                    <a:pt x="36" y="103"/>
                  </a:cubicBezTo>
                  <a:cubicBezTo>
                    <a:pt x="36" y="103"/>
                    <a:pt x="35" y="104"/>
                    <a:pt x="35" y="104"/>
                  </a:cubicBezTo>
                  <a:close/>
                  <a:moveTo>
                    <a:pt x="39" y="104"/>
                  </a:moveTo>
                  <a:cubicBezTo>
                    <a:pt x="40" y="104"/>
                    <a:pt x="40" y="105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0" y="103"/>
                  </a:cubicBezTo>
                  <a:cubicBezTo>
                    <a:pt x="40" y="103"/>
                    <a:pt x="40" y="104"/>
                    <a:pt x="39" y="104"/>
                  </a:cubicBezTo>
                  <a:close/>
                  <a:moveTo>
                    <a:pt x="34" y="105"/>
                  </a:moveTo>
                  <a:cubicBezTo>
                    <a:pt x="34" y="105"/>
                    <a:pt x="34" y="105"/>
                    <a:pt x="34" y="105"/>
                  </a:cubicBezTo>
                  <a:cubicBezTo>
                    <a:pt x="34" y="104"/>
                    <a:pt x="34" y="103"/>
                    <a:pt x="34" y="104"/>
                  </a:cubicBezTo>
                  <a:cubicBezTo>
                    <a:pt x="34" y="104"/>
                    <a:pt x="33" y="105"/>
                    <a:pt x="34" y="105"/>
                  </a:cubicBezTo>
                  <a:close/>
                  <a:moveTo>
                    <a:pt x="51" y="105"/>
                  </a:moveTo>
                  <a:cubicBezTo>
                    <a:pt x="51" y="104"/>
                    <a:pt x="51" y="104"/>
                    <a:pt x="50" y="103"/>
                  </a:cubicBezTo>
                  <a:cubicBezTo>
                    <a:pt x="50" y="104"/>
                    <a:pt x="50" y="105"/>
                    <a:pt x="51" y="105"/>
                  </a:cubicBezTo>
                  <a:close/>
                  <a:moveTo>
                    <a:pt x="43" y="104"/>
                  </a:moveTo>
                  <a:cubicBezTo>
                    <a:pt x="42" y="104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5"/>
                    <a:pt x="43" y="105"/>
                    <a:pt x="43" y="106"/>
                  </a:cubicBezTo>
                  <a:cubicBezTo>
                    <a:pt x="43" y="106"/>
                    <a:pt x="43" y="105"/>
                    <a:pt x="43" y="105"/>
                  </a:cubicBezTo>
                  <a:cubicBezTo>
                    <a:pt x="43" y="105"/>
                    <a:pt x="43" y="105"/>
                    <a:pt x="43" y="104"/>
                  </a:cubicBezTo>
                  <a:cubicBezTo>
                    <a:pt x="43" y="104"/>
                    <a:pt x="43" y="105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lose/>
                  <a:moveTo>
                    <a:pt x="49" y="107"/>
                  </a:moveTo>
                  <a:cubicBezTo>
                    <a:pt x="49" y="107"/>
                    <a:pt x="50" y="104"/>
                    <a:pt x="49" y="104"/>
                  </a:cubicBezTo>
                  <a:cubicBezTo>
                    <a:pt x="48" y="105"/>
                    <a:pt x="49" y="106"/>
                    <a:pt x="49" y="107"/>
                  </a:cubicBezTo>
                  <a:close/>
                  <a:moveTo>
                    <a:pt x="45" y="105"/>
                  </a:moveTo>
                  <a:cubicBezTo>
                    <a:pt x="45" y="105"/>
                    <a:pt x="45" y="106"/>
                    <a:pt x="45" y="106"/>
                  </a:cubicBezTo>
                  <a:cubicBezTo>
                    <a:pt x="45" y="105"/>
                    <a:pt x="46" y="105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lose/>
                  <a:moveTo>
                    <a:pt x="31" y="105"/>
                  </a:moveTo>
                  <a:cubicBezTo>
                    <a:pt x="31" y="106"/>
                    <a:pt x="32" y="105"/>
                    <a:pt x="31" y="104"/>
                  </a:cubicBezTo>
                  <a:cubicBezTo>
                    <a:pt x="31" y="105"/>
                    <a:pt x="31" y="105"/>
                    <a:pt x="31" y="105"/>
                  </a:cubicBezTo>
                  <a:close/>
                  <a:moveTo>
                    <a:pt x="38" y="105"/>
                  </a:moveTo>
                  <a:cubicBezTo>
                    <a:pt x="39" y="105"/>
                    <a:pt x="39" y="106"/>
                    <a:pt x="39" y="106"/>
                  </a:cubicBezTo>
                  <a:cubicBezTo>
                    <a:pt x="39" y="106"/>
                    <a:pt x="39" y="106"/>
                    <a:pt x="40" y="106"/>
                  </a:cubicBezTo>
                  <a:cubicBezTo>
                    <a:pt x="39" y="105"/>
                    <a:pt x="39" y="105"/>
                    <a:pt x="39" y="104"/>
                  </a:cubicBezTo>
                  <a:cubicBezTo>
                    <a:pt x="39" y="105"/>
                    <a:pt x="38" y="105"/>
                    <a:pt x="38" y="105"/>
                  </a:cubicBezTo>
                  <a:close/>
                  <a:moveTo>
                    <a:pt x="56" y="107"/>
                  </a:moveTo>
                  <a:cubicBezTo>
                    <a:pt x="57" y="107"/>
                    <a:pt x="57" y="105"/>
                    <a:pt x="56" y="105"/>
                  </a:cubicBezTo>
                  <a:cubicBezTo>
                    <a:pt x="56" y="105"/>
                    <a:pt x="56" y="107"/>
                    <a:pt x="56" y="107"/>
                  </a:cubicBezTo>
                  <a:close/>
                  <a:moveTo>
                    <a:pt x="53" y="106"/>
                  </a:moveTo>
                  <a:cubicBezTo>
                    <a:pt x="52" y="106"/>
                    <a:pt x="52" y="105"/>
                    <a:pt x="52" y="105"/>
                  </a:cubicBezTo>
                  <a:cubicBezTo>
                    <a:pt x="52" y="105"/>
                    <a:pt x="52" y="106"/>
                    <a:pt x="53" y="106"/>
                  </a:cubicBezTo>
                  <a:close/>
                  <a:moveTo>
                    <a:pt x="63" y="106"/>
                  </a:moveTo>
                  <a:cubicBezTo>
                    <a:pt x="63" y="106"/>
                    <a:pt x="63" y="106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5"/>
                    <a:pt x="63" y="108"/>
                    <a:pt x="63" y="106"/>
                  </a:cubicBezTo>
                  <a:close/>
                  <a:moveTo>
                    <a:pt x="34" y="106"/>
                  </a:moveTo>
                  <a:cubicBezTo>
                    <a:pt x="34" y="108"/>
                    <a:pt x="35" y="109"/>
                    <a:pt x="36" y="111"/>
                  </a:cubicBezTo>
                  <a:cubicBezTo>
                    <a:pt x="36" y="110"/>
                    <a:pt x="36" y="110"/>
                    <a:pt x="36" y="109"/>
                  </a:cubicBezTo>
                  <a:cubicBezTo>
                    <a:pt x="36" y="109"/>
                    <a:pt x="36" y="110"/>
                    <a:pt x="36" y="110"/>
                  </a:cubicBezTo>
                  <a:cubicBezTo>
                    <a:pt x="37" y="110"/>
                    <a:pt x="36" y="109"/>
                    <a:pt x="37" y="109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8"/>
                    <a:pt x="38" y="107"/>
                    <a:pt x="39" y="107"/>
                  </a:cubicBezTo>
                  <a:cubicBezTo>
                    <a:pt x="38" y="107"/>
                    <a:pt x="38" y="106"/>
                    <a:pt x="38" y="106"/>
                  </a:cubicBezTo>
                  <a:cubicBezTo>
                    <a:pt x="37" y="107"/>
                    <a:pt x="37" y="108"/>
                    <a:pt x="35" y="108"/>
                  </a:cubicBezTo>
                  <a:cubicBezTo>
                    <a:pt x="35" y="107"/>
                    <a:pt x="35" y="106"/>
                    <a:pt x="35" y="105"/>
                  </a:cubicBezTo>
                  <a:cubicBezTo>
                    <a:pt x="34" y="105"/>
                    <a:pt x="34" y="105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lose/>
                  <a:moveTo>
                    <a:pt x="41" y="106"/>
                  </a:moveTo>
                  <a:cubicBezTo>
                    <a:pt x="41" y="106"/>
                    <a:pt x="41" y="107"/>
                    <a:pt x="42" y="107"/>
                  </a:cubicBezTo>
                  <a:cubicBezTo>
                    <a:pt x="42" y="106"/>
                    <a:pt x="42" y="106"/>
                    <a:pt x="41" y="105"/>
                  </a:cubicBezTo>
                  <a:cubicBezTo>
                    <a:pt x="41" y="106"/>
                    <a:pt x="41" y="106"/>
                    <a:pt x="41" y="106"/>
                  </a:cubicBezTo>
                  <a:close/>
                  <a:moveTo>
                    <a:pt x="43" y="107"/>
                  </a:moveTo>
                  <a:cubicBezTo>
                    <a:pt x="44" y="107"/>
                    <a:pt x="44" y="106"/>
                    <a:pt x="44" y="107"/>
                  </a:cubicBezTo>
                  <a:cubicBezTo>
                    <a:pt x="44" y="107"/>
                    <a:pt x="44" y="107"/>
                    <a:pt x="43" y="107"/>
                  </a:cubicBezTo>
                  <a:cubicBezTo>
                    <a:pt x="44" y="107"/>
                    <a:pt x="44" y="108"/>
                    <a:pt x="45" y="108"/>
                  </a:cubicBezTo>
                  <a:cubicBezTo>
                    <a:pt x="44" y="107"/>
                    <a:pt x="44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lose/>
                  <a:moveTo>
                    <a:pt x="54" y="106"/>
                  </a:move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6"/>
                    <a:pt x="55" y="106"/>
                  </a:cubicBezTo>
                  <a:cubicBezTo>
                    <a:pt x="55" y="106"/>
                    <a:pt x="55" y="106"/>
                    <a:pt x="54" y="106"/>
                  </a:cubicBezTo>
                  <a:close/>
                  <a:moveTo>
                    <a:pt x="47" y="107"/>
                  </a:moveTo>
                  <a:cubicBezTo>
                    <a:pt x="46" y="107"/>
                    <a:pt x="46" y="107"/>
                    <a:pt x="46" y="108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48" y="108"/>
                    <a:pt x="47" y="107"/>
                    <a:pt x="47" y="107"/>
                  </a:cubicBezTo>
                  <a:close/>
                  <a:moveTo>
                    <a:pt x="52" y="108"/>
                  </a:moveTo>
                  <a:cubicBezTo>
                    <a:pt x="52" y="107"/>
                    <a:pt x="53" y="106"/>
                    <a:pt x="52" y="107"/>
                  </a:cubicBezTo>
                  <a:cubicBezTo>
                    <a:pt x="52" y="107"/>
                    <a:pt x="52" y="108"/>
                    <a:pt x="52" y="108"/>
                  </a:cubicBezTo>
                  <a:close/>
                  <a:moveTo>
                    <a:pt x="58" y="109"/>
                  </a:moveTo>
                  <a:cubicBezTo>
                    <a:pt x="58" y="108"/>
                    <a:pt x="58" y="108"/>
                    <a:pt x="58" y="108"/>
                  </a:cubicBezTo>
                  <a:cubicBezTo>
                    <a:pt x="58" y="108"/>
                    <a:pt x="58" y="107"/>
                    <a:pt x="57" y="107"/>
                  </a:cubicBezTo>
                  <a:cubicBezTo>
                    <a:pt x="58" y="108"/>
                    <a:pt x="57" y="108"/>
                    <a:pt x="58" y="109"/>
                  </a:cubicBezTo>
                  <a:close/>
                  <a:moveTo>
                    <a:pt x="40" y="108"/>
                  </a:moveTo>
                  <a:cubicBezTo>
                    <a:pt x="40" y="108"/>
                    <a:pt x="40" y="108"/>
                    <a:pt x="41" y="108"/>
                  </a:cubicBezTo>
                  <a:cubicBezTo>
                    <a:pt x="41" y="108"/>
                    <a:pt x="41" y="107"/>
                    <a:pt x="40" y="107"/>
                  </a:cubicBezTo>
                  <a:cubicBezTo>
                    <a:pt x="40" y="107"/>
                    <a:pt x="40" y="108"/>
                    <a:pt x="40" y="108"/>
                  </a:cubicBezTo>
                  <a:close/>
                  <a:moveTo>
                    <a:pt x="51" y="110"/>
                  </a:moveTo>
                  <a:cubicBezTo>
                    <a:pt x="51" y="109"/>
                    <a:pt x="51" y="107"/>
                    <a:pt x="50" y="107"/>
                  </a:cubicBezTo>
                  <a:cubicBezTo>
                    <a:pt x="50" y="108"/>
                    <a:pt x="50" y="109"/>
                    <a:pt x="51" y="110"/>
                  </a:cubicBezTo>
                  <a:close/>
                  <a:moveTo>
                    <a:pt x="42" y="108"/>
                  </a:moveTo>
                  <a:cubicBezTo>
                    <a:pt x="42" y="108"/>
                    <a:pt x="43" y="108"/>
                    <a:pt x="43" y="107"/>
                  </a:cubicBezTo>
                  <a:cubicBezTo>
                    <a:pt x="43" y="107"/>
                    <a:pt x="43" y="107"/>
                    <a:pt x="42" y="107"/>
                  </a:cubicBezTo>
                  <a:cubicBezTo>
                    <a:pt x="42" y="108"/>
                    <a:pt x="42" y="108"/>
                    <a:pt x="42" y="108"/>
                  </a:cubicBezTo>
                  <a:close/>
                  <a:moveTo>
                    <a:pt x="60" y="109"/>
                  </a:moveTo>
                  <a:cubicBezTo>
                    <a:pt x="60" y="108"/>
                    <a:pt x="60" y="108"/>
                    <a:pt x="60" y="107"/>
                  </a:cubicBezTo>
                  <a:cubicBezTo>
                    <a:pt x="59" y="108"/>
                    <a:pt x="60" y="109"/>
                    <a:pt x="60" y="109"/>
                  </a:cubicBezTo>
                  <a:close/>
                  <a:moveTo>
                    <a:pt x="55" y="109"/>
                  </a:moveTo>
                  <a:cubicBezTo>
                    <a:pt x="55" y="109"/>
                    <a:pt x="54" y="108"/>
                    <a:pt x="54" y="108"/>
                  </a:cubicBezTo>
                  <a:cubicBezTo>
                    <a:pt x="54" y="108"/>
                    <a:pt x="54" y="109"/>
                    <a:pt x="55" y="109"/>
                  </a:cubicBezTo>
                  <a:close/>
                  <a:moveTo>
                    <a:pt x="57" y="110"/>
                  </a:moveTo>
                  <a:cubicBezTo>
                    <a:pt x="56" y="109"/>
                    <a:pt x="57" y="108"/>
                    <a:pt x="57" y="108"/>
                  </a:cubicBezTo>
                  <a:cubicBezTo>
                    <a:pt x="56" y="108"/>
                    <a:pt x="56" y="110"/>
                    <a:pt x="57" y="110"/>
                  </a:cubicBezTo>
                  <a:close/>
                  <a:moveTo>
                    <a:pt x="42" y="108"/>
                  </a:moveTo>
                  <a:cubicBezTo>
                    <a:pt x="42" y="109"/>
                    <a:pt x="43" y="109"/>
                    <a:pt x="43" y="109"/>
                  </a:cubicBezTo>
                  <a:cubicBezTo>
                    <a:pt x="43" y="109"/>
                    <a:pt x="43" y="109"/>
                    <a:pt x="44" y="109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2" y="108"/>
                  </a:cubicBezTo>
                  <a:close/>
                  <a:moveTo>
                    <a:pt x="32" y="110"/>
                  </a:moveTo>
                  <a:cubicBezTo>
                    <a:pt x="32" y="109"/>
                    <a:pt x="32" y="108"/>
                    <a:pt x="31" y="108"/>
                  </a:cubicBezTo>
                  <a:cubicBezTo>
                    <a:pt x="32" y="109"/>
                    <a:pt x="31" y="110"/>
                    <a:pt x="32" y="110"/>
                  </a:cubicBezTo>
                  <a:close/>
                  <a:moveTo>
                    <a:pt x="40" y="109"/>
                  </a:moveTo>
                  <a:cubicBezTo>
                    <a:pt x="40" y="109"/>
                    <a:pt x="40" y="108"/>
                    <a:pt x="39" y="108"/>
                  </a:cubicBezTo>
                  <a:cubicBezTo>
                    <a:pt x="39" y="109"/>
                    <a:pt x="40" y="109"/>
                    <a:pt x="40" y="109"/>
                  </a:cubicBezTo>
                  <a:close/>
                  <a:moveTo>
                    <a:pt x="34" y="113"/>
                  </a:moveTo>
                  <a:cubicBezTo>
                    <a:pt x="36" y="112"/>
                    <a:pt x="35" y="110"/>
                    <a:pt x="33" y="108"/>
                  </a:cubicBezTo>
                  <a:cubicBezTo>
                    <a:pt x="34" y="110"/>
                    <a:pt x="33" y="112"/>
                    <a:pt x="34" y="113"/>
                  </a:cubicBezTo>
                  <a:close/>
                  <a:moveTo>
                    <a:pt x="41" y="109"/>
                  </a:moveTo>
                  <a:cubicBezTo>
                    <a:pt x="41" y="110"/>
                    <a:pt x="42" y="109"/>
                    <a:pt x="41" y="108"/>
                  </a:cubicBezTo>
                  <a:cubicBezTo>
                    <a:pt x="41" y="109"/>
                    <a:pt x="41" y="109"/>
                    <a:pt x="41" y="109"/>
                  </a:cubicBezTo>
                  <a:close/>
                  <a:moveTo>
                    <a:pt x="45" y="110"/>
                  </a:moveTo>
                  <a:cubicBezTo>
                    <a:pt x="46" y="109"/>
                    <a:pt x="45" y="109"/>
                    <a:pt x="45" y="109"/>
                  </a:cubicBezTo>
                  <a:cubicBezTo>
                    <a:pt x="45" y="109"/>
                    <a:pt x="45" y="110"/>
                    <a:pt x="45" y="110"/>
                  </a:cubicBezTo>
                  <a:close/>
                  <a:moveTo>
                    <a:pt x="58" y="112"/>
                  </a:moveTo>
                  <a:cubicBezTo>
                    <a:pt x="58" y="111"/>
                    <a:pt x="59" y="110"/>
                    <a:pt x="58" y="109"/>
                  </a:cubicBezTo>
                  <a:cubicBezTo>
                    <a:pt x="58" y="110"/>
                    <a:pt x="57" y="111"/>
                    <a:pt x="58" y="112"/>
                  </a:cubicBezTo>
                  <a:close/>
                  <a:moveTo>
                    <a:pt x="38" y="110"/>
                  </a:moveTo>
                  <a:cubicBezTo>
                    <a:pt x="39" y="110"/>
                    <a:pt x="39" y="110"/>
                    <a:pt x="39" y="109"/>
                  </a:cubicBezTo>
                  <a:cubicBezTo>
                    <a:pt x="39" y="109"/>
                    <a:pt x="38" y="110"/>
                    <a:pt x="38" y="110"/>
                  </a:cubicBezTo>
                  <a:close/>
                  <a:moveTo>
                    <a:pt x="41" y="109"/>
                  </a:moveTo>
                  <a:cubicBezTo>
                    <a:pt x="42" y="110"/>
                    <a:pt x="42" y="111"/>
                    <a:pt x="42" y="111"/>
                  </a:cubicBezTo>
                  <a:cubicBezTo>
                    <a:pt x="43" y="110"/>
                    <a:pt x="42" y="109"/>
                    <a:pt x="42" y="109"/>
                  </a:cubicBezTo>
                  <a:cubicBezTo>
                    <a:pt x="42" y="109"/>
                    <a:pt x="42" y="109"/>
                    <a:pt x="41" y="109"/>
                  </a:cubicBezTo>
                  <a:close/>
                  <a:moveTo>
                    <a:pt x="47" y="110"/>
                  </a:moveTo>
                  <a:cubicBezTo>
                    <a:pt x="47" y="110"/>
                    <a:pt x="47" y="110"/>
                    <a:pt x="46" y="109"/>
                  </a:cubicBezTo>
                  <a:cubicBezTo>
                    <a:pt x="46" y="110"/>
                    <a:pt x="46" y="110"/>
                    <a:pt x="47" y="110"/>
                  </a:cubicBezTo>
                  <a:close/>
                  <a:moveTo>
                    <a:pt x="52" y="111"/>
                  </a:moveTo>
                  <a:cubicBezTo>
                    <a:pt x="52" y="111"/>
                    <a:pt x="52" y="110"/>
                    <a:pt x="52" y="110"/>
                  </a:cubicBezTo>
                  <a:cubicBezTo>
                    <a:pt x="52" y="110"/>
                    <a:pt x="52" y="111"/>
                    <a:pt x="52" y="111"/>
                  </a:cubicBezTo>
                  <a:close/>
                  <a:moveTo>
                    <a:pt x="44" y="110"/>
                  </a:moveTo>
                  <a:cubicBezTo>
                    <a:pt x="45" y="111"/>
                    <a:pt x="44" y="112"/>
                    <a:pt x="45" y="112"/>
                  </a:cubicBezTo>
                  <a:cubicBezTo>
                    <a:pt x="46" y="111"/>
                    <a:pt x="45" y="110"/>
                    <a:pt x="44" y="110"/>
                  </a:cubicBezTo>
                  <a:cubicBezTo>
                    <a:pt x="44" y="110"/>
                    <a:pt x="44" y="110"/>
                    <a:pt x="44" y="110"/>
                  </a:cubicBezTo>
                  <a:close/>
                  <a:moveTo>
                    <a:pt x="66" y="110"/>
                  </a:moveTo>
                  <a:cubicBezTo>
                    <a:pt x="66" y="112"/>
                    <a:pt x="66" y="110"/>
                    <a:pt x="66" y="110"/>
                  </a:cubicBezTo>
                  <a:close/>
                  <a:moveTo>
                    <a:pt x="39" y="112"/>
                  </a:moveTo>
                  <a:cubicBezTo>
                    <a:pt x="40" y="112"/>
                    <a:pt x="40" y="111"/>
                    <a:pt x="40" y="110"/>
                  </a:cubicBezTo>
                  <a:cubicBezTo>
                    <a:pt x="39" y="111"/>
                    <a:pt x="39" y="111"/>
                    <a:pt x="39" y="112"/>
                  </a:cubicBezTo>
                  <a:close/>
                  <a:moveTo>
                    <a:pt x="55" y="111"/>
                  </a:moveTo>
                  <a:cubicBezTo>
                    <a:pt x="55" y="111"/>
                    <a:pt x="55" y="111"/>
                    <a:pt x="55" y="110"/>
                  </a:cubicBezTo>
                  <a:cubicBezTo>
                    <a:pt x="54" y="111"/>
                    <a:pt x="55" y="111"/>
                    <a:pt x="55" y="111"/>
                  </a:cubicBezTo>
                  <a:close/>
                  <a:moveTo>
                    <a:pt x="63" y="111"/>
                  </a:move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1"/>
                    <a:pt x="63" y="111"/>
                  </a:cubicBezTo>
                  <a:close/>
                  <a:moveTo>
                    <a:pt x="40" y="112"/>
                  </a:moveTo>
                  <a:cubicBezTo>
                    <a:pt x="41" y="112"/>
                    <a:pt x="41" y="112"/>
                    <a:pt x="41" y="112"/>
                  </a:cubicBezTo>
                  <a:cubicBezTo>
                    <a:pt x="40" y="112"/>
                    <a:pt x="41" y="111"/>
                    <a:pt x="40" y="112"/>
                  </a:cubicBezTo>
                  <a:cubicBezTo>
                    <a:pt x="40" y="112"/>
                    <a:pt x="40" y="112"/>
                    <a:pt x="39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1" y="113"/>
                    <a:pt x="41" y="112"/>
                    <a:pt x="41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0" y="111"/>
                    <a:pt x="40" y="112"/>
                  </a:cubicBezTo>
                  <a:close/>
                  <a:moveTo>
                    <a:pt x="7" y="127"/>
                  </a:moveTo>
                  <a:cubicBezTo>
                    <a:pt x="7" y="127"/>
                    <a:pt x="7" y="127"/>
                    <a:pt x="8" y="127"/>
                  </a:cubicBezTo>
                  <a:cubicBezTo>
                    <a:pt x="8" y="125"/>
                    <a:pt x="9" y="124"/>
                    <a:pt x="9" y="122"/>
                  </a:cubicBezTo>
                  <a:cubicBezTo>
                    <a:pt x="9" y="120"/>
                    <a:pt x="10" y="118"/>
                    <a:pt x="10" y="116"/>
                  </a:cubicBezTo>
                  <a:cubicBezTo>
                    <a:pt x="11" y="114"/>
                    <a:pt x="12" y="112"/>
                    <a:pt x="11" y="111"/>
                  </a:cubicBezTo>
                  <a:cubicBezTo>
                    <a:pt x="10" y="116"/>
                    <a:pt x="8" y="122"/>
                    <a:pt x="7" y="127"/>
                  </a:cubicBezTo>
                  <a:close/>
                  <a:moveTo>
                    <a:pt x="37" y="112"/>
                  </a:moveTo>
                  <a:cubicBezTo>
                    <a:pt x="37" y="111"/>
                    <a:pt x="37" y="111"/>
                    <a:pt x="38" y="111"/>
                  </a:cubicBezTo>
                  <a:cubicBezTo>
                    <a:pt x="38" y="111"/>
                    <a:pt x="38" y="111"/>
                    <a:pt x="37" y="111"/>
                  </a:cubicBezTo>
                  <a:cubicBezTo>
                    <a:pt x="38" y="111"/>
                    <a:pt x="37" y="111"/>
                    <a:pt x="37" y="112"/>
                  </a:cubicBezTo>
                  <a:close/>
                  <a:moveTo>
                    <a:pt x="48" y="112"/>
                  </a:moveTo>
                  <a:cubicBezTo>
                    <a:pt x="48" y="111"/>
                    <a:pt x="48" y="111"/>
                    <a:pt x="47" y="111"/>
                  </a:cubicBezTo>
                  <a:cubicBezTo>
                    <a:pt x="47" y="111"/>
                    <a:pt x="47" y="112"/>
                    <a:pt x="48" y="112"/>
                  </a:cubicBezTo>
                  <a:close/>
                  <a:moveTo>
                    <a:pt x="44" y="113"/>
                  </a:moveTo>
                  <a:cubicBezTo>
                    <a:pt x="44" y="113"/>
                    <a:pt x="44" y="113"/>
                    <a:pt x="44" y="113"/>
                  </a:cubicBezTo>
                  <a:cubicBezTo>
                    <a:pt x="44" y="112"/>
                    <a:pt x="44" y="111"/>
                    <a:pt x="43" y="111"/>
                  </a:cubicBezTo>
                  <a:cubicBezTo>
                    <a:pt x="42" y="112"/>
                    <a:pt x="43" y="113"/>
                    <a:pt x="44" y="113"/>
                  </a:cubicBezTo>
                  <a:close/>
                  <a:moveTo>
                    <a:pt x="58" y="112"/>
                  </a:moveTo>
                  <a:cubicBezTo>
                    <a:pt x="58" y="112"/>
                    <a:pt x="58" y="112"/>
                    <a:pt x="58" y="113"/>
                  </a:cubicBezTo>
                  <a:cubicBezTo>
                    <a:pt x="59" y="113"/>
                    <a:pt x="59" y="112"/>
                    <a:pt x="59" y="111"/>
                  </a:cubicBezTo>
                  <a:cubicBezTo>
                    <a:pt x="58" y="111"/>
                    <a:pt x="58" y="112"/>
                    <a:pt x="58" y="112"/>
                  </a:cubicBezTo>
                  <a:close/>
                  <a:moveTo>
                    <a:pt x="60" y="113"/>
                  </a:moveTo>
                  <a:cubicBezTo>
                    <a:pt x="60" y="113"/>
                    <a:pt x="60" y="112"/>
                    <a:pt x="60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0" y="112"/>
                    <a:pt x="59" y="113"/>
                    <a:pt x="60" y="113"/>
                  </a:cubicBezTo>
                  <a:close/>
                  <a:moveTo>
                    <a:pt x="36" y="112"/>
                  </a:moveTo>
                  <a:cubicBezTo>
                    <a:pt x="36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6" y="112"/>
                  </a:cubicBezTo>
                  <a:close/>
                  <a:moveTo>
                    <a:pt x="38" y="113"/>
                  </a:moveTo>
                  <a:cubicBezTo>
                    <a:pt x="38" y="112"/>
                    <a:pt x="38" y="113"/>
                    <a:pt x="38" y="113"/>
                  </a:cubicBezTo>
                  <a:cubicBezTo>
                    <a:pt x="38" y="113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3"/>
                  </a:cubicBezTo>
                  <a:close/>
                  <a:moveTo>
                    <a:pt x="50" y="113"/>
                  </a:moveTo>
                  <a:cubicBezTo>
                    <a:pt x="50" y="113"/>
                    <a:pt x="50" y="114"/>
                    <a:pt x="51" y="114"/>
                  </a:cubicBezTo>
                  <a:cubicBezTo>
                    <a:pt x="51" y="114"/>
                    <a:pt x="51" y="113"/>
                    <a:pt x="51" y="113"/>
                  </a:cubicBezTo>
                  <a:cubicBezTo>
                    <a:pt x="50" y="113"/>
                    <a:pt x="50" y="113"/>
                    <a:pt x="50" y="112"/>
                  </a:cubicBezTo>
                  <a:cubicBezTo>
                    <a:pt x="49" y="112"/>
                    <a:pt x="50" y="113"/>
                    <a:pt x="50" y="113"/>
                  </a:cubicBezTo>
                  <a:close/>
                  <a:moveTo>
                    <a:pt x="53" y="113"/>
                  </a:moveTo>
                  <a:cubicBezTo>
                    <a:pt x="53" y="113"/>
                    <a:pt x="54" y="112"/>
                    <a:pt x="53" y="112"/>
                  </a:cubicBezTo>
                  <a:cubicBezTo>
                    <a:pt x="53" y="113"/>
                    <a:pt x="53" y="113"/>
                    <a:pt x="53" y="113"/>
                  </a:cubicBezTo>
                  <a:close/>
                  <a:moveTo>
                    <a:pt x="43" y="114"/>
                  </a:moveTo>
                  <a:cubicBezTo>
                    <a:pt x="42" y="114"/>
                    <a:pt x="42" y="113"/>
                    <a:pt x="42" y="113"/>
                  </a:cubicBezTo>
                  <a:cubicBezTo>
                    <a:pt x="41" y="113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5"/>
                    <a:pt x="41" y="116"/>
                    <a:pt x="42" y="116"/>
                  </a:cubicBezTo>
                  <a:cubicBezTo>
                    <a:pt x="42" y="115"/>
                    <a:pt x="43" y="115"/>
                    <a:pt x="43" y="114"/>
                  </a:cubicBezTo>
                  <a:cubicBezTo>
                    <a:pt x="43" y="114"/>
                    <a:pt x="43" y="112"/>
                    <a:pt x="42" y="113"/>
                  </a:cubicBezTo>
                  <a:cubicBezTo>
                    <a:pt x="42" y="113"/>
                    <a:pt x="43" y="114"/>
                    <a:pt x="43" y="114"/>
                  </a:cubicBezTo>
                  <a:close/>
                  <a:moveTo>
                    <a:pt x="56" y="113"/>
                  </a:moveTo>
                  <a:cubicBezTo>
                    <a:pt x="56" y="113"/>
                    <a:pt x="56" y="112"/>
                    <a:pt x="56" y="112"/>
                  </a:cubicBezTo>
                  <a:cubicBezTo>
                    <a:pt x="56" y="113"/>
                    <a:pt x="56" y="113"/>
                    <a:pt x="56" y="113"/>
                  </a:cubicBezTo>
                  <a:close/>
                  <a:moveTo>
                    <a:pt x="46" y="114"/>
                  </a:moveTo>
                  <a:cubicBezTo>
                    <a:pt x="46" y="114"/>
                    <a:pt x="46" y="114"/>
                    <a:pt x="46" y="115"/>
                  </a:cubicBezTo>
                  <a:cubicBezTo>
                    <a:pt x="47" y="115"/>
                    <a:pt x="47" y="114"/>
                    <a:pt x="47" y="114"/>
                  </a:cubicBezTo>
                  <a:cubicBezTo>
                    <a:pt x="47" y="114"/>
                    <a:pt x="47" y="113"/>
                    <a:pt x="46" y="113"/>
                  </a:cubicBezTo>
                  <a:cubicBezTo>
                    <a:pt x="46" y="113"/>
                    <a:pt x="47" y="114"/>
                    <a:pt x="46" y="114"/>
                  </a:cubicBezTo>
                  <a:close/>
                  <a:moveTo>
                    <a:pt x="63" y="114"/>
                  </a:moveTo>
                  <a:cubicBezTo>
                    <a:pt x="63" y="114"/>
                    <a:pt x="63" y="113"/>
                    <a:pt x="63" y="113"/>
                  </a:cubicBezTo>
                  <a:cubicBezTo>
                    <a:pt x="63" y="113"/>
                    <a:pt x="63" y="114"/>
                    <a:pt x="63" y="114"/>
                  </a:cubicBezTo>
                  <a:close/>
                  <a:moveTo>
                    <a:pt x="37" y="114"/>
                  </a:move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8" y="114"/>
                    <a:pt x="38" y="113"/>
                  </a:cubicBezTo>
                  <a:cubicBezTo>
                    <a:pt x="38" y="113"/>
                    <a:pt x="37" y="113"/>
                    <a:pt x="37" y="114"/>
                  </a:cubicBezTo>
                  <a:close/>
                  <a:moveTo>
                    <a:pt x="39" y="114"/>
                  </a:moveTo>
                  <a:cubicBezTo>
                    <a:pt x="39" y="114"/>
                    <a:pt x="39" y="113"/>
                    <a:pt x="39" y="113"/>
                  </a:cubicBezTo>
                  <a:cubicBezTo>
                    <a:pt x="39" y="114"/>
                    <a:pt x="39" y="114"/>
                    <a:pt x="39" y="114"/>
                  </a:cubicBezTo>
                  <a:close/>
                  <a:moveTo>
                    <a:pt x="60" y="115"/>
                  </a:moveTo>
                  <a:cubicBezTo>
                    <a:pt x="60" y="115"/>
                    <a:pt x="60" y="114"/>
                    <a:pt x="60" y="113"/>
                  </a:cubicBezTo>
                  <a:cubicBezTo>
                    <a:pt x="60" y="114"/>
                    <a:pt x="59" y="114"/>
                    <a:pt x="60" y="115"/>
                  </a:cubicBezTo>
                  <a:close/>
                  <a:moveTo>
                    <a:pt x="35" y="114"/>
                  </a:moveTo>
                  <a:cubicBezTo>
                    <a:pt x="35" y="115"/>
                    <a:pt x="34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5"/>
                    <a:pt x="36" y="114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56" y="114"/>
                  </a:moveTo>
                  <a:cubicBezTo>
                    <a:pt x="57" y="114"/>
                    <a:pt x="57" y="113"/>
                    <a:pt x="56" y="113"/>
                  </a:cubicBezTo>
                  <a:cubicBezTo>
                    <a:pt x="56" y="114"/>
                    <a:pt x="56" y="114"/>
                    <a:pt x="56" y="114"/>
                  </a:cubicBezTo>
                  <a:close/>
                  <a:moveTo>
                    <a:pt x="45" y="114"/>
                  </a:moveTo>
                  <a:cubicBezTo>
                    <a:pt x="45" y="114"/>
                    <a:pt x="44" y="114"/>
                    <a:pt x="44" y="115"/>
                  </a:cubicBezTo>
                  <a:cubicBezTo>
                    <a:pt x="45" y="115"/>
                    <a:pt x="45" y="116"/>
                    <a:pt x="45" y="116"/>
                  </a:cubicBezTo>
                  <a:cubicBezTo>
                    <a:pt x="46" y="116"/>
                    <a:pt x="46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lose/>
                  <a:moveTo>
                    <a:pt x="54" y="115"/>
                  </a:moveTo>
                  <a:cubicBezTo>
                    <a:pt x="55" y="115"/>
                    <a:pt x="56" y="114"/>
                    <a:pt x="55" y="114"/>
                  </a:cubicBezTo>
                  <a:cubicBezTo>
                    <a:pt x="55" y="114"/>
                    <a:pt x="54" y="115"/>
                    <a:pt x="54" y="115"/>
                  </a:cubicBezTo>
                  <a:close/>
                  <a:moveTo>
                    <a:pt x="38" y="115"/>
                  </a:move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9" y="115"/>
                    <a:pt x="38" y="115"/>
                    <a:pt x="38" y="114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8" y="115"/>
                    <a:pt x="38" y="115"/>
                  </a:cubicBezTo>
                  <a:close/>
                  <a:moveTo>
                    <a:pt x="32" y="115"/>
                  </a:moveTo>
                  <a:cubicBezTo>
                    <a:pt x="32" y="115"/>
                    <a:pt x="32" y="115"/>
                    <a:pt x="31" y="114"/>
                  </a:cubicBezTo>
                  <a:cubicBezTo>
                    <a:pt x="31" y="115"/>
                    <a:pt x="32" y="115"/>
                    <a:pt x="32" y="115"/>
                  </a:cubicBezTo>
                  <a:close/>
                  <a:moveTo>
                    <a:pt x="63" y="117"/>
                  </a:moveTo>
                  <a:cubicBezTo>
                    <a:pt x="63" y="116"/>
                    <a:pt x="63" y="116"/>
                    <a:pt x="63" y="116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6"/>
                    <a:pt x="63" y="117"/>
                  </a:cubicBezTo>
                  <a:close/>
                  <a:moveTo>
                    <a:pt x="36" y="115"/>
                  </a:moveTo>
                  <a:cubicBezTo>
                    <a:pt x="35" y="116"/>
                    <a:pt x="34" y="117"/>
                    <a:pt x="34" y="118"/>
                  </a:cubicBezTo>
                  <a:cubicBezTo>
                    <a:pt x="34" y="117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lose/>
                  <a:moveTo>
                    <a:pt x="47" y="116"/>
                  </a:moveTo>
                  <a:cubicBezTo>
                    <a:pt x="48" y="116"/>
                    <a:pt x="47" y="115"/>
                    <a:pt x="48" y="115"/>
                  </a:cubicBezTo>
                  <a:cubicBezTo>
                    <a:pt x="48" y="115"/>
                    <a:pt x="47" y="115"/>
                    <a:pt x="47" y="116"/>
                  </a:cubicBezTo>
                  <a:close/>
                  <a:moveTo>
                    <a:pt x="54" y="116"/>
                  </a:moveTo>
                  <a:cubicBezTo>
                    <a:pt x="55" y="116"/>
                    <a:pt x="55" y="117"/>
                    <a:pt x="55" y="117"/>
                  </a:cubicBezTo>
                  <a:cubicBezTo>
                    <a:pt x="55" y="116"/>
                    <a:pt x="55" y="116"/>
                    <a:pt x="55" y="115"/>
                  </a:cubicBezTo>
                  <a:cubicBezTo>
                    <a:pt x="55" y="115"/>
                    <a:pt x="55" y="115"/>
                    <a:pt x="54" y="116"/>
                  </a:cubicBezTo>
                  <a:close/>
                  <a:moveTo>
                    <a:pt x="39" y="116"/>
                  </a:moveTo>
                  <a:cubicBezTo>
                    <a:pt x="40" y="116"/>
                    <a:pt x="40" y="117"/>
                    <a:pt x="41" y="117"/>
                  </a:cubicBezTo>
                  <a:cubicBezTo>
                    <a:pt x="41" y="116"/>
                    <a:pt x="40" y="116"/>
                    <a:pt x="40" y="115"/>
                  </a:cubicBezTo>
                  <a:cubicBezTo>
                    <a:pt x="40" y="115"/>
                    <a:pt x="39" y="115"/>
                    <a:pt x="39" y="116"/>
                  </a:cubicBezTo>
                  <a:close/>
                  <a:moveTo>
                    <a:pt x="43" y="116"/>
                  </a:moveTo>
                  <a:cubicBezTo>
                    <a:pt x="43" y="117"/>
                    <a:pt x="43" y="118"/>
                    <a:pt x="44" y="118"/>
                  </a:cubicBezTo>
                  <a:cubicBezTo>
                    <a:pt x="44" y="117"/>
                    <a:pt x="44" y="117"/>
                    <a:pt x="43" y="116"/>
                  </a:cubicBezTo>
                  <a:cubicBezTo>
                    <a:pt x="44" y="116"/>
                    <a:pt x="44" y="117"/>
                    <a:pt x="45" y="117"/>
                  </a:cubicBezTo>
                  <a:cubicBezTo>
                    <a:pt x="45" y="116"/>
                    <a:pt x="44" y="116"/>
                    <a:pt x="44" y="115"/>
                  </a:cubicBezTo>
                  <a:cubicBezTo>
                    <a:pt x="43" y="115"/>
                    <a:pt x="43" y="116"/>
                    <a:pt x="43" y="116"/>
                  </a:cubicBezTo>
                  <a:close/>
                  <a:moveTo>
                    <a:pt x="51" y="117"/>
                  </a:moveTo>
                  <a:cubicBezTo>
                    <a:pt x="51" y="116"/>
                    <a:pt x="51" y="116"/>
                    <a:pt x="50" y="116"/>
                  </a:cubicBezTo>
                  <a:cubicBezTo>
                    <a:pt x="50" y="116"/>
                    <a:pt x="50" y="117"/>
                    <a:pt x="51" y="117"/>
                  </a:cubicBezTo>
                  <a:close/>
                  <a:moveTo>
                    <a:pt x="58" y="116"/>
                  </a:moveTo>
                  <a:cubicBezTo>
                    <a:pt x="58" y="116"/>
                    <a:pt x="58" y="117"/>
                    <a:pt x="58" y="117"/>
                  </a:cubicBezTo>
                  <a:cubicBezTo>
                    <a:pt x="59" y="117"/>
                    <a:pt x="58" y="116"/>
                    <a:pt x="58" y="116"/>
                  </a:cubicBezTo>
                  <a:cubicBezTo>
                    <a:pt x="58" y="116"/>
                    <a:pt x="58" y="116"/>
                    <a:pt x="58" y="116"/>
                  </a:cubicBezTo>
                  <a:close/>
                  <a:moveTo>
                    <a:pt x="36" y="117"/>
                  </a:moveTo>
                  <a:cubicBezTo>
                    <a:pt x="36" y="117"/>
                    <a:pt x="36" y="117"/>
                    <a:pt x="35" y="117"/>
                  </a:cubicBezTo>
                  <a:cubicBezTo>
                    <a:pt x="35" y="117"/>
                    <a:pt x="36" y="117"/>
                    <a:pt x="36" y="117"/>
                  </a:cubicBezTo>
                  <a:cubicBezTo>
                    <a:pt x="37" y="118"/>
                    <a:pt x="37" y="117"/>
                    <a:pt x="37" y="116"/>
                  </a:cubicBezTo>
                  <a:cubicBezTo>
                    <a:pt x="36" y="116"/>
                    <a:pt x="36" y="117"/>
                    <a:pt x="36" y="117"/>
                  </a:cubicBezTo>
                  <a:close/>
                  <a:moveTo>
                    <a:pt x="39" y="117"/>
                  </a:moveTo>
                  <a:cubicBezTo>
                    <a:pt x="39" y="117"/>
                    <a:pt x="39" y="118"/>
                    <a:pt x="40" y="118"/>
                  </a:cubicBezTo>
                  <a:cubicBezTo>
                    <a:pt x="40" y="118"/>
                    <a:pt x="40" y="117"/>
                    <a:pt x="40" y="117"/>
                  </a:cubicBezTo>
                  <a:cubicBezTo>
                    <a:pt x="41" y="117"/>
                    <a:pt x="40" y="116"/>
                    <a:pt x="39" y="116"/>
                  </a:cubicBezTo>
                  <a:cubicBezTo>
                    <a:pt x="39" y="116"/>
                    <a:pt x="39" y="117"/>
                    <a:pt x="39" y="117"/>
                  </a:cubicBezTo>
                  <a:close/>
                  <a:moveTo>
                    <a:pt x="42" y="117"/>
                  </a:moveTo>
                  <a:cubicBezTo>
                    <a:pt x="42" y="118"/>
                    <a:pt x="43" y="118"/>
                    <a:pt x="43" y="119"/>
                  </a:cubicBezTo>
                  <a:cubicBezTo>
                    <a:pt x="44" y="118"/>
                    <a:pt x="43" y="117"/>
                    <a:pt x="43" y="116"/>
                  </a:cubicBezTo>
                  <a:cubicBezTo>
                    <a:pt x="43" y="116"/>
                    <a:pt x="42" y="117"/>
                    <a:pt x="42" y="117"/>
                  </a:cubicBezTo>
                  <a:close/>
                  <a:moveTo>
                    <a:pt x="32" y="118"/>
                  </a:moveTo>
                  <a:cubicBezTo>
                    <a:pt x="32" y="118"/>
                    <a:pt x="32" y="116"/>
                    <a:pt x="32" y="117"/>
                  </a:cubicBezTo>
                  <a:cubicBezTo>
                    <a:pt x="32" y="117"/>
                    <a:pt x="32" y="117"/>
                    <a:pt x="32" y="118"/>
                  </a:cubicBezTo>
                  <a:close/>
                  <a:moveTo>
                    <a:pt x="65" y="120"/>
                  </a:moveTo>
                  <a:cubicBezTo>
                    <a:pt x="65" y="119"/>
                    <a:pt x="65" y="118"/>
                    <a:pt x="65" y="117"/>
                  </a:cubicBezTo>
                  <a:cubicBezTo>
                    <a:pt x="64" y="118"/>
                    <a:pt x="64" y="119"/>
                    <a:pt x="65" y="120"/>
                  </a:cubicBezTo>
                  <a:close/>
                  <a:moveTo>
                    <a:pt x="47" y="119"/>
                  </a:moveTo>
                  <a:cubicBezTo>
                    <a:pt x="47" y="118"/>
                    <a:pt x="47" y="118"/>
                    <a:pt x="47" y="118"/>
                  </a:cubicBezTo>
                  <a:cubicBezTo>
                    <a:pt x="47" y="118"/>
                    <a:pt x="47" y="117"/>
                    <a:pt x="47" y="117"/>
                  </a:cubicBezTo>
                  <a:cubicBezTo>
                    <a:pt x="46" y="116"/>
                    <a:pt x="46" y="118"/>
                    <a:pt x="47" y="119"/>
                  </a:cubicBezTo>
                  <a:close/>
                  <a:moveTo>
                    <a:pt x="53" y="118"/>
                  </a:moveTo>
                  <a:cubicBezTo>
                    <a:pt x="53" y="118"/>
                    <a:pt x="53" y="118"/>
                    <a:pt x="53" y="119"/>
                  </a:cubicBezTo>
                  <a:cubicBezTo>
                    <a:pt x="53" y="118"/>
                    <a:pt x="53" y="117"/>
                    <a:pt x="53" y="117"/>
                  </a:cubicBezTo>
                  <a:cubicBezTo>
                    <a:pt x="53" y="117"/>
                    <a:pt x="53" y="118"/>
                    <a:pt x="53" y="118"/>
                  </a:cubicBezTo>
                  <a:close/>
                  <a:moveTo>
                    <a:pt x="7" y="130"/>
                  </a:moveTo>
                  <a:cubicBezTo>
                    <a:pt x="8" y="131"/>
                    <a:pt x="7" y="133"/>
                    <a:pt x="7" y="134"/>
                  </a:cubicBezTo>
                  <a:cubicBezTo>
                    <a:pt x="7" y="134"/>
                    <a:pt x="7" y="134"/>
                    <a:pt x="8" y="133"/>
                  </a:cubicBezTo>
                  <a:cubicBezTo>
                    <a:pt x="9" y="128"/>
                    <a:pt x="10" y="123"/>
                    <a:pt x="11" y="118"/>
                  </a:cubicBezTo>
                  <a:cubicBezTo>
                    <a:pt x="10" y="122"/>
                    <a:pt x="9" y="126"/>
                    <a:pt x="7" y="130"/>
                  </a:cubicBezTo>
                  <a:close/>
                  <a:moveTo>
                    <a:pt x="34" y="119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6" y="119"/>
                    <a:pt x="35" y="118"/>
                  </a:cubicBezTo>
                  <a:cubicBezTo>
                    <a:pt x="34" y="118"/>
                    <a:pt x="35" y="119"/>
                    <a:pt x="34" y="119"/>
                  </a:cubicBezTo>
                  <a:close/>
                  <a:moveTo>
                    <a:pt x="65" y="120"/>
                  </a:moveTo>
                  <a:cubicBezTo>
                    <a:pt x="66" y="120"/>
                    <a:pt x="66" y="118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18"/>
                    <a:pt x="66" y="119"/>
                    <a:pt x="65" y="120"/>
                  </a:cubicBezTo>
                  <a:close/>
                  <a:moveTo>
                    <a:pt x="33" y="126"/>
                  </a:moveTo>
                  <a:cubicBezTo>
                    <a:pt x="33" y="123"/>
                    <a:pt x="33" y="121"/>
                    <a:pt x="32" y="118"/>
                  </a:cubicBezTo>
                  <a:cubicBezTo>
                    <a:pt x="32" y="121"/>
                    <a:pt x="32" y="123"/>
                    <a:pt x="33" y="126"/>
                  </a:cubicBezTo>
                  <a:close/>
                  <a:moveTo>
                    <a:pt x="62" y="122"/>
                  </a:moveTo>
                  <a:cubicBezTo>
                    <a:pt x="63" y="122"/>
                    <a:pt x="63" y="119"/>
                    <a:pt x="63" y="118"/>
                  </a:cubicBezTo>
                  <a:cubicBezTo>
                    <a:pt x="62" y="119"/>
                    <a:pt x="63" y="121"/>
                    <a:pt x="62" y="122"/>
                  </a:cubicBezTo>
                  <a:close/>
                  <a:moveTo>
                    <a:pt x="41" y="119"/>
                  </a:moveTo>
                  <a:cubicBezTo>
                    <a:pt x="41" y="120"/>
                    <a:pt x="41" y="120"/>
                    <a:pt x="41" y="121"/>
                  </a:cubicBezTo>
                  <a:cubicBezTo>
                    <a:pt x="41" y="121"/>
                    <a:pt x="42" y="121"/>
                    <a:pt x="42" y="121"/>
                  </a:cubicBezTo>
                  <a:cubicBezTo>
                    <a:pt x="42" y="120"/>
                    <a:pt x="41" y="120"/>
                    <a:pt x="41" y="120"/>
                  </a:cubicBezTo>
                  <a:cubicBezTo>
                    <a:pt x="42" y="120"/>
                    <a:pt x="41" y="119"/>
                    <a:pt x="41" y="119"/>
                  </a:cubicBezTo>
                  <a:cubicBezTo>
                    <a:pt x="42" y="119"/>
                    <a:pt x="42" y="120"/>
                    <a:pt x="42" y="120"/>
                  </a:cubicBezTo>
                  <a:cubicBezTo>
                    <a:pt x="43" y="119"/>
                    <a:pt x="42" y="118"/>
                    <a:pt x="42" y="118"/>
                  </a:cubicBezTo>
                  <a:cubicBezTo>
                    <a:pt x="41" y="118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lose/>
                  <a:moveTo>
                    <a:pt x="50" y="119"/>
                  </a:moveTo>
                  <a:cubicBezTo>
                    <a:pt x="51" y="119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9"/>
                  </a:cubicBezTo>
                  <a:close/>
                  <a:moveTo>
                    <a:pt x="38" y="120"/>
                  </a:moveTo>
                  <a:cubicBezTo>
                    <a:pt x="38" y="120"/>
                    <a:pt x="39" y="120"/>
                    <a:pt x="39" y="119"/>
                  </a:cubicBezTo>
                  <a:cubicBezTo>
                    <a:pt x="38" y="119"/>
                    <a:pt x="38" y="118"/>
                    <a:pt x="38" y="118"/>
                  </a:cubicBezTo>
                  <a:cubicBezTo>
                    <a:pt x="37" y="119"/>
                    <a:pt x="37" y="120"/>
                    <a:pt x="38" y="120"/>
                  </a:cubicBezTo>
                  <a:close/>
                  <a:moveTo>
                    <a:pt x="56" y="119"/>
                  </a:moveTo>
                  <a:cubicBezTo>
                    <a:pt x="56" y="118"/>
                    <a:pt x="56" y="118"/>
                    <a:pt x="56" y="118"/>
                  </a:cubicBezTo>
                  <a:cubicBezTo>
                    <a:pt x="56" y="118"/>
                    <a:pt x="56" y="119"/>
                    <a:pt x="56" y="119"/>
                  </a:cubicBezTo>
                  <a:close/>
                  <a:moveTo>
                    <a:pt x="60" y="120"/>
                  </a:moveTo>
                  <a:cubicBezTo>
                    <a:pt x="60" y="119"/>
                    <a:pt x="60" y="118"/>
                    <a:pt x="60" y="118"/>
                  </a:cubicBezTo>
                  <a:cubicBezTo>
                    <a:pt x="59" y="119"/>
                    <a:pt x="59" y="119"/>
                    <a:pt x="60" y="120"/>
                  </a:cubicBezTo>
                  <a:close/>
                  <a:moveTo>
                    <a:pt x="57" y="120"/>
                  </a:moveTo>
                  <a:cubicBezTo>
                    <a:pt x="58" y="121"/>
                    <a:pt x="58" y="122"/>
                    <a:pt x="59" y="122"/>
                  </a:cubicBezTo>
                  <a:cubicBezTo>
                    <a:pt x="59" y="121"/>
                    <a:pt x="59" y="120"/>
                    <a:pt x="58" y="119"/>
                  </a:cubicBezTo>
                  <a:cubicBezTo>
                    <a:pt x="58" y="119"/>
                    <a:pt x="57" y="120"/>
                    <a:pt x="57" y="120"/>
                  </a:cubicBezTo>
                  <a:close/>
                  <a:moveTo>
                    <a:pt x="44" y="120"/>
                  </a:moveTo>
                  <a:cubicBezTo>
                    <a:pt x="45" y="121"/>
                    <a:pt x="44" y="121"/>
                    <a:pt x="45" y="121"/>
                  </a:cubicBezTo>
                  <a:cubicBezTo>
                    <a:pt x="45" y="121"/>
                    <a:pt x="45" y="120"/>
                    <a:pt x="45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0"/>
                    <a:pt x="46" y="119"/>
                    <a:pt x="45" y="119"/>
                  </a:cubicBezTo>
                  <a:cubicBezTo>
                    <a:pt x="45" y="119"/>
                    <a:pt x="44" y="120"/>
                    <a:pt x="44" y="120"/>
                  </a:cubicBezTo>
                  <a:close/>
                  <a:moveTo>
                    <a:pt x="54" y="119"/>
                  </a:moveTo>
                  <a:cubicBezTo>
                    <a:pt x="54" y="120"/>
                    <a:pt x="54" y="121"/>
                    <a:pt x="55" y="121"/>
                  </a:cubicBezTo>
                  <a:cubicBezTo>
                    <a:pt x="55" y="120"/>
                    <a:pt x="55" y="120"/>
                    <a:pt x="55" y="119"/>
                  </a:cubicBezTo>
                  <a:cubicBezTo>
                    <a:pt x="55" y="119"/>
                    <a:pt x="54" y="119"/>
                    <a:pt x="54" y="119"/>
                  </a:cubicBezTo>
                  <a:close/>
                  <a:moveTo>
                    <a:pt x="33" y="136"/>
                  </a:moveTo>
                  <a:cubicBezTo>
                    <a:pt x="33" y="135"/>
                    <a:pt x="32" y="133"/>
                    <a:pt x="33" y="133"/>
                  </a:cubicBezTo>
                  <a:cubicBezTo>
                    <a:pt x="32" y="129"/>
                    <a:pt x="32" y="124"/>
                    <a:pt x="31" y="120"/>
                  </a:cubicBezTo>
                  <a:cubicBezTo>
                    <a:pt x="31" y="126"/>
                    <a:pt x="32" y="132"/>
                    <a:pt x="33" y="137"/>
                  </a:cubicBezTo>
                  <a:cubicBezTo>
                    <a:pt x="33" y="137"/>
                    <a:pt x="32" y="136"/>
                    <a:pt x="33" y="136"/>
                  </a:cubicBezTo>
                  <a:close/>
                  <a:moveTo>
                    <a:pt x="34" y="122"/>
                  </a:moveTo>
                  <a:cubicBezTo>
                    <a:pt x="34" y="122"/>
                    <a:pt x="34" y="124"/>
                    <a:pt x="34" y="124"/>
                  </a:cubicBezTo>
                  <a:cubicBezTo>
                    <a:pt x="35" y="124"/>
                    <a:pt x="36" y="122"/>
                    <a:pt x="37" y="121"/>
                  </a:cubicBezTo>
                  <a:cubicBezTo>
                    <a:pt x="37" y="121"/>
                    <a:pt x="37" y="120"/>
                    <a:pt x="36" y="120"/>
                  </a:cubicBezTo>
                  <a:cubicBezTo>
                    <a:pt x="36" y="121"/>
                    <a:pt x="35" y="122"/>
                    <a:pt x="34" y="122"/>
                  </a:cubicBezTo>
                  <a:close/>
                  <a:moveTo>
                    <a:pt x="51" y="121"/>
                  </a:moveTo>
                  <a:cubicBezTo>
                    <a:pt x="51" y="121"/>
                    <a:pt x="51" y="120"/>
                    <a:pt x="51" y="120"/>
                  </a:cubicBezTo>
                  <a:cubicBezTo>
                    <a:pt x="51" y="121"/>
                    <a:pt x="50" y="121"/>
                    <a:pt x="51" y="121"/>
                  </a:cubicBezTo>
                  <a:close/>
                  <a:moveTo>
                    <a:pt x="43" y="121"/>
                  </a:moveTo>
                  <a:cubicBezTo>
                    <a:pt x="43" y="121"/>
                    <a:pt x="43" y="121"/>
                    <a:pt x="43" y="120"/>
                  </a:cubicBezTo>
                  <a:cubicBezTo>
                    <a:pt x="43" y="121"/>
                    <a:pt x="43" y="121"/>
                    <a:pt x="43" y="121"/>
                  </a:cubicBezTo>
                  <a:close/>
                  <a:moveTo>
                    <a:pt x="47" y="122"/>
                  </a:moveTo>
                  <a:cubicBezTo>
                    <a:pt x="47" y="121"/>
                    <a:pt x="47" y="121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6" y="121"/>
                    <a:pt x="47" y="121"/>
                    <a:pt x="47" y="122"/>
                  </a:cubicBezTo>
                  <a:close/>
                  <a:moveTo>
                    <a:pt x="65" y="130"/>
                  </a:moveTo>
                  <a:cubicBezTo>
                    <a:pt x="65" y="132"/>
                    <a:pt x="65" y="136"/>
                    <a:pt x="65" y="139"/>
                  </a:cubicBezTo>
                  <a:cubicBezTo>
                    <a:pt x="65" y="139"/>
                    <a:pt x="64" y="139"/>
                    <a:pt x="64" y="140"/>
                  </a:cubicBezTo>
                  <a:cubicBezTo>
                    <a:pt x="66" y="142"/>
                    <a:pt x="64" y="146"/>
                    <a:pt x="65" y="150"/>
                  </a:cubicBezTo>
                  <a:cubicBezTo>
                    <a:pt x="65" y="141"/>
                    <a:pt x="65" y="130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5" y="123"/>
                    <a:pt x="65" y="127"/>
                    <a:pt x="65" y="130"/>
                  </a:cubicBezTo>
                  <a:close/>
                  <a:moveTo>
                    <a:pt x="39" y="121"/>
                  </a:moveTo>
                  <a:cubicBezTo>
                    <a:pt x="39" y="122"/>
                    <a:pt x="39" y="123"/>
                    <a:pt x="40" y="123"/>
                  </a:cubicBezTo>
                  <a:cubicBezTo>
                    <a:pt x="40" y="123"/>
                    <a:pt x="40" y="123"/>
                    <a:pt x="40" y="122"/>
                  </a:cubicBezTo>
                  <a:cubicBezTo>
                    <a:pt x="40" y="122"/>
                    <a:pt x="40" y="121"/>
                    <a:pt x="39" y="121"/>
                  </a:cubicBezTo>
                  <a:cubicBezTo>
                    <a:pt x="39" y="121"/>
                    <a:pt x="39" y="121"/>
                    <a:pt x="39" y="121"/>
                  </a:cubicBezTo>
                  <a:close/>
                  <a:moveTo>
                    <a:pt x="44" y="123"/>
                  </a:moveTo>
                  <a:cubicBezTo>
                    <a:pt x="44" y="122"/>
                    <a:pt x="44" y="122"/>
                    <a:pt x="44" y="122"/>
                  </a:cubicBezTo>
                  <a:cubicBezTo>
                    <a:pt x="44" y="122"/>
                    <a:pt x="44" y="121"/>
                    <a:pt x="43" y="121"/>
                  </a:cubicBezTo>
                  <a:cubicBezTo>
                    <a:pt x="43" y="122"/>
                    <a:pt x="43" y="122"/>
                    <a:pt x="44" y="123"/>
                  </a:cubicBezTo>
                  <a:close/>
                  <a:moveTo>
                    <a:pt x="47" y="123"/>
                  </a:moveTo>
                  <a:cubicBezTo>
                    <a:pt x="47" y="123"/>
                    <a:pt x="47" y="122"/>
                    <a:pt x="46" y="121"/>
                  </a:cubicBezTo>
                  <a:cubicBezTo>
                    <a:pt x="46" y="122"/>
                    <a:pt x="47" y="123"/>
                    <a:pt x="47" y="123"/>
                  </a:cubicBezTo>
                  <a:close/>
                  <a:moveTo>
                    <a:pt x="50" y="124"/>
                  </a:moveTo>
                  <a:cubicBezTo>
                    <a:pt x="50" y="123"/>
                    <a:pt x="51" y="123"/>
                    <a:pt x="51" y="123"/>
                  </a:cubicBezTo>
                  <a:cubicBezTo>
                    <a:pt x="50" y="122"/>
                    <a:pt x="50" y="122"/>
                    <a:pt x="50" y="121"/>
                  </a:cubicBezTo>
                  <a:cubicBezTo>
                    <a:pt x="50" y="122"/>
                    <a:pt x="49" y="123"/>
                    <a:pt x="50" y="124"/>
                  </a:cubicBezTo>
                  <a:close/>
                  <a:moveTo>
                    <a:pt x="59" y="123"/>
                  </a:moveTo>
                  <a:cubicBezTo>
                    <a:pt x="60" y="123"/>
                    <a:pt x="60" y="122"/>
                    <a:pt x="60" y="122"/>
                  </a:cubicBezTo>
                  <a:cubicBezTo>
                    <a:pt x="60" y="123"/>
                    <a:pt x="60" y="123"/>
                    <a:pt x="59" y="123"/>
                  </a:cubicBezTo>
                  <a:close/>
                  <a:moveTo>
                    <a:pt x="52" y="124"/>
                  </a:moveTo>
                  <a:cubicBezTo>
                    <a:pt x="53" y="124"/>
                    <a:pt x="53" y="124"/>
                    <a:pt x="53" y="123"/>
                  </a:cubicBezTo>
                  <a:cubicBezTo>
                    <a:pt x="53" y="123"/>
                    <a:pt x="53" y="122"/>
                    <a:pt x="52" y="122"/>
                  </a:cubicBezTo>
                  <a:cubicBezTo>
                    <a:pt x="52" y="123"/>
                    <a:pt x="53" y="123"/>
                    <a:pt x="52" y="124"/>
                  </a:cubicBezTo>
                  <a:close/>
                  <a:moveTo>
                    <a:pt x="42" y="123"/>
                  </a:move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2"/>
                    <a:pt x="42" y="123"/>
                  </a:cubicBezTo>
                  <a:close/>
                  <a:moveTo>
                    <a:pt x="55" y="124"/>
                  </a:moveTo>
                  <a:cubicBezTo>
                    <a:pt x="55" y="124"/>
                    <a:pt x="55" y="123"/>
                    <a:pt x="55" y="123"/>
                  </a:cubicBezTo>
                  <a:cubicBezTo>
                    <a:pt x="54" y="123"/>
                    <a:pt x="55" y="124"/>
                    <a:pt x="55" y="124"/>
                  </a:cubicBezTo>
                  <a:close/>
                  <a:moveTo>
                    <a:pt x="48" y="124"/>
                  </a:moveTo>
                  <a:cubicBezTo>
                    <a:pt x="48" y="124"/>
                    <a:pt x="48" y="124"/>
                    <a:pt x="49" y="124"/>
                  </a:cubicBezTo>
                  <a:cubicBezTo>
                    <a:pt x="49" y="124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4"/>
                  </a:cubicBezTo>
                  <a:close/>
                  <a:moveTo>
                    <a:pt x="57" y="124"/>
                  </a:moveTo>
                  <a:cubicBezTo>
                    <a:pt x="57" y="124"/>
                    <a:pt x="57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23"/>
                    <a:pt x="57" y="124"/>
                    <a:pt x="57" y="124"/>
                  </a:cubicBezTo>
                  <a:close/>
                  <a:moveTo>
                    <a:pt x="37" y="124"/>
                  </a:moveTo>
                  <a:cubicBezTo>
                    <a:pt x="37" y="124"/>
                    <a:pt x="38" y="125"/>
                    <a:pt x="38" y="125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8" y="124"/>
                    <a:pt x="38" y="124"/>
                    <a:pt x="38" y="123"/>
                  </a:cubicBezTo>
                  <a:cubicBezTo>
                    <a:pt x="37" y="123"/>
                    <a:pt x="37" y="123"/>
                    <a:pt x="37" y="124"/>
                  </a:cubicBezTo>
                  <a:close/>
                  <a:moveTo>
                    <a:pt x="40" y="124"/>
                  </a:moveTo>
                  <a:cubicBezTo>
                    <a:pt x="41" y="124"/>
                    <a:pt x="41" y="124"/>
                    <a:pt x="41" y="123"/>
                  </a:cubicBezTo>
                  <a:cubicBezTo>
                    <a:pt x="41" y="124"/>
                    <a:pt x="40" y="124"/>
                    <a:pt x="40" y="124"/>
                  </a:cubicBezTo>
                  <a:close/>
                  <a:moveTo>
                    <a:pt x="45" y="124"/>
                  </a:moveTo>
                  <a:cubicBezTo>
                    <a:pt x="45" y="124"/>
                    <a:pt x="45" y="125"/>
                    <a:pt x="45" y="125"/>
                  </a:cubicBezTo>
                  <a:cubicBezTo>
                    <a:pt x="46" y="124"/>
                    <a:pt x="45" y="123"/>
                    <a:pt x="45" y="124"/>
                  </a:cubicBezTo>
                  <a:close/>
                  <a:moveTo>
                    <a:pt x="59" y="124"/>
                  </a:moveTo>
                  <a:cubicBezTo>
                    <a:pt x="60" y="124"/>
                    <a:pt x="60" y="125"/>
                    <a:pt x="60" y="125"/>
                  </a:cubicBezTo>
                  <a:cubicBezTo>
                    <a:pt x="60" y="125"/>
                    <a:pt x="60" y="124"/>
                    <a:pt x="60" y="124"/>
                  </a:cubicBezTo>
                  <a:cubicBezTo>
                    <a:pt x="60" y="124"/>
                    <a:pt x="59" y="124"/>
                    <a:pt x="59" y="124"/>
                  </a:cubicBezTo>
                  <a:close/>
                  <a:moveTo>
                    <a:pt x="41" y="126"/>
                  </a:moveTo>
                  <a:cubicBezTo>
                    <a:pt x="41" y="126"/>
                    <a:pt x="42" y="125"/>
                    <a:pt x="42" y="125"/>
                  </a:cubicBezTo>
                  <a:cubicBezTo>
                    <a:pt x="42" y="125"/>
                    <a:pt x="42" y="124"/>
                    <a:pt x="41" y="124"/>
                  </a:cubicBezTo>
                  <a:cubicBezTo>
                    <a:pt x="40" y="125"/>
                    <a:pt x="41" y="125"/>
                    <a:pt x="41" y="126"/>
                  </a:cubicBezTo>
                  <a:close/>
                  <a:moveTo>
                    <a:pt x="48" y="125"/>
                  </a:moveTo>
                  <a:cubicBezTo>
                    <a:pt x="48" y="125"/>
                    <a:pt x="48" y="126"/>
                    <a:pt x="49" y="125"/>
                  </a:cubicBezTo>
                  <a:cubicBezTo>
                    <a:pt x="48" y="125"/>
                    <a:pt x="49" y="124"/>
                    <a:pt x="48" y="124"/>
                  </a:cubicBezTo>
                  <a:cubicBezTo>
                    <a:pt x="48" y="124"/>
                    <a:pt x="48" y="125"/>
                    <a:pt x="48" y="125"/>
                  </a:cubicBezTo>
                  <a:close/>
                  <a:moveTo>
                    <a:pt x="54" y="126"/>
                  </a:moveTo>
                  <a:cubicBezTo>
                    <a:pt x="54" y="125"/>
                    <a:pt x="54" y="125"/>
                    <a:pt x="54" y="124"/>
                  </a:cubicBezTo>
                  <a:cubicBezTo>
                    <a:pt x="53" y="124"/>
                    <a:pt x="53" y="125"/>
                    <a:pt x="54" y="126"/>
                  </a:cubicBezTo>
                  <a:close/>
                  <a:moveTo>
                    <a:pt x="57" y="125"/>
                  </a:moveTo>
                  <a:cubicBezTo>
                    <a:pt x="58" y="125"/>
                    <a:pt x="58" y="125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25"/>
                    <a:pt x="57" y="125"/>
                    <a:pt x="57" y="125"/>
                  </a:cubicBezTo>
                  <a:close/>
                  <a:moveTo>
                    <a:pt x="52" y="125"/>
                  </a:moveTo>
                  <a:cubicBezTo>
                    <a:pt x="52" y="125"/>
                    <a:pt x="52" y="124"/>
                    <a:pt x="51" y="124"/>
                  </a:cubicBezTo>
                  <a:cubicBezTo>
                    <a:pt x="51" y="124"/>
                    <a:pt x="51" y="125"/>
                    <a:pt x="52" y="125"/>
                  </a:cubicBezTo>
                  <a:close/>
                  <a:moveTo>
                    <a:pt x="37" y="126"/>
                  </a:moveTo>
                  <a:cubicBezTo>
                    <a:pt x="38" y="126"/>
                    <a:pt x="37" y="125"/>
                    <a:pt x="36" y="125"/>
                  </a:cubicBezTo>
                  <a:cubicBezTo>
                    <a:pt x="37" y="125"/>
                    <a:pt x="37" y="126"/>
                    <a:pt x="37" y="126"/>
                  </a:cubicBezTo>
                  <a:close/>
                  <a:moveTo>
                    <a:pt x="61" y="126"/>
                  </a:moveTo>
                  <a:cubicBezTo>
                    <a:pt x="61" y="126"/>
                    <a:pt x="62" y="125"/>
                    <a:pt x="61" y="125"/>
                  </a:cubicBezTo>
                  <a:cubicBezTo>
                    <a:pt x="61" y="125"/>
                    <a:pt x="61" y="126"/>
                    <a:pt x="61" y="126"/>
                  </a:cubicBezTo>
                  <a:close/>
                  <a:moveTo>
                    <a:pt x="35" y="127"/>
                  </a:moveTo>
                  <a:cubicBezTo>
                    <a:pt x="35" y="127"/>
                    <a:pt x="35" y="128"/>
                    <a:pt x="36" y="128"/>
                  </a:cubicBezTo>
                  <a:cubicBezTo>
                    <a:pt x="36" y="128"/>
                    <a:pt x="36" y="127"/>
                    <a:pt x="36" y="127"/>
                  </a:cubicBezTo>
                  <a:cubicBezTo>
                    <a:pt x="36" y="127"/>
                    <a:pt x="36" y="126"/>
                    <a:pt x="36" y="125"/>
                  </a:cubicBezTo>
                  <a:cubicBezTo>
                    <a:pt x="35" y="126"/>
                    <a:pt x="35" y="126"/>
                    <a:pt x="35" y="127"/>
                  </a:cubicBezTo>
                  <a:close/>
                  <a:moveTo>
                    <a:pt x="38" y="126"/>
                  </a:move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39" y="126"/>
                    <a:pt x="38" y="126"/>
                  </a:cubicBezTo>
                  <a:close/>
                  <a:moveTo>
                    <a:pt x="41" y="127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lose/>
                  <a:moveTo>
                    <a:pt x="47" y="127"/>
                  </a:moveTo>
                  <a:cubicBezTo>
                    <a:pt x="47" y="127"/>
                    <a:pt x="47" y="126"/>
                    <a:pt x="46" y="126"/>
                  </a:cubicBezTo>
                  <a:cubicBezTo>
                    <a:pt x="46" y="126"/>
                    <a:pt x="46" y="127"/>
                    <a:pt x="47" y="127"/>
                  </a:cubicBezTo>
                  <a:close/>
                  <a:moveTo>
                    <a:pt x="54" y="127"/>
                  </a:moveTo>
                  <a:cubicBezTo>
                    <a:pt x="55" y="127"/>
                    <a:pt x="55" y="126"/>
                    <a:pt x="54" y="126"/>
                  </a:cubicBezTo>
                  <a:cubicBezTo>
                    <a:pt x="54" y="126"/>
                    <a:pt x="54" y="126"/>
                    <a:pt x="54" y="127"/>
                  </a:cubicBezTo>
                  <a:close/>
                  <a:moveTo>
                    <a:pt x="50" y="127"/>
                  </a:moveTo>
                  <a:cubicBezTo>
                    <a:pt x="51" y="127"/>
                    <a:pt x="51" y="126"/>
                    <a:pt x="50" y="126"/>
                  </a:cubicBezTo>
                  <a:cubicBezTo>
                    <a:pt x="50" y="126"/>
                    <a:pt x="50" y="127"/>
                    <a:pt x="50" y="127"/>
                  </a:cubicBezTo>
                  <a:close/>
                  <a:moveTo>
                    <a:pt x="59" y="126"/>
                  </a:moveTo>
                  <a:cubicBezTo>
                    <a:pt x="58" y="126"/>
                    <a:pt x="59" y="126"/>
                    <a:pt x="59" y="126"/>
                  </a:cubicBezTo>
                  <a:cubicBezTo>
                    <a:pt x="58" y="126"/>
                    <a:pt x="58" y="127"/>
                    <a:pt x="59" y="126"/>
                  </a:cubicBezTo>
                  <a:close/>
                  <a:moveTo>
                    <a:pt x="53" y="129"/>
                  </a:moveTo>
                  <a:cubicBezTo>
                    <a:pt x="54" y="128"/>
                    <a:pt x="53" y="127"/>
                    <a:pt x="53" y="126"/>
                  </a:cubicBezTo>
                  <a:cubicBezTo>
                    <a:pt x="52" y="127"/>
                    <a:pt x="53" y="128"/>
                    <a:pt x="53" y="129"/>
                  </a:cubicBezTo>
                  <a:close/>
                  <a:moveTo>
                    <a:pt x="40" y="128"/>
                  </a:moveTo>
                  <a:cubicBezTo>
                    <a:pt x="40" y="127"/>
                    <a:pt x="40" y="127"/>
                    <a:pt x="39" y="126"/>
                  </a:cubicBezTo>
                  <a:cubicBezTo>
                    <a:pt x="39" y="127"/>
                    <a:pt x="39" y="128"/>
                    <a:pt x="40" y="128"/>
                  </a:cubicBezTo>
                  <a:close/>
                  <a:moveTo>
                    <a:pt x="49" y="127"/>
                  </a:moveTo>
                  <a:cubicBezTo>
                    <a:pt x="50" y="127"/>
                    <a:pt x="49" y="128"/>
                    <a:pt x="50" y="128"/>
                  </a:cubicBezTo>
                  <a:cubicBezTo>
                    <a:pt x="50" y="127"/>
                    <a:pt x="50" y="128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49" y="127"/>
                    <a:pt x="49" y="127"/>
                    <a:pt x="49" y="127"/>
                  </a:cubicBezTo>
                  <a:close/>
                  <a:moveTo>
                    <a:pt x="42" y="127"/>
                  </a:moveTo>
                  <a:cubicBezTo>
                    <a:pt x="42" y="127"/>
                    <a:pt x="42" y="128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lose/>
                  <a:moveTo>
                    <a:pt x="60" y="128"/>
                  </a:moveTo>
                  <a:cubicBezTo>
                    <a:pt x="60" y="128"/>
                    <a:pt x="60" y="127"/>
                    <a:pt x="60" y="127"/>
                  </a:cubicBezTo>
                  <a:cubicBezTo>
                    <a:pt x="60" y="127"/>
                    <a:pt x="59" y="128"/>
                    <a:pt x="60" y="128"/>
                  </a:cubicBezTo>
                  <a:close/>
                  <a:moveTo>
                    <a:pt x="57" y="128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8" y="127"/>
                    <a:pt x="58" y="127"/>
                    <a:pt x="57" y="127"/>
                  </a:cubicBezTo>
                  <a:cubicBezTo>
                    <a:pt x="57" y="127"/>
                    <a:pt x="57" y="127"/>
                    <a:pt x="57" y="128"/>
                  </a:cubicBezTo>
                  <a:close/>
                  <a:moveTo>
                    <a:pt x="62" y="131"/>
                  </a:moveTo>
                  <a:cubicBezTo>
                    <a:pt x="62" y="130"/>
                    <a:pt x="63" y="128"/>
                    <a:pt x="62" y="127"/>
                  </a:cubicBezTo>
                  <a:cubicBezTo>
                    <a:pt x="62" y="129"/>
                    <a:pt x="62" y="130"/>
                    <a:pt x="62" y="131"/>
                  </a:cubicBezTo>
                  <a:close/>
                  <a:moveTo>
                    <a:pt x="33" y="129"/>
                  </a:moveTo>
                  <a:cubicBezTo>
                    <a:pt x="33" y="130"/>
                    <a:pt x="33" y="130"/>
                    <a:pt x="33" y="130"/>
                  </a:cubicBezTo>
                  <a:cubicBezTo>
                    <a:pt x="33" y="131"/>
                    <a:pt x="33" y="131"/>
                    <a:pt x="33" y="130"/>
                  </a:cubicBezTo>
                  <a:cubicBezTo>
                    <a:pt x="33" y="129"/>
                    <a:pt x="33" y="129"/>
                    <a:pt x="33" y="128"/>
                  </a:cubicBezTo>
                  <a:cubicBezTo>
                    <a:pt x="33" y="128"/>
                    <a:pt x="33" y="127"/>
                    <a:pt x="33" y="128"/>
                  </a:cubicBezTo>
                  <a:cubicBezTo>
                    <a:pt x="33" y="128"/>
                    <a:pt x="33" y="129"/>
                    <a:pt x="33" y="129"/>
                  </a:cubicBezTo>
                  <a:close/>
                  <a:moveTo>
                    <a:pt x="55" y="128"/>
                  </a:moveTo>
                  <a:cubicBezTo>
                    <a:pt x="55" y="128"/>
                    <a:pt x="56" y="128"/>
                    <a:pt x="55" y="127"/>
                  </a:cubicBezTo>
                  <a:cubicBezTo>
                    <a:pt x="55" y="128"/>
                    <a:pt x="55" y="128"/>
                    <a:pt x="55" y="128"/>
                  </a:cubicBezTo>
                  <a:close/>
                  <a:moveTo>
                    <a:pt x="38" y="130"/>
                  </a:moveTo>
                  <a:cubicBezTo>
                    <a:pt x="39" y="129"/>
                    <a:pt x="39" y="128"/>
                    <a:pt x="38" y="128"/>
                  </a:cubicBezTo>
                  <a:cubicBezTo>
                    <a:pt x="38" y="128"/>
                    <a:pt x="38" y="129"/>
                    <a:pt x="38" y="130"/>
                  </a:cubicBezTo>
                  <a:close/>
                  <a:moveTo>
                    <a:pt x="45" y="129"/>
                  </a:moveTo>
                  <a:cubicBezTo>
                    <a:pt x="45" y="129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9"/>
                    <a:pt x="45" y="129"/>
                  </a:cubicBezTo>
                  <a:close/>
                  <a:moveTo>
                    <a:pt x="42" y="129"/>
                  </a:moveTo>
                  <a:cubicBezTo>
                    <a:pt x="42" y="129"/>
                    <a:pt x="42" y="129"/>
                    <a:pt x="41" y="128"/>
                  </a:cubicBezTo>
                  <a:cubicBezTo>
                    <a:pt x="41" y="129"/>
                    <a:pt x="42" y="129"/>
                    <a:pt x="42" y="129"/>
                  </a:cubicBezTo>
                  <a:close/>
                  <a:moveTo>
                    <a:pt x="47" y="129"/>
                  </a:moveTo>
                  <a:cubicBezTo>
                    <a:pt x="48" y="129"/>
                    <a:pt x="47" y="129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9" y="130"/>
                    <a:pt x="49" y="129"/>
                    <a:pt x="48" y="128"/>
                  </a:cubicBezTo>
                  <a:cubicBezTo>
                    <a:pt x="48" y="129"/>
                    <a:pt x="48" y="128"/>
                    <a:pt x="47" y="129"/>
                  </a:cubicBezTo>
                  <a:close/>
                  <a:moveTo>
                    <a:pt x="50" y="129"/>
                  </a:moveTo>
                  <a:cubicBezTo>
                    <a:pt x="50" y="129"/>
                    <a:pt x="50" y="129"/>
                    <a:pt x="50" y="130"/>
                  </a:cubicBezTo>
                  <a:cubicBezTo>
                    <a:pt x="50" y="130"/>
                    <a:pt x="51" y="130"/>
                    <a:pt x="51" y="129"/>
                  </a:cubicBezTo>
                  <a:cubicBezTo>
                    <a:pt x="50" y="129"/>
                    <a:pt x="51" y="129"/>
                    <a:pt x="51" y="129"/>
                  </a:cubicBezTo>
                  <a:cubicBezTo>
                    <a:pt x="51" y="129"/>
                    <a:pt x="51" y="128"/>
                    <a:pt x="50" y="128"/>
                  </a:cubicBezTo>
                  <a:cubicBezTo>
                    <a:pt x="50" y="129"/>
                    <a:pt x="50" y="129"/>
                    <a:pt x="50" y="129"/>
                  </a:cubicBezTo>
                  <a:close/>
                  <a:moveTo>
                    <a:pt x="52" y="129"/>
                  </a:moveTo>
                  <a:cubicBezTo>
                    <a:pt x="52" y="129"/>
                    <a:pt x="52" y="128"/>
                    <a:pt x="52" y="128"/>
                  </a:cubicBezTo>
                  <a:cubicBezTo>
                    <a:pt x="51" y="128"/>
                    <a:pt x="51" y="129"/>
                    <a:pt x="52" y="129"/>
                  </a:cubicBezTo>
                  <a:close/>
                  <a:moveTo>
                    <a:pt x="41" y="128"/>
                  </a:moveTo>
                  <a:cubicBezTo>
                    <a:pt x="41" y="128"/>
                    <a:pt x="40" y="128"/>
                    <a:pt x="40" y="128"/>
                  </a:cubicBezTo>
                  <a:cubicBezTo>
                    <a:pt x="40" y="129"/>
                    <a:pt x="41" y="129"/>
                    <a:pt x="41" y="128"/>
                  </a:cubicBezTo>
                  <a:close/>
                  <a:moveTo>
                    <a:pt x="58" y="129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8" y="129"/>
                    <a:pt x="58" y="128"/>
                    <a:pt x="58" y="128"/>
                  </a:cubicBezTo>
                  <a:cubicBezTo>
                    <a:pt x="58" y="129"/>
                    <a:pt x="58" y="129"/>
                    <a:pt x="58" y="129"/>
                  </a:cubicBezTo>
                  <a:close/>
                  <a:moveTo>
                    <a:pt x="45" y="131"/>
                  </a:moveTo>
                  <a:cubicBezTo>
                    <a:pt x="45" y="130"/>
                    <a:pt x="44" y="129"/>
                    <a:pt x="44" y="129"/>
                  </a:cubicBezTo>
                  <a:cubicBezTo>
                    <a:pt x="43" y="130"/>
                    <a:pt x="44" y="131"/>
                    <a:pt x="45" y="131"/>
                  </a:cubicBezTo>
                  <a:close/>
                  <a:moveTo>
                    <a:pt x="37" y="131"/>
                  </a:moveTo>
                  <a:cubicBezTo>
                    <a:pt x="38" y="131"/>
                    <a:pt x="38" y="129"/>
                    <a:pt x="37" y="129"/>
                  </a:cubicBezTo>
                  <a:cubicBezTo>
                    <a:pt x="36" y="130"/>
                    <a:pt x="37" y="130"/>
                    <a:pt x="37" y="131"/>
                  </a:cubicBezTo>
                  <a:close/>
                  <a:moveTo>
                    <a:pt x="41" y="130"/>
                  </a:moveTo>
                  <a:cubicBezTo>
                    <a:pt x="41" y="130"/>
                    <a:pt x="41" y="129"/>
                    <a:pt x="41" y="129"/>
                  </a:cubicBezTo>
                  <a:cubicBezTo>
                    <a:pt x="41" y="130"/>
                    <a:pt x="41" y="130"/>
                    <a:pt x="41" y="130"/>
                  </a:cubicBezTo>
                  <a:close/>
                  <a:moveTo>
                    <a:pt x="39" y="131"/>
                  </a:moveTo>
                  <a:cubicBezTo>
                    <a:pt x="39" y="130"/>
                    <a:pt x="40" y="130"/>
                    <a:pt x="40" y="129"/>
                  </a:cubicBezTo>
                  <a:cubicBezTo>
                    <a:pt x="39" y="130"/>
                    <a:pt x="38" y="131"/>
                    <a:pt x="39" y="131"/>
                  </a:cubicBezTo>
                  <a:close/>
                  <a:moveTo>
                    <a:pt x="55" y="131"/>
                  </a:moveTo>
                  <a:cubicBezTo>
                    <a:pt x="55" y="131"/>
                    <a:pt x="55" y="131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4" y="130"/>
                    <a:pt x="54" y="131"/>
                    <a:pt x="55" y="131"/>
                  </a:cubicBezTo>
                  <a:close/>
                  <a:moveTo>
                    <a:pt x="56" y="131"/>
                  </a:moveTo>
                  <a:cubicBezTo>
                    <a:pt x="56" y="131"/>
                    <a:pt x="56" y="131"/>
                    <a:pt x="57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6" y="130"/>
                    <a:pt x="56" y="131"/>
                  </a:cubicBezTo>
                  <a:close/>
                  <a:moveTo>
                    <a:pt x="50" y="133"/>
                  </a:moveTo>
                  <a:cubicBezTo>
                    <a:pt x="51" y="132"/>
                    <a:pt x="50" y="130"/>
                    <a:pt x="49" y="130"/>
                  </a:cubicBezTo>
                  <a:cubicBezTo>
                    <a:pt x="49" y="131"/>
                    <a:pt x="49" y="131"/>
                    <a:pt x="49" y="132"/>
                  </a:cubicBezTo>
                  <a:cubicBezTo>
                    <a:pt x="49" y="132"/>
                    <a:pt x="49" y="131"/>
                    <a:pt x="49" y="132"/>
                  </a:cubicBezTo>
                  <a:cubicBezTo>
                    <a:pt x="49" y="132"/>
                    <a:pt x="49" y="132"/>
                    <a:pt x="50" y="133"/>
                  </a:cubicBezTo>
                  <a:close/>
                  <a:moveTo>
                    <a:pt x="40" y="133"/>
                  </a:moveTo>
                  <a:cubicBezTo>
                    <a:pt x="40" y="132"/>
                    <a:pt x="40" y="132"/>
                    <a:pt x="41" y="131"/>
                  </a:cubicBezTo>
                  <a:cubicBezTo>
                    <a:pt x="40" y="131"/>
                    <a:pt x="40" y="130"/>
                    <a:pt x="40" y="130"/>
                  </a:cubicBezTo>
                  <a:cubicBezTo>
                    <a:pt x="39" y="131"/>
                    <a:pt x="39" y="132"/>
                    <a:pt x="40" y="133"/>
                  </a:cubicBezTo>
                  <a:close/>
                  <a:moveTo>
                    <a:pt x="43" y="132"/>
                  </a:moveTo>
                  <a:cubicBezTo>
                    <a:pt x="44" y="132"/>
                    <a:pt x="43" y="131"/>
                    <a:pt x="43" y="131"/>
                  </a:cubicBezTo>
                  <a:cubicBezTo>
                    <a:pt x="43" y="131"/>
                    <a:pt x="43" y="132"/>
                    <a:pt x="43" y="132"/>
                  </a:cubicBezTo>
                  <a:close/>
                  <a:moveTo>
                    <a:pt x="60" y="131"/>
                  </a:moveTo>
                  <a:cubicBezTo>
                    <a:pt x="60" y="131"/>
                    <a:pt x="60" y="131"/>
                    <a:pt x="59" y="131"/>
                  </a:cubicBezTo>
                  <a:cubicBezTo>
                    <a:pt x="59" y="131"/>
                    <a:pt x="60" y="131"/>
                    <a:pt x="60" y="131"/>
                  </a:cubicBezTo>
                  <a:close/>
                  <a:moveTo>
                    <a:pt x="36" y="133"/>
                  </a:moveTo>
                  <a:cubicBezTo>
                    <a:pt x="37" y="133"/>
                    <a:pt x="36" y="131"/>
                    <a:pt x="36" y="131"/>
                  </a:cubicBezTo>
                  <a:cubicBezTo>
                    <a:pt x="35" y="132"/>
                    <a:pt x="35" y="132"/>
                    <a:pt x="36" y="133"/>
                  </a:cubicBezTo>
                  <a:close/>
                  <a:moveTo>
                    <a:pt x="38" y="132"/>
                  </a:move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9" y="131"/>
                    <a:pt x="38" y="131"/>
                  </a:cubicBezTo>
                  <a:cubicBezTo>
                    <a:pt x="38" y="132"/>
                    <a:pt x="38" y="132"/>
                    <a:pt x="38" y="132"/>
                  </a:cubicBezTo>
                  <a:close/>
                  <a:moveTo>
                    <a:pt x="55" y="132"/>
                  </a:moveTo>
                  <a:cubicBezTo>
                    <a:pt x="55" y="132"/>
                    <a:pt x="56" y="132"/>
                    <a:pt x="55" y="132"/>
                  </a:cubicBezTo>
                  <a:cubicBezTo>
                    <a:pt x="55" y="132"/>
                    <a:pt x="55" y="131"/>
                    <a:pt x="55" y="131"/>
                  </a:cubicBezTo>
                  <a:cubicBezTo>
                    <a:pt x="55" y="132"/>
                    <a:pt x="55" y="132"/>
                    <a:pt x="55" y="132"/>
                  </a:cubicBezTo>
                  <a:close/>
                  <a:moveTo>
                    <a:pt x="59" y="134"/>
                  </a:moveTo>
                  <a:cubicBezTo>
                    <a:pt x="58" y="134"/>
                    <a:pt x="59" y="132"/>
                    <a:pt x="58" y="131"/>
                  </a:cubicBezTo>
                  <a:cubicBezTo>
                    <a:pt x="58" y="133"/>
                    <a:pt x="58" y="134"/>
                    <a:pt x="59" y="134"/>
                  </a:cubicBezTo>
                  <a:close/>
                  <a:moveTo>
                    <a:pt x="48" y="133"/>
                  </a:moveTo>
                  <a:cubicBezTo>
                    <a:pt x="48" y="133"/>
                    <a:pt x="48" y="132"/>
                    <a:pt x="48" y="132"/>
                  </a:cubicBezTo>
                  <a:cubicBezTo>
                    <a:pt x="47" y="132"/>
                    <a:pt x="48" y="133"/>
                    <a:pt x="48" y="133"/>
                  </a:cubicBezTo>
                  <a:close/>
                  <a:moveTo>
                    <a:pt x="53" y="133"/>
                  </a:moveTo>
                  <a:cubicBezTo>
                    <a:pt x="53" y="133"/>
                    <a:pt x="53" y="132"/>
                    <a:pt x="53" y="132"/>
                  </a:cubicBezTo>
                  <a:cubicBezTo>
                    <a:pt x="53" y="132"/>
                    <a:pt x="53" y="133"/>
                    <a:pt x="53" y="133"/>
                  </a:cubicBezTo>
                  <a:close/>
                  <a:moveTo>
                    <a:pt x="39" y="134"/>
                  </a:moveTo>
                  <a:cubicBezTo>
                    <a:pt x="39" y="133"/>
                    <a:pt x="39" y="133"/>
                    <a:pt x="38" y="132"/>
                  </a:cubicBezTo>
                  <a:cubicBezTo>
                    <a:pt x="38" y="133"/>
                    <a:pt x="38" y="133"/>
                    <a:pt x="39" y="134"/>
                  </a:cubicBezTo>
                  <a:close/>
                  <a:moveTo>
                    <a:pt x="62" y="133"/>
                  </a:moveTo>
                  <a:cubicBezTo>
                    <a:pt x="62" y="133"/>
                    <a:pt x="63" y="133"/>
                    <a:pt x="62" y="132"/>
                  </a:cubicBezTo>
                  <a:cubicBezTo>
                    <a:pt x="62" y="133"/>
                    <a:pt x="62" y="133"/>
                    <a:pt x="62" y="133"/>
                  </a:cubicBezTo>
                  <a:close/>
                  <a:moveTo>
                    <a:pt x="40" y="134"/>
                  </a:moveTo>
                  <a:cubicBezTo>
                    <a:pt x="40" y="134"/>
                    <a:pt x="40" y="135"/>
                    <a:pt x="41" y="135"/>
                  </a:cubicBezTo>
                  <a:cubicBezTo>
                    <a:pt x="41" y="135"/>
                    <a:pt x="42" y="134"/>
                    <a:pt x="42" y="134"/>
                  </a:cubicBezTo>
                  <a:cubicBezTo>
                    <a:pt x="42" y="132"/>
                    <a:pt x="40" y="133"/>
                    <a:pt x="40" y="134"/>
                  </a:cubicBezTo>
                  <a:close/>
                  <a:moveTo>
                    <a:pt x="36" y="134"/>
                  </a:moveTo>
                  <a:cubicBezTo>
                    <a:pt x="37" y="134"/>
                    <a:pt x="37" y="133"/>
                    <a:pt x="37" y="133"/>
                  </a:cubicBezTo>
                  <a:cubicBezTo>
                    <a:pt x="37" y="133"/>
                    <a:pt x="37" y="133"/>
                    <a:pt x="36" y="134"/>
                  </a:cubicBezTo>
                  <a:close/>
                  <a:moveTo>
                    <a:pt x="57" y="136"/>
                  </a:moveTo>
                  <a:cubicBezTo>
                    <a:pt x="57" y="135"/>
                    <a:pt x="57" y="135"/>
                    <a:pt x="58" y="135"/>
                  </a:cubicBezTo>
                  <a:cubicBezTo>
                    <a:pt x="57" y="134"/>
                    <a:pt x="57" y="134"/>
                    <a:pt x="56" y="133"/>
                  </a:cubicBezTo>
                  <a:cubicBezTo>
                    <a:pt x="56" y="134"/>
                    <a:pt x="56" y="135"/>
                    <a:pt x="57" y="136"/>
                  </a:cubicBezTo>
                  <a:close/>
                  <a:moveTo>
                    <a:pt x="45" y="134"/>
                  </a:moveTo>
                  <a:cubicBezTo>
                    <a:pt x="45" y="134"/>
                    <a:pt x="45" y="133"/>
                    <a:pt x="45" y="133"/>
                  </a:cubicBezTo>
                  <a:cubicBezTo>
                    <a:pt x="44" y="133"/>
                    <a:pt x="44" y="134"/>
                    <a:pt x="45" y="134"/>
                  </a:cubicBezTo>
                  <a:close/>
                  <a:moveTo>
                    <a:pt x="51" y="135"/>
                  </a:moveTo>
                  <a:cubicBezTo>
                    <a:pt x="51" y="135"/>
                    <a:pt x="52" y="134"/>
                    <a:pt x="52" y="134"/>
                  </a:cubicBezTo>
                  <a:cubicBezTo>
                    <a:pt x="52" y="134"/>
                    <a:pt x="52" y="133"/>
                    <a:pt x="51" y="133"/>
                  </a:cubicBezTo>
                  <a:cubicBezTo>
                    <a:pt x="51" y="134"/>
                    <a:pt x="51" y="135"/>
                    <a:pt x="51" y="135"/>
                  </a:cubicBezTo>
                  <a:close/>
                  <a:moveTo>
                    <a:pt x="48" y="135"/>
                  </a:move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8" y="135"/>
                  </a:cubicBezTo>
                  <a:close/>
                  <a:moveTo>
                    <a:pt x="37" y="134"/>
                  </a:moveTo>
                  <a:cubicBezTo>
                    <a:pt x="37" y="134"/>
                    <a:pt x="37" y="135"/>
                    <a:pt x="37" y="135"/>
                  </a:cubicBezTo>
                  <a:cubicBezTo>
                    <a:pt x="38" y="135"/>
                    <a:pt x="38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lose/>
                  <a:moveTo>
                    <a:pt x="40" y="136"/>
                  </a:moveTo>
                  <a:cubicBezTo>
                    <a:pt x="40" y="135"/>
                    <a:pt x="40" y="135"/>
                    <a:pt x="39" y="135"/>
                  </a:cubicBezTo>
                  <a:cubicBezTo>
                    <a:pt x="39" y="135"/>
                    <a:pt x="40" y="136"/>
                    <a:pt x="40" y="136"/>
                  </a:cubicBezTo>
                  <a:close/>
                  <a:moveTo>
                    <a:pt x="54" y="136"/>
                  </a:moveTo>
                  <a:cubicBezTo>
                    <a:pt x="54" y="136"/>
                    <a:pt x="55" y="137"/>
                    <a:pt x="55" y="137"/>
                  </a:cubicBezTo>
                  <a:cubicBezTo>
                    <a:pt x="55" y="137"/>
                    <a:pt x="55" y="136"/>
                    <a:pt x="54" y="136"/>
                  </a:cubicBezTo>
                  <a:close/>
                  <a:moveTo>
                    <a:pt x="55" y="137"/>
                  </a:moveTo>
                  <a:cubicBezTo>
                    <a:pt x="56" y="136"/>
                    <a:pt x="55" y="134"/>
                    <a:pt x="54" y="136"/>
                  </a:cubicBezTo>
                  <a:cubicBezTo>
                    <a:pt x="55" y="136"/>
                    <a:pt x="55" y="137"/>
                    <a:pt x="55" y="137"/>
                  </a:cubicBezTo>
                  <a:close/>
                  <a:moveTo>
                    <a:pt x="42" y="137"/>
                  </a:moveTo>
                  <a:cubicBezTo>
                    <a:pt x="43" y="137"/>
                    <a:pt x="43" y="136"/>
                    <a:pt x="43" y="135"/>
                  </a:cubicBezTo>
                  <a:cubicBezTo>
                    <a:pt x="43" y="136"/>
                    <a:pt x="42" y="136"/>
                    <a:pt x="42" y="137"/>
                  </a:cubicBezTo>
                  <a:close/>
                  <a:moveTo>
                    <a:pt x="50" y="136"/>
                  </a:moveTo>
                  <a:cubicBezTo>
                    <a:pt x="50" y="136"/>
                    <a:pt x="50" y="136"/>
                    <a:pt x="50" y="135"/>
                  </a:cubicBezTo>
                  <a:cubicBezTo>
                    <a:pt x="50" y="135"/>
                    <a:pt x="50" y="135"/>
                    <a:pt x="49" y="135"/>
                  </a:cubicBezTo>
                  <a:cubicBezTo>
                    <a:pt x="49" y="136"/>
                    <a:pt x="50" y="136"/>
                    <a:pt x="50" y="136"/>
                  </a:cubicBezTo>
                  <a:close/>
                  <a:moveTo>
                    <a:pt x="39" y="138"/>
                  </a:moveTo>
                  <a:cubicBezTo>
                    <a:pt x="39" y="137"/>
                    <a:pt x="39" y="136"/>
                    <a:pt x="38" y="136"/>
                  </a:cubicBezTo>
                  <a:cubicBezTo>
                    <a:pt x="38" y="136"/>
                    <a:pt x="39" y="137"/>
                    <a:pt x="39" y="138"/>
                  </a:cubicBezTo>
                  <a:close/>
                  <a:moveTo>
                    <a:pt x="35" y="137"/>
                  </a:moveTo>
                  <a:cubicBezTo>
                    <a:pt x="35" y="138"/>
                    <a:pt x="36" y="137"/>
                    <a:pt x="36" y="137"/>
                  </a:cubicBezTo>
                  <a:cubicBezTo>
                    <a:pt x="36" y="137"/>
                    <a:pt x="36" y="136"/>
                    <a:pt x="35" y="136"/>
                  </a:cubicBezTo>
                  <a:cubicBezTo>
                    <a:pt x="35" y="136"/>
                    <a:pt x="35" y="137"/>
                    <a:pt x="35" y="137"/>
                  </a:cubicBezTo>
                  <a:close/>
                  <a:moveTo>
                    <a:pt x="62" y="138"/>
                  </a:moveTo>
                  <a:cubicBezTo>
                    <a:pt x="62" y="137"/>
                    <a:pt x="63" y="136"/>
                    <a:pt x="62" y="136"/>
                  </a:cubicBezTo>
                  <a:cubicBezTo>
                    <a:pt x="62" y="137"/>
                    <a:pt x="62" y="137"/>
                    <a:pt x="62" y="138"/>
                  </a:cubicBezTo>
                  <a:close/>
                  <a:moveTo>
                    <a:pt x="54" y="138"/>
                  </a:moveTo>
                  <a:cubicBezTo>
                    <a:pt x="54" y="138"/>
                    <a:pt x="54" y="137"/>
                    <a:pt x="53" y="137"/>
                  </a:cubicBezTo>
                  <a:cubicBezTo>
                    <a:pt x="53" y="137"/>
                    <a:pt x="53" y="138"/>
                    <a:pt x="54" y="138"/>
                  </a:cubicBezTo>
                  <a:close/>
                  <a:moveTo>
                    <a:pt x="42" y="140"/>
                  </a:moveTo>
                  <a:cubicBezTo>
                    <a:pt x="42" y="141"/>
                    <a:pt x="42" y="141"/>
                    <a:pt x="43" y="141"/>
                  </a:cubicBezTo>
                  <a:cubicBezTo>
                    <a:pt x="43" y="140"/>
                    <a:pt x="45" y="139"/>
                    <a:pt x="45" y="138"/>
                  </a:cubicBezTo>
                  <a:cubicBezTo>
                    <a:pt x="45" y="138"/>
                    <a:pt x="45" y="137"/>
                    <a:pt x="44" y="137"/>
                  </a:cubicBezTo>
                  <a:cubicBezTo>
                    <a:pt x="44" y="138"/>
                    <a:pt x="43" y="139"/>
                    <a:pt x="42" y="140"/>
                  </a:cubicBezTo>
                  <a:close/>
                  <a:moveTo>
                    <a:pt x="47" y="139"/>
                  </a:moveTo>
                  <a:cubicBezTo>
                    <a:pt x="48" y="139"/>
                    <a:pt x="48" y="138"/>
                    <a:pt x="48" y="138"/>
                  </a:cubicBezTo>
                  <a:cubicBezTo>
                    <a:pt x="47" y="138"/>
                    <a:pt x="47" y="139"/>
                    <a:pt x="47" y="139"/>
                  </a:cubicBezTo>
                  <a:close/>
                  <a:moveTo>
                    <a:pt x="35" y="142"/>
                  </a:moveTo>
                  <a:cubicBezTo>
                    <a:pt x="37" y="141"/>
                    <a:pt x="37" y="140"/>
                    <a:pt x="37" y="139"/>
                  </a:cubicBezTo>
                  <a:cubicBezTo>
                    <a:pt x="37" y="139"/>
                    <a:pt x="37" y="138"/>
                    <a:pt x="37" y="138"/>
                  </a:cubicBezTo>
                  <a:cubicBezTo>
                    <a:pt x="36" y="139"/>
                    <a:pt x="35" y="140"/>
                    <a:pt x="35" y="142"/>
                  </a:cubicBezTo>
                  <a:close/>
                  <a:moveTo>
                    <a:pt x="56" y="139"/>
                  </a:moveTo>
                  <a:cubicBezTo>
                    <a:pt x="57" y="139"/>
                    <a:pt x="57" y="139"/>
                    <a:pt x="57" y="138"/>
                  </a:cubicBezTo>
                  <a:cubicBezTo>
                    <a:pt x="57" y="138"/>
                    <a:pt x="56" y="139"/>
                    <a:pt x="56" y="139"/>
                  </a:cubicBezTo>
                  <a:close/>
                  <a:moveTo>
                    <a:pt x="52" y="140"/>
                  </a:moveTo>
                  <a:cubicBezTo>
                    <a:pt x="52" y="139"/>
                    <a:pt x="52" y="139"/>
                    <a:pt x="51" y="139"/>
                  </a:cubicBezTo>
                  <a:cubicBezTo>
                    <a:pt x="52" y="139"/>
                    <a:pt x="52" y="140"/>
                    <a:pt x="52" y="140"/>
                  </a:cubicBezTo>
                  <a:close/>
                  <a:moveTo>
                    <a:pt x="54" y="139"/>
                  </a:moveTo>
                  <a:cubicBezTo>
                    <a:pt x="54" y="139"/>
                    <a:pt x="55" y="139"/>
                    <a:pt x="55" y="139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54" y="139"/>
                    <a:pt x="54" y="139"/>
                    <a:pt x="54" y="139"/>
                  </a:cubicBezTo>
                  <a:close/>
                  <a:moveTo>
                    <a:pt x="6" y="140"/>
                  </a:moveTo>
                  <a:cubicBezTo>
                    <a:pt x="6" y="140"/>
                    <a:pt x="6" y="139"/>
                    <a:pt x="5" y="140"/>
                  </a:cubicBezTo>
                  <a:cubicBezTo>
                    <a:pt x="5" y="140"/>
                    <a:pt x="6" y="141"/>
                    <a:pt x="5" y="142"/>
                  </a:cubicBezTo>
                  <a:cubicBezTo>
                    <a:pt x="5" y="142"/>
                    <a:pt x="6" y="142"/>
                    <a:pt x="6" y="142"/>
                  </a:cubicBezTo>
                  <a:cubicBezTo>
                    <a:pt x="6" y="141"/>
                    <a:pt x="7" y="140"/>
                    <a:pt x="6" y="139"/>
                  </a:cubicBezTo>
                  <a:cubicBezTo>
                    <a:pt x="6" y="139"/>
                    <a:pt x="6" y="140"/>
                    <a:pt x="6" y="140"/>
                  </a:cubicBezTo>
                  <a:close/>
                  <a:moveTo>
                    <a:pt x="57" y="140"/>
                  </a:moveTo>
                  <a:cubicBezTo>
                    <a:pt x="57" y="140"/>
                    <a:pt x="58" y="140"/>
                    <a:pt x="58" y="139"/>
                  </a:cubicBezTo>
                  <a:cubicBezTo>
                    <a:pt x="58" y="139"/>
                    <a:pt x="58" y="139"/>
                    <a:pt x="57" y="139"/>
                  </a:cubicBezTo>
                  <a:cubicBezTo>
                    <a:pt x="57" y="140"/>
                    <a:pt x="57" y="140"/>
                    <a:pt x="57" y="140"/>
                  </a:cubicBezTo>
                  <a:close/>
                  <a:moveTo>
                    <a:pt x="52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40"/>
                    <a:pt x="54" y="140"/>
                    <a:pt x="54" y="140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3" y="140"/>
                    <a:pt x="53" y="140"/>
                    <a:pt x="52" y="141"/>
                  </a:cubicBezTo>
                  <a:close/>
                  <a:moveTo>
                    <a:pt x="46" y="142"/>
                  </a:moveTo>
                  <a:cubicBezTo>
                    <a:pt x="46" y="142"/>
                    <a:pt x="47" y="141"/>
                    <a:pt x="46" y="140"/>
                  </a:cubicBezTo>
                  <a:cubicBezTo>
                    <a:pt x="46" y="141"/>
                    <a:pt x="45" y="142"/>
                    <a:pt x="46" y="142"/>
                  </a:cubicBezTo>
                  <a:close/>
                  <a:moveTo>
                    <a:pt x="57" y="141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9" y="142"/>
                    <a:pt x="59" y="140"/>
                    <a:pt x="58" y="140"/>
                  </a:cubicBezTo>
                  <a:cubicBezTo>
                    <a:pt x="58" y="141"/>
                    <a:pt x="58" y="141"/>
                    <a:pt x="57" y="141"/>
                  </a:cubicBezTo>
                  <a:close/>
                  <a:moveTo>
                    <a:pt x="48" y="141"/>
                  </a:moveTo>
                  <a:cubicBezTo>
                    <a:pt x="48" y="141"/>
                    <a:pt x="49" y="141"/>
                    <a:pt x="49" y="14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1"/>
                    <a:pt x="48" y="141"/>
                    <a:pt x="48" y="141"/>
                  </a:cubicBezTo>
                  <a:close/>
                  <a:moveTo>
                    <a:pt x="49" y="142"/>
                  </a:moveTo>
                  <a:cubicBezTo>
                    <a:pt x="49" y="142"/>
                    <a:pt x="50" y="141"/>
                    <a:pt x="50" y="141"/>
                  </a:cubicBezTo>
                  <a:cubicBezTo>
                    <a:pt x="50" y="141"/>
                    <a:pt x="49" y="141"/>
                    <a:pt x="49" y="142"/>
                  </a:cubicBezTo>
                  <a:close/>
                  <a:moveTo>
                    <a:pt x="36" y="143"/>
                  </a:moveTo>
                  <a:cubicBezTo>
                    <a:pt x="36" y="144"/>
                    <a:pt x="36" y="144"/>
                    <a:pt x="37" y="144"/>
                  </a:cubicBezTo>
                  <a:cubicBezTo>
                    <a:pt x="37" y="144"/>
                    <a:pt x="38" y="143"/>
                    <a:pt x="39" y="142"/>
                  </a:cubicBezTo>
                  <a:cubicBezTo>
                    <a:pt x="38" y="142"/>
                    <a:pt x="39" y="141"/>
                    <a:pt x="38" y="141"/>
                  </a:cubicBezTo>
                  <a:cubicBezTo>
                    <a:pt x="38" y="142"/>
                    <a:pt x="37" y="143"/>
                    <a:pt x="36" y="143"/>
                  </a:cubicBezTo>
                  <a:close/>
                  <a:moveTo>
                    <a:pt x="54" y="142"/>
                  </a:moveTo>
                  <a:cubicBezTo>
                    <a:pt x="54" y="142"/>
                    <a:pt x="54" y="142"/>
                    <a:pt x="54" y="141"/>
                  </a:cubicBezTo>
                  <a:cubicBezTo>
                    <a:pt x="54" y="141"/>
                    <a:pt x="53" y="142"/>
                    <a:pt x="54" y="142"/>
                  </a:cubicBezTo>
                  <a:close/>
                  <a:moveTo>
                    <a:pt x="43" y="143"/>
                  </a:moveTo>
                  <a:cubicBezTo>
                    <a:pt x="43" y="143"/>
                    <a:pt x="44" y="142"/>
                    <a:pt x="44" y="142"/>
                  </a:cubicBezTo>
                  <a:cubicBezTo>
                    <a:pt x="43" y="142"/>
                    <a:pt x="43" y="143"/>
                    <a:pt x="43" y="143"/>
                  </a:cubicBezTo>
                  <a:close/>
                  <a:moveTo>
                    <a:pt x="49" y="143"/>
                  </a:moveTo>
                  <a:cubicBezTo>
                    <a:pt x="50" y="145"/>
                    <a:pt x="50" y="146"/>
                    <a:pt x="51" y="148"/>
                  </a:cubicBezTo>
                  <a:cubicBezTo>
                    <a:pt x="52" y="147"/>
                    <a:pt x="51" y="146"/>
                    <a:pt x="51" y="145"/>
                  </a:cubicBezTo>
                  <a:cubicBezTo>
                    <a:pt x="51" y="145"/>
                    <a:pt x="51" y="145"/>
                    <a:pt x="50" y="145"/>
                  </a:cubicBezTo>
                  <a:cubicBezTo>
                    <a:pt x="50" y="144"/>
                    <a:pt x="51" y="144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1"/>
                    <a:pt x="49" y="143"/>
                    <a:pt x="49" y="143"/>
                  </a:cubicBezTo>
                  <a:close/>
                  <a:moveTo>
                    <a:pt x="40" y="142"/>
                  </a:moveTo>
                  <a:cubicBezTo>
                    <a:pt x="41" y="143"/>
                    <a:pt x="41" y="143"/>
                    <a:pt x="41" y="143"/>
                  </a:cubicBezTo>
                  <a:cubicBezTo>
                    <a:pt x="41" y="142"/>
                    <a:pt x="41" y="142"/>
                    <a:pt x="40" y="142"/>
                  </a:cubicBezTo>
                  <a:close/>
                  <a:moveTo>
                    <a:pt x="54" y="143"/>
                  </a:moveTo>
                  <a:cubicBezTo>
                    <a:pt x="55" y="143"/>
                    <a:pt x="55" y="142"/>
                    <a:pt x="55" y="142"/>
                  </a:cubicBezTo>
                  <a:cubicBezTo>
                    <a:pt x="54" y="142"/>
                    <a:pt x="55" y="143"/>
                    <a:pt x="54" y="143"/>
                  </a:cubicBezTo>
                  <a:cubicBezTo>
                    <a:pt x="54" y="143"/>
                    <a:pt x="54" y="142"/>
                    <a:pt x="54" y="142"/>
                  </a:cubicBezTo>
                  <a:cubicBezTo>
                    <a:pt x="54" y="142"/>
                    <a:pt x="54" y="143"/>
                    <a:pt x="54" y="143"/>
                  </a:cubicBezTo>
                  <a:close/>
                  <a:moveTo>
                    <a:pt x="57" y="144"/>
                  </a:move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6" y="143"/>
                    <a:pt x="57" y="143"/>
                    <a:pt x="57" y="144"/>
                  </a:cubicBezTo>
                  <a:close/>
                  <a:moveTo>
                    <a:pt x="62" y="144"/>
                  </a:moveTo>
                  <a:cubicBezTo>
                    <a:pt x="62" y="143"/>
                    <a:pt x="62" y="143"/>
                    <a:pt x="61" y="142"/>
                  </a:cubicBezTo>
                  <a:cubicBezTo>
                    <a:pt x="62" y="143"/>
                    <a:pt x="61" y="144"/>
                    <a:pt x="62" y="144"/>
                  </a:cubicBezTo>
                  <a:close/>
                  <a:moveTo>
                    <a:pt x="42" y="144"/>
                  </a:moveTo>
                  <a:cubicBezTo>
                    <a:pt x="42" y="145"/>
                    <a:pt x="43" y="143"/>
                    <a:pt x="42" y="143"/>
                  </a:cubicBezTo>
                  <a:cubicBezTo>
                    <a:pt x="42" y="144"/>
                    <a:pt x="42" y="144"/>
                    <a:pt x="42" y="144"/>
                  </a:cubicBezTo>
                  <a:close/>
                  <a:moveTo>
                    <a:pt x="60" y="144"/>
                  </a:moveTo>
                  <a:cubicBezTo>
                    <a:pt x="59" y="144"/>
                    <a:pt x="60" y="143"/>
                    <a:pt x="60" y="143"/>
                  </a:cubicBezTo>
                  <a:cubicBezTo>
                    <a:pt x="59" y="144"/>
                    <a:pt x="59" y="144"/>
                    <a:pt x="60" y="144"/>
                  </a:cubicBezTo>
                  <a:close/>
                  <a:moveTo>
                    <a:pt x="41" y="147"/>
                  </a:moveTo>
                  <a:cubicBezTo>
                    <a:pt x="41" y="148"/>
                    <a:pt x="40" y="148"/>
                    <a:pt x="40" y="149"/>
                  </a:cubicBezTo>
                  <a:cubicBezTo>
                    <a:pt x="42" y="147"/>
                    <a:pt x="43" y="145"/>
                    <a:pt x="44" y="143"/>
                  </a:cubicBezTo>
                  <a:cubicBezTo>
                    <a:pt x="42" y="144"/>
                    <a:pt x="42" y="146"/>
                    <a:pt x="41" y="147"/>
                  </a:cubicBezTo>
                  <a:close/>
                  <a:moveTo>
                    <a:pt x="37" y="146"/>
                  </a:moveTo>
                  <a:cubicBezTo>
                    <a:pt x="38" y="146"/>
                    <a:pt x="38" y="147"/>
                    <a:pt x="38" y="147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4"/>
                    <a:pt x="40" y="144"/>
                    <a:pt x="39" y="143"/>
                  </a:cubicBezTo>
                  <a:cubicBezTo>
                    <a:pt x="39" y="144"/>
                    <a:pt x="38" y="145"/>
                    <a:pt x="37" y="146"/>
                  </a:cubicBezTo>
                  <a:close/>
                  <a:moveTo>
                    <a:pt x="53" y="144"/>
                  </a:moveTo>
                  <a:cubicBezTo>
                    <a:pt x="54" y="144"/>
                    <a:pt x="53" y="144"/>
                    <a:pt x="53" y="144"/>
                  </a:cubicBezTo>
                  <a:cubicBezTo>
                    <a:pt x="53" y="144"/>
                    <a:pt x="53" y="144"/>
                    <a:pt x="53" y="144"/>
                  </a:cubicBezTo>
                  <a:close/>
                  <a:moveTo>
                    <a:pt x="63" y="146"/>
                  </a:moveTo>
                  <a:cubicBezTo>
                    <a:pt x="63" y="146"/>
                    <a:pt x="63" y="145"/>
                    <a:pt x="63" y="145"/>
                  </a:cubicBezTo>
                  <a:cubicBezTo>
                    <a:pt x="63" y="145"/>
                    <a:pt x="63" y="146"/>
                    <a:pt x="63" y="146"/>
                  </a:cubicBezTo>
                  <a:close/>
                  <a:moveTo>
                    <a:pt x="54" y="146"/>
                  </a:moveTo>
                  <a:cubicBezTo>
                    <a:pt x="55" y="146"/>
                    <a:pt x="54" y="146"/>
                    <a:pt x="54" y="145"/>
                  </a:cubicBezTo>
                  <a:cubicBezTo>
                    <a:pt x="54" y="146"/>
                    <a:pt x="54" y="146"/>
                    <a:pt x="54" y="146"/>
                  </a:cubicBezTo>
                  <a:close/>
                  <a:moveTo>
                    <a:pt x="34" y="149"/>
                  </a:moveTo>
                  <a:cubicBezTo>
                    <a:pt x="34" y="149"/>
                    <a:pt x="34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0"/>
                    <a:pt x="34" y="151"/>
                    <a:pt x="34" y="150"/>
                  </a:cubicBezTo>
                  <a:cubicBezTo>
                    <a:pt x="35" y="149"/>
                    <a:pt x="34" y="147"/>
                    <a:pt x="34" y="146"/>
                  </a:cubicBezTo>
                  <a:cubicBezTo>
                    <a:pt x="34" y="146"/>
                    <a:pt x="34" y="146"/>
                    <a:pt x="33" y="146"/>
                  </a:cubicBezTo>
                  <a:cubicBezTo>
                    <a:pt x="33" y="147"/>
                    <a:pt x="34" y="148"/>
                    <a:pt x="34" y="149"/>
                  </a:cubicBezTo>
                  <a:close/>
                  <a:moveTo>
                    <a:pt x="61" y="146"/>
                  </a:moveTo>
                  <a:cubicBezTo>
                    <a:pt x="61" y="146"/>
                    <a:pt x="61" y="147"/>
                    <a:pt x="62" y="147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6"/>
                    <a:pt x="61" y="146"/>
                    <a:pt x="61" y="146"/>
                  </a:cubicBezTo>
                  <a:close/>
                  <a:moveTo>
                    <a:pt x="59" y="147"/>
                  </a:moveTo>
                  <a:cubicBezTo>
                    <a:pt x="59" y="147"/>
                    <a:pt x="60" y="146"/>
                    <a:pt x="59" y="146"/>
                  </a:cubicBezTo>
                  <a:cubicBezTo>
                    <a:pt x="59" y="146"/>
                    <a:pt x="59" y="147"/>
                    <a:pt x="59" y="147"/>
                  </a:cubicBezTo>
                  <a:close/>
                  <a:moveTo>
                    <a:pt x="58" y="148"/>
                  </a:moveTo>
                  <a:cubicBezTo>
                    <a:pt x="58" y="147"/>
                    <a:pt x="58" y="147"/>
                    <a:pt x="57" y="146"/>
                  </a:cubicBezTo>
                  <a:cubicBezTo>
                    <a:pt x="58" y="147"/>
                    <a:pt x="58" y="148"/>
                    <a:pt x="58" y="148"/>
                  </a:cubicBezTo>
                  <a:close/>
                  <a:moveTo>
                    <a:pt x="36" y="148"/>
                  </a:moveTo>
                  <a:cubicBezTo>
                    <a:pt x="36" y="147"/>
                    <a:pt x="36" y="146"/>
                    <a:pt x="35" y="147"/>
                  </a:cubicBezTo>
                  <a:cubicBezTo>
                    <a:pt x="35" y="147"/>
                    <a:pt x="35" y="147"/>
                    <a:pt x="36" y="147"/>
                  </a:cubicBezTo>
                  <a:cubicBezTo>
                    <a:pt x="36" y="147"/>
                    <a:pt x="35" y="147"/>
                    <a:pt x="35" y="147"/>
                  </a:cubicBezTo>
                  <a:cubicBezTo>
                    <a:pt x="35" y="148"/>
                    <a:pt x="35" y="149"/>
                    <a:pt x="36" y="150"/>
                  </a:cubicBezTo>
                  <a:cubicBezTo>
                    <a:pt x="36" y="150"/>
                    <a:pt x="36" y="149"/>
                    <a:pt x="36" y="149"/>
                  </a:cubicBezTo>
                  <a:cubicBezTo>
                    <a:pt x="36" y="149"/>
                    <a:pt x="37" y="149"/>
                    <a:pt x="37" y="149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6" y="148"/>
                    <a:pt x="36" y="148"/>
                    <a:pt x="36" y="148"/>
                  </a:cubicBezTo>
                  <a:close/>
                  <a:moveTo>
                    <a:pt x="55" y="148"/>
                  </a:moveTo>
                  <a:cubicBezTo>
                    <a:pt x="55" y="147"/>
                    <a:pt x="55" y="147"/>
                    <a:pt x="55" y="147"/>
                  </a:cubicBezTo>
                  <a:cubicBezTo>
                    <a:pt x="54" y="147"/>
                    <a:pt x="54" y="147"/>
                    <a:pt x="55" y="148"/>
                  </a:cubicBezTo>
                  <a:close/>
                  <a:moveTo>
                    <a:pt x="6" y="149"/>
                  </a:moveTo>
                  <a:cubicBezTo>
                    <a:pt x="6" y="148"/>
                    <a:pt x="7" y="147"/>
                    <a:pt x="6" y="147"/>
                  </a:cubicBezTo>
                  <a:cubicBezTo>
                    <a:pt x="6" y="148"/>
                    <a:pt x="6" y="148"/>
                    <a:pt x="6" y="149"/>
                  </a:cubicBezTo>
                  <a:close/>
                  <a:moveTo>
                    <a:pt x="55" y="150"/>
                  </a:moveTo>
                  <a:cubicBezTo>
                    <a:pt x="56" y="150"/>
                    <a:pt x="56" y="150"/>
                    <a:pt x="56" y="149"/>
                  </a:cubicBezTo>
                  <a:cubicBezTo>
                    <a:pt x="55" y="149"/>
                    <a:pt x="56" y="148"/>
                    <a:pt x="55" y="148"/>
                  </a:cubicBezTo>
                  <a:cubicBezTo>
                    <a:pt x="55" y="149"/>
                    <a:pt x="54" y="150"/>
                    <a:pt x="55" y="150"/>
                  </a:cubicBezTo>
                  <a:close/>
                  <a:moveTo>
                    <a:pt x="59" y="150"/>
                  </a:moveTo>
                  <a:cubicBezTo>
                    <a:pt x="60" y="149"/>
                    <a:pt x="59" y="149"/>
                    <a:pt x="59" y="149"/>
                  </a:cubicBezTo>
                  <a:cubicBezTo>
                    <a:pt x="58" y="149"/>
                    <a:pt x="59" y="150"/>
                    <a:pt x="59" y="150"/>
                  </a:cubicBezTo>
                  <a:close/>
                  <a:moveTo>
                    <a:pt x="40" y="151"/>
                  </a:moveTo>
                  <a:cubicBezTo>
                    <a:pt x="40" y="155"/>
                    <a:pt x="39" y="158"/>
                    <a:pt x="40" y="162"/>
                  </a:cubicBezTo>
                  <a:cubicBezTo>
                    <a:pt x="40" y="162"/>
                    <a:pt x="39" y="163"/>
                    <a:pt x="39" y="163"/>
                  </a:cubicBezTo>
                  <a:cubicBezTo>
                    <a:pt x="39" y="163"/>
                    <a:pt x="40" y="163"/>
                    <a:pt x="40" y="163"/>
                  </a:cubicBezTo>
                  <a:cubicBezTo>
                    <a:pt x="40" y="158"/>
                    <a:pt x="41" y="154"/>
                    <a:pt x="42" y="149"/>
                  </a:cubicBezTo>
                  <a:cubicBezTo>
                    <a:pt x="42" y="149"/>
                    <a:pt x="42" y="149"/>
                    <a:pt x="41" y="149"/>
                  </a:cubicBezTo>
                  <a:cubicBezTo>
                    <a:pt x="41" y="150"/>
                    <a:pt x="41" y="151"/>
                    <a:pt x="40" y="151"/>
                  </a:cubicBezTo>
                  <a:close/>
                  <a:moveTo>
                    <a:pt x="39" y="150"/>
                  </a:moveTo>
                  <a:cubicBezTo>
                    <a:pt x="39" y="149"/>
                    <a:pt x="39" y="149"/>
                    <a:pt x="39" y="149"/>
                  </a:cubicBezTo>
                  <a:cubicBezTo>
                    <a:pt x="39" y="149"/>
                    <a:pt x="39" y="150"/>
                    <a:pt x="39" y="150"/>
                  </a:cubicBezTo>
                  <a:close/>
                  <a:moveTo>
                    <a:pt x="63" y="152"/>
                  </a:moveTo>
                  <a:cubicBezTo>
                    <a:pt x="63" y="151"/>
                    <a:pt x="63" y="150"/>
                    <a:pt x="63" y="150"/>
                  </a:cubicBezTo>
                  <a:cubicBezTo>
                    <a:pt x="63" y="150"/>
                    <a:pt x="62" y="151"/>
                    <a:pt x="63" y="152"/>
                  </a:cubicBezTo>
                  <a:close/>
                  <a:moveTo>
                    <a:pt x="37" y="151"/>
                  </a:moveTo>
                  <a:cubicBezTo>
                    <a:pt x="37" y="150"/>
                    <a:pt x="38" y="150"/>
                    <a:pt x="38" y="150"/>
                  </a:cubicBezTo>
                  <a:cubicBezTo>
                    <a:pt x="38" y="150"/>
                    <a:pt x="37" y="150"/>
                    <a:pt x="37" y="151"/>
                  </a:cubicBezTo>
                  <a:close/>
                  <a:moveTo>
                    <a:pt x="38" y="152"/>
                  </a:moveTo>
                  <a:cubicBezTo>
                    <a:pt x="39" y="152"/>
                    <a:pt x="38" y="151"/>
                    <a:pt x="38" y="150"/>
                  </a:cubicBezTo>
                  <a:cubicBezTo>
                    <a:pt x="38" y="151"/>
                    <a:pt x="37" y="152"/>
                    <a:pt x="38" y="152"/>
                  </a:cubicBezTo>
                  <a:close/>
                  <a:moveTo>
                    <a:pt x="37" y="152"/>
                  </a:moveTo>
                  <a:cubicBezTo>
                    <a:pt x="37" y="152"/>
                    <a:pt x="37" y="151"/>
                    <a:pt x="37" y="151"/>
                  </a:cubicBezTo>
                  <a:cubicBezTo>
                    <a:pt x="36" y="151"/>
                    <a:pt x="36" y="152"/>
                    <a:pt x="37" y="152"/>
                  </a:cubicBezTo>
                  <a:close/>
                  <a:moveTo>
                    <a:pt x="33" y="154"/>
                  </a:moveTo>
                  <a:cubicBezTo>
                    <a:pt x="34" y="154"/>
                    <a:pt x="34" y="152"/>
                    <a:pt x="33" y="151"/>
                  </a:cubicBezTo>
                  <a:cubicBezTo>
                    <a:pt x="33" y="152"/>
                    <a:pt x="33" y="153"/>
                    <a:pt x="33" y="154"/>
                  </a:cubicBezTo>
                  <a:close/>
                  <a:moveTo>
                    <a:pt x="58" y="152"/>
                  </a:moveTo>
                  <a:cubicBezTo>
                    <a:pt x="58" y="152"/>
                    <a:pt x="58" y="152"/>
                    <a:pt x="58" y="152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2"/>
                  </a:cubicBezTo>
                  <a:close/>
                  <a:moveTo>
                    <a:pt x="65" y="171"/>
                  </a:move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6" y="165"/>
                    <a:pt x="66" y="157"/>
                    <a:pt x="65" y="151"/>
                  </a:cubicBezTo>
                  <a:cubicBezTo>
                    <a:pt x="64" y="152"/>
                    <a:pt x="64" y="155"/>
                    <a:pt x="65" y="156"/>
                  </a:cubicBezTo>
                  <a:cubicBezTo>
                    <a:pt x="65" y="157"/>
                    <a:pt x="65" y="157"/>
                    <a:pt x="64" y="157"/>
                  </a:cubicBezTo>
                  <a:cubicBezTo>
                    <a:pt x="64" y="158"/>
                    <a:pt x="64" y="160"/>
                    <a:pt x="65" y="161"/>
                  </a:cubicBezTo>
                  <a:cubicBezTo>
                    <a:pt x="65" y="161"/>
                    <a:pt x="64" y="160"/>
                    <a:pt x="64" y="161"/>
                  </a:cubicBezTo>
                  <a:cubicBezTo>
                    <a:pt x="64" y="161"/>
                    <a:pt x="64" y="161"/>
                    <a:pt x="64" y="162"/>
                  </a:cubicBezTo>
                  <a:cubicBezTo>
                    <a:pt x="64" y="162"/>
                    <a:pt x="65" y="162"/>
                    <a:pt x="65" y="162"/>
                  </a:cubicBezTo>
                  <a:cubicBezTo>
                    <a:pt x="65" y="163"/>
                    <a:pt x="64" y="164"/>
                    <a:pt x="64" y="164"/>
                  </a:cubicBezTo>
                  <a:cubicBezTo>
                    <a:pt x="63" y="166"/>
                    <a:pt x="65" y="168"/>
                    <a:pt x="64" y="170"/>
                  </a:cubicBezTo>
                  <a:cubicBezTo>
                    <a:pt x="64" y="170"/>
                    <a:pt x="64" y="169"/>
                    <a:pt x="64" y="170"/>
                  </a:cubicBezTo>
                  <a:cubicBezTo>
                    <a:pt x="64" y="170"/>
                    <a:pt x="63" y="172"/>
                    <a:pt x="64" y="172"/>
                  </a:cubicBezTo>
                  <a:cubicBezTo>
                    <a:pt x="65" y="172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lose/>
                  <a:moveTo>
                    <a:pt x="56" y="153"/>
                  </a:moveTo>
                  <a:cubicBezTo>
                    <a:pt x="57" y="153"/>
                    <a:pt x="57" y="153"/>
                    <a:pt x="57" y="153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6" y="152"/>
                    <a:pt x="57" y="153"/>
                    <a:pt x="56" y="153"/>
                  </a:cubicBezTo>
                  <a:close/>
                  <a:moveTo>
                    <a:pt x="61" y="154"/>
                  </a:moveTo>
                  <a:cubicBezTo>
                    <a:pt x="61" y="154"/>
                    <a:pt x="61" y="153"/>
                    <a:pt x="62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3"/>
                    <a:pt x="61" y="153"/>
                    <a:pt x="61" y="154"/>
                  </a:cubicBezTo>
                  <a:close/>
                  <a:moveTo>
                    <a:pt x="36" y="153"/>
                  </a:moveTo>
                  <a:cubicBezTo>
                    <a:pt x="36" y="153"/>
                    <a:pt x="36" y="153"/>
                    <a:pt x="36" y="152"/>
                  </a:cubicBezTo>
                  <a:cubicBezTo>
                    <a:pt x="35" y="153"/>
                    <a:pt x="36" y="153"/>
                    <a:pt x="36" y="153"/>
                  </a:cubicBezTo>
                  <a:close/>
                  <a:moveTo>
                    <a:pt x="54" y="157"/>
                  </a:moveTo>
                  <a:cubicBezTo>
                    <a:pt x="55" y="156"/>
                    <a:pt x="54" y="156"/>
                    <a:pt x="54" y="155"/>
                  </a:cubicBezTo>
                  <a:cubicBezTo>
                    <a:pt x="55" y="155"/>
                    <a:pt x="55" y="153"/>
                    <a:pt x="54" y="152"/>
                  </a:cubicBezTo>
                  <a:cubicBezTo>
                    <a:pt x="53" y="154"/>
                    <a:pt x="54" y="155"/>
                    <a:pt x="54" y="157"/>
                  </a:cubicBezTo>
                  <a:close/>
                  <a:moveTo>
                    <a:pt x="59" y="153"/>
                  </a:moveTo>
                  <a:cubicBezTo>
                    <a:pt x="59" y="153"/>
                    <a:pt x="59" y="154"/>
                    <a:pt x="60" y="155"/>
                  </a:cubicBezTo>
                  <a:cubicBezTo>
                    <a:pt x="60" y="154"/>
                    <a:pt x="59" y="153"/>
                    <a:pt x="59" y="153"/>
                  </a:cubicBezTo>
                  <a:cubicBezTo>
                    <a:pt x="59" y="153"/>
                    <a:pt x="59" y="153"/>
                    <a:pt x="59" y="153"/>
                  </a:cubicBezTo>
                  <a:close/>
                  <a:moveTo>
                    <a:pt x="38" y="154"/>
                  </a:moveTo>
                  <a:cubicBezTo>
                    <a:pt x="39" y="154"/>
                    <a:pt x="38" y="155"/>
                    <a:pt x="39" y="155"/>
                  </a:cubicBezTo>
                  <a:cubicBezTo>
                    <a:pt x="39" y="154"/>
                    <a:pt x="39" y="153"/>
                    <a:pt x="39" y="153"/>
                  </a:cubicBezTo>
                  <a:cubicBezTo>
                    <a:pt x="39" y="153"/>
                    <a:pt x="38" y="153"/>
                    <a:pt x="38" y="154"/>
                  </a:cubicBezTo>
                  <a:close/>
                  <a:moveTo>
                    <a:pt x="36" y="155"/>
                  </a:moveTo>
                  <a:cubicBezTo>
                    <a:pt x="36" y="155"/>
                    <a:pt x="37" y="155"/>
                    <a:pt x="37" y="154"/>
                  </a:cubicBezTo>
                  <a:cubicBezTo>
                    <a:pt x="36" y="154"/>
                    <a:pt x="37" y="154"/>
                    <a:pt x="36" y="154"/>
                  </a:cubicBezTo>
                  <a:cubicBezTo>
                    <a:pt x="36" y="154"/>
                    <a:pt x="36" y="154"/>
                    <a:pt x="36" y="155"/>
                  </a:cubicBezTo>
                  <a:close/>
                  <a:moveTo>
                    <a:pt x="57" y="156"/>
                  </a:moveTo>
                  <a:cubicBezTo>
                    <a:pt x="57" y="156"/>
                    <a:pt x="57" y="156"/>
                    <a:pt x="57" y="157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8" y="154"/>
                    <a:pt x="58" y="154"/>
                  </a:cubicBezTo>
                  <a:cubicBezTo>
                    <a:pt x="57" y="155"/>
                    <a:pt x="57" y="155"/>
                    <a:pt x="57" y="156"/>
                  </a:cubicBezTo>
                  <a:close/>
                  <a:moveTo>
                    <a:pt x="34" y="156"/>
                  </a:moveTo>
                  <a:cubicBezTo>
                    <a:pt x="34" y="156"/>
                    <a:pt x="35" y="155"/>
                    <a:pt x="35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5"/>
                    <a:pt x="34" y="155"/>
                    <a:pt x="34" y="156"/>
                  </a:cubicBezTo>
                  <a:close/>
                  <a:moveTo>
                    <a:pt x="63" y="156"/>
                  </a:moveTo>
                  <a:cubicBezTo>
                    <a:pt x="63" y="156"/>
                    <a:pt x="63" y="154"/>
                    <a:pt x="63" y="155"/>
                  </a:cubicBezTo>
                  <a:cubicBezTo>
                    <a:pt x="63" y="155"/>
                    <a:pt x="62" y="155"/>
                    <a:pt x="63" y="156"/>
                  </a:cubicBezTo>
                  <a:close/>
                  <a:moveTo>
                    <a:pt x="37" y="157"/>
                  </a:moveTo>
                  <a:cubicBezTo>
                    <a:pt x="37" y="156"/>
                    <a:pt x="38" y="156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6"/>
                    <a:pt x="36" y="156"/>
                    <a:pt x="37" y="157"/>
                  </a:cubicBezTo>
                  <a:close/>
                  <a:moveTo>
                    <a:pt x="61" y="157"/>
                  </a:moveTo>
                  <a:cubicBezTo>
                    <a:pt x="61" y="157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7"/>
                  </a:cubicBezTo>
                  <a:close/>
                  <a:moveTo>
                    <a:pt x="34" y="157"/>
                  </a:moveTo>
                  <a:cubicBezTo>
                    <a:pt x="35" y="157"/>
                    <a:pt x="35" y="156"/>
                    <a:pt x="35" y="156"/>
                  </a:cubicBezTo>
                  <a:cubicBezTo>
                    <a:pt x="35" y="157"/>
                    <a:pt x="34" y="157"/>
                    <a:pt x="34" y="157"/>
                  </a:cubicBezTo>
                  <a:close/>
                  <a:moveTo>
                    <a:pt x="37" y="158"/>
                  </a:moveTo>
                  <a:cubicBezTo>
                    <a:pt x="37" y="158"/>
                    <a:pt x="37" y="158"/>
                    <a:pt x="37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9" y="157"/>
                    <a:pt x="38" y="157"/>
                  </a:cubicBezTo>
                  <a:cubicBezTo>
                    <a:pt x="38" y="157"/>
                    <a:pt x="37" y="158"/>
                    <a:pt x="37" y="158"/>
                  </a:cubicBezTo>
                  <a:close/>
                  <a:moveTo>
                    <a:pt x="58" y="159"/>
                  </a:moveTo>
                  <a:cubicBezTo>
                    <a:pt x="58" y="159"/>
                    <a:pt x="58" y="159"/>
                    <a:pt x="58" y="159"/>
                  </a:cubicBezTo>
                  <a:cubicBezTo>
                    <a:pt x="59" y="159"/>
                    <a:pt x="59" y="159"/>
                    <a:pt x="60" y="158"/>
                  </a:cubicBezTo>
                  <a:cubicBezTo>
                    <a:pt x="59" y="158"/>
                    <a:pt x="60" y="157"/>
                    <a:pt x="59" y="157"/>
                  </a:cubicBezTo>
                  <a:cubicBezTo>
                    <a:pt x="59" y="158"/>
                    <a:pt x="59" y="158"/>
                    <a:pt x="58" y="159"/>
                  </a:cubicBezTo>
                  <a:close/>
                  <a:moveTo>
                    <a:pt x="33" y="159"/>
                  </a:moveTo>
                  <a:cubicBezTo>
                    <a:pt x="34" y="159"/>
                    <a:pt x="33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lose/>
                  <a:moveTo>
                    <a:pt x="55" y="159"/>
                  </a:moveTo>
                  <a:cubicBezTo>
                    <a:pt x="55" y="161"/>
                    <a:pt x="56" y="162"/>
                    <a:pt x="56" y="163"/>
                  </a:cubicBezTo>
                  <a:cubicBezTo>
                    <a:pt x="56" y="163"/>
                    <a:pt x="57" y="162"/>
                    <a:pt x="57" y="162"/>
                  </a:cubicBezTo>
                  <a:cubicBezTo>
                    <a:pt x="56" y="162"/>
                    <a:pt x="56" y="161"/>
                    <a:pt x="56" y="161"/>
                  </a:cubicBezTo>
                  <a:cubicBezTo>
                    <a:pt x="56" y="161"/>
                    <a:pt x="56" y="160"/>
                    <a:pt x="56" y="160"/>
                  </a:cubicBezTo>
                  <a:cubicBezTo>
                    <a:pt x="56" y="160"/>
                    <a:pt x="56" y="159"/>
                    <a:pt x="55" y="159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62" y="161"/>
                  </a:moveTo>
                  <a:cubicBezTo>
                    <a:pt x="62" y="161"/>
                    <a:pt x="62" y="161"/>
                    <a:pt x="62" y="161"/>
                  </a:cubicBezTo>
                  <a:cubicBezTo>
                    <a:pt x="61" y="161"/>
                    <a:pt x="61" y="159"/>
                    <a:pt x="61" y="159"/>
                  </a:cubicBezTo>
                  <a:cubicBezTo>
                    <a:pt x="61" y="160"/>
                    <a:pt x="61" y="161"/>
                    <a:pt x="62" y="161"/>
                  </a:cubicBezTo>
                  <a:close/>
                  <a:moveTo>
                    <a:pt x="33" y="161"/>
                  </a:moveTo>
                  <a:cubicBezTo>
                    <a:pt x="34" y="161"/>
                    <a:pt x="34" y="161"/>
                    <a:pt x="34" y="161"/>
                  </a:cubicBezTo>
                  <a:cubicBezTo>
                    <a:pt x="34" y="161"/>
                    <a:pt x="35" y="160"/>
                    <a:pt x="34" y="160"/>
                  </a:cubicBezTo>
                  <a:cubicBezTo>
                    <a:pt x="34" y="160"/>
                    <a:pt x="33" y="161"/>
                    <a:pt x="33" y="161"/>
                  </a:cubicBezTo>
                  <a:close/>
                  <a:moveTo>
                    <a:pt x="61" y="161"/>
                  </a:moveTo>
                  <a:cubicBezTo>
                    <a:pt x="61" y="161"/>
                    <a:pt x="61" y="160"/>
                    <a:pt x="60" y="160"/>
                  </a:cubicBezTo>
                  <a:cubicBezTo>
                    <a:pt x="60" y="160"/>
                    <a:pt x="59" y="160"/>
                    <a:pt x="59" y="161"/>
                  </a:cubicBezTo>
                  <a:cubicBezTo>
                    <a:pt x="60" y="162"/>
                    <a:pt x="60" y="163"/>
                    <a:pt x="61" y="163"/>
                  </a:cubicBezTo>
                  <a:cubicBezTo>
                    <a:pt x="61" y="162"/>
                    <a:pt x="62" y="161"/>
                    <a:pt x="61" y="161"/>
                  </a:cubicBezTo>
                  <a:cubicBezTo>
                    <a:pt x="61" y="161"/>
                    <a:pt x="61" y="161"/>
                    <a:pt x="61" y="161"/>
                  </a:cubicBezTo>
                  <a:close/>
                  <a:moveTo>
                    <a:pt x="32" y="161"/>
                  </a:moveTo>
                  <a:cubicBezTo>
                    <a:pt x="32" y="161"/>
                    <a:pt x="32" y="160"/>
                    <a:pt x="32" y="160"/>
                  </a:cubicBezTo>
                  <a:cubicBezTo>
                    <a:pt x="32" y="160"/>
                    <a:pt x="32" y="161"/>
                    <a:pt x="32" y="161"/>
                  </a:cubicBezTo>
                  <a:close/>
                  <a:moveTo>
                    <a:pt x="36" y="162"/>
                  </a:moveTo>
                  <a:cubicBezTo>
                    <a:pt x="37" y="162"/>
                    <a:pt x="37" y="161"/>
                    <a:pt x="37" y="160"/>
                  </a:cubicBezTo>
                  <a:cubicBezTo>
                    <a:pt x="37" y="161"/>
                    <a:pt x="36" y="161"/>
                    <a:pt x="36" y="162"/>
                  </a:cubicBezTo>
                  <a:close/>
                  <a:moveTo>
                    <a:pt x="58" y="163"/>
                  </a:moveTo>
                  <a:cubicBezTo>
                    <a:pt x="58" y="163"/>
                    <a:pt x="59" y="164"/>
                    <a:pt x="59" y="165"/>
                  </a:cubicBezTo>
                  <a:cubicBezTo>
                    <a:pt x="60" y="165"/>
                    <a:pt x="60" y="165"/>
                    <a:pt x="60" y="164"/>
                  </a:cubicBezTo>
                  <a:cubicBezTo>
                    <a:pt x="59" y="163"/>
                    <a:pt x="59" y="162"/>
                    <a:pt x="58" y="162"/>
                  </a:cubicBezTo>
                  <a:cubicBezTo>
                    <a:pt x="58" y="162"/>
                    <a:pt x="58" y="162"/>
                    <a:pt x="58" y="163"/>
                  </a:cubicBezTo>
                  <a:close/>
                  <a:moveTo>
                    <a:pt x="62" y="163"/>
                  </a:moveTo>
                  <a:cubicBezTo>
                    <a:pt x="63" y="163"/>
                    <a:pt x="62" y="163"/>
                    <a:pt x="63" y="163"/>
                  </a:cubicBezTo>
                  <a:cubicBezTo>
                    <a:pt x="63" y="163"/>
                    <a:pt x="63" y="162"/>
                    <a:pt x="63" y="162"/>
                  </a:cubicBezTo>
                  <a:cubicBezTo>
                    <a:pt x="63" y="162"/>
                    <a:pt x="62" y="162"/>
                    <a:pt x="62" y="163"/>
                  </a:cubicBezTo>
                  <a:close/>
                  <a:moveTo>
                    <a:pt x="37" y="164"/>
                  </a:moveTo>
                  <a:cubicBezTo>
                    <a:pt x="37" y="164"/>
                    <a:pt x="38" y="164"/>
                    <a:pt x="38" y="164"/>
                  </a:cubicBezTo>
                  <a:cubicBezTo>
                    <a:pt x="38" y="163"/>
                    <a:pt x="38" y="163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lose/>
                  <a:moveTo>
                    <a:pt x="35" y="165"/>
                  </a:moveTo>
                  <a:cubicBezTo>
                    <a:pt x="36" y="164"/>
                    <a:pt x="36" y="163"/>
                    <a:pt x="35" y="163"/>
                  </a:cubicBezTo>
                  <a:cubicBezTo>
                    <a:pt x="35" y="163"/>
                    <a:pt x="34" y="165"/>
                    <a:pt x="35" y="165"/>
                  </a:cubicBezTo>
                  <a:close/>
                  <a:moveTo>
                    <a:pt x="62" y="163"/>
                  </a:moveTo>
                  <a:cubicBezTo>
                    <a:pt x="62" y="163"/>
                    <a:pt x="62" y="163"/>
                    <a:pt x="62" y="163"/>
                  </a:cubicBezTo>
                  <a:cubicBezTo>
                    <a:pt x="62" y="163"/>
                    <a:pt x="61" y="164"/>
                    <a:pt x="61" y="164"/>
                  </a:cubicBezTo>
                  <a:cubicBezTo>
                    <a:pt x="61" y="164"/>
                    <a:pt x="61" y="165"/>
                    <a:pt x="62" y="164"/>
                  </a:cubicBezTo>
                  <a:cubicBezTo>
                    <a:pt x="62" y="164"/>
                    <a:pt x="62" y="163"/>
                    <a:pt x="62" y="163"/>
                  </a:cubicBezTo>
                  <a:close/>
                  <a:moveTo>
                    <a:pt x="57" y="166"/>
                  </a:moveTo>
                  <a:cubicBezTo>
                    <a:pt x="57" y="165"/>
                    <a:pt x="57" y="164"/>
                    <a:pt x="57" y="164"/>
                  </a:cubicBezTo>
                  <a:cubicBezTo>
                    <a:pt x="56" y="164"/>
                    <a:pt x="57" y="166"/>
                    <a:pt x="57" y="166"/>
                  </a:cubicBezTo>
                  <a:close/>
                  <a:moveTo>
                    <a:pt x="31" y="165"/>
                  </a:moveTo>
                  <a:cubicBezTo>
                    <a:pt x="31" y="165"/>
                    <a:pt x="31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4"/>
                    <a:pt x="31" y="165"/>
                    <a:pt x="31" y="165"/>
                  </a:cubicBezTo>
                  <a:close/>
                  <a:moveTo>
                    <a:pt x="39" y="166"/>
                  </a:moveTo>
                  <a:cubicBezTo>
                    <a:pt x="39" y="168"/>
                    <a:pt x="38" y="169"/>
                    <a:pt x="39" y="171"/>
                  </a:cubicBezTo>
                  <a:cubicBezTo>
                    <a:pt x="39" y="172"/>
                    <a:pt x="39" y="172"/>
                    <a:pt x="38" y="173"/>
                  </a:cubicBezTo>
                  <a:cubicBezTo>
                    <a:pt x="39" y="176"/>
                    <a:pt x="38" y="179"/>
                    <a:pt x="38" y="181"/>
                  </a:cubicBezTo>
                  <a:cubicBezTo>
                    <a:pt x="38" y="181"/>
                    <a:pt x="38" y="182"/>
                    <a:pt x="38" y="183"/>
                  </a:cubicBezTo>
                  <a:cubicBezTo>
                    <a:pt x="38" y="184"/>
                    <a:pt x="38" y="188"/>
                    <a:pt x="38" y="189"/>
                  </a:cubicBezTo>
                  <a:cubicBezTo>
                    <a:pt x="39" y="180"/>
                    <a:pt x="40" y="173"/>
                    <a:pt x="40" y="164"/>
                  </a:cubicBezTo>
                  <a:cubicBezTo>
                    <a:pt x="39" y="165"/>
                    <a:pt x="39" y="165"/>
                    <a:pt x="39" y="166"/>
                  </a:cubicBezTo>
                  <a:close/>
                  <a:moveTo>
                    <a:pt x="60" y="166"/>
                  </a:moveTo>
                  <a:cubicBezTo>
                    <a:pt x="60" y="166"/>
                    <a:pt x="60" y="166"/>
                    <a:pt x="60" y="166"/>
                  </a:cubicBezTo>
                  <a:cubicBezTo>
                    <a:pt x="60" y="167"/>
                    <a:pt x="61" y="166"/>
                    <a:pt x="60" y="165"/>
                  </a:cubicBezTo>
                  <a:cubicBezTo>
                    <a:pt x="61" y="166"/>
                    <a:pt x="60" y="165"/>
                    <a:pt x="60" y="166"/>
                  </a:cubicBezTo>
                  <a:close/>
                  <a:moveTo>
                    <a:pt x="33" y="169"/>
                  </a:moveTo>
                  <a:cubicBezTo>
                    <a:pt x="34" y="168"/>
                    <a:pt x="35" y="167"/>
                    <a:pt x="34" y="165"/>
                  </a:cubicBezTo>
                  <a:cubicBezTo>
                    <a:pt x="33" y="166"/>
                    <a:pt x="33" y="168"/>
                    <a:pt x="33" y="169"/>
                  </a:cubicBezTo>
                  <a:close/>
                  <a:moveTo>
                    <a:pt x="36" y="168"/>
                  </a:moveTo>
                  <a:cubicBezTo>
                    <a:pt x="36" y="167"/>
                    <a:pt x="37" y="167"/>
                    <a:pt x="37" y="166"/>
                  </a:cubicBezTo>
                  <a:cubicBezTo>
                    <a:pt x="37" y="166"/>
                    <a:pt x="37" y="166"/>
                    <a:pt x="37" y="165"/>
                  </a:cubicBezTo>
                  <a:cubicBezTo>
                    <a:pt x="36" y="166"/>
                    <a:pt x="35" y="167"/>
                    <a:pt x="36" y="168"/>
                  </a:cubicBezTo>
                  <a:close/>
                  <a:moveTo>
                    <a:pt x="62" y="166"/>
                  </a:moveTo>
                  <a:cubicBezTo>
                    <a:pt x="63" y="166"/>
                    <a:pt x="63" y="167"/>
                    <a:pt x="63" y="166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63" y="166"/>
                    <a:pt x="62" y="166"/>
                    <a:pt x="62" y="166"/>
                  </a:cubicBezTo>
                  <a:close/>
                  <a:moveTo>
                    <a:pt x="56" y="169"/>
                  </a:moveTo>
                  <a:cubicBezTo>
                    <a:pt x="56" y="168"/>
                    <a:pt x="57" y="168"/>
                    <a:pt x="57" y="168"/>
                  </a:cubicBezTo>
                  <a:cubicBezTo>
                    <a:pt x="57" y="167"/>
                    <a:pt x="57" y="166"/>
                    <a:pt x="56" y="166"/>
                  </a:cubicBezTo>
                  <a:cubicBezTo>
                    <a:pt x="56" y="167"/>
                    <a:pt x="55" y="169"/>
                    <a:pt x="56" y="169"/>
                  </a:cubicBezTo>
                  <a:close/>
                  <a:moveTo>
                    <a:pt x="60" y="168"/>
                  </a:moveTo>
                  <a:cubicBezTo>
                    <a:pt x="60" y="167"/>
                    <a:pt x="61" y="167"/>
                    <a:pt x="61" y="166"/>
                  </a:cubicBezTo>
                  <a:cubicBezTo>
                    <a:pt x="61" y="167"/>
                    <a:pt x="59" y="167"/>
                    <a:pt x="60" y="168"/>
                  </a:cubicBezTo>
                  <a:close/>
                  <a:moveTo>
                    <a:pt x="31" y="179"/>
                  </a:moveTo>
                  <a:cubicBezTo>
                    <a:pt x="31" y="178"/>
                    <a:pt x="32" y="177"/>
                    <a:pt x="32" y="175"/>
                  </a:cubicBezTo>
                  <a:cubicBezTo>
                    <a:pt x="31" y="175"/>
                    <a:pt x="31" y="173"/>
                    <a:pt x="31" y="172"/>
                  </a:cubicBezTo>
                  <a:cubicBezTo>
                    <a:pt x="31" y="172"/>
                    <a:pt x="32" y="172"/>
                    <a:pt x="32" y="172"/>
                  </a:cubicBezTo>
                  <a:cubicBezTo>
                    <a:pt x="32" y="171"/>
                    <a:pt x="32" y="169"/>
                    <a:pt x="32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71"/>
                    <a:pt x="31" y="175"/>
                    <a:pt x="31" y="179"/>
                  </a:cubicBezTo>
                  <a:close/>
                  <a:moveTo>
                    <a:pt x="59" y="169"/>
                  </a:moveTo>
                  <a:cubicBezTo>
                    <a:pt x="59" y="169"/>
                    <a:pt x="60" y="169"/>
                    <a:pt x="59" y="168"/>
                  </a:cubicBezTo>
                  <a:cubicBezTo>
                    <a:pt x="58" y="168"/>
                    <a:pt x="58" y="169"/>
                    <a:pt x="59" y="169"/>
                  </a:cubicBezTo>
                  <a:close/>
                  <a:moveTo>
                    <a:pt x="61" y="168"/>
                  </a:moveTo>
                  <a:cubicBezTo>
                    <a:pt x="60" y="168"/>
                    <a:pt x="61" y="169"/>
                    <a:pt x="61" y="170"/>
                  </a:cubicBezTo>
                  <a:cubicBezTo>
                    <a:pt x="62" y="170"/>
                    <a:pt x="62" y="169"/>
                    <a:pt x="62" y="169"/>
                  </a:cubicBezTo>
                  <a:cubicBezTo>
                    <a:pt x="62" y="169"/>
                    <a:pt x="62" y="168"/>
                    <a:pt x="61" y="168"/>
                  </a:cubicBezTo>
                  <a:close/>
                  <a:moveTo>
                    <a:pt x="38" y="170"/>
                  </a:moveTo>
                  <a:cubicBezTo>
                    <a:pt x="38" y="169"/>
                    <a:pt x="37" y="169"/>
                    <a:pt x="37" y="168"/>
                  </a:cubicBezTo>
                  <a:cubicBezTo>
                    <a:pt x="37" y="169"/>
                    <a:pt x="37" y="170"/>
                    <a:pt x="38" y="170"/>
                  </a:cubicBezTo>
                  <a:close/>
                  <a:moveTo>
                    <a:pt x="34" y="171"/>
                  </a:moveTo>
                  <a:cubicBezTo>
                    <a:pt x="34" y="170"/>
                    <a:pt x="36" y="169"/>
                    <a:pt x="35" y="169"/>
                  </a:cubicBezTo>
                  <a:cubicBezTo>
                    <a:pt x="35" y="170"/>
                    <a:pt x="34" y="170"/>
                    <a:pt x="34" y="171"/>
                  </a:cubicBezTo>
                  <a:close/>
                  <a:moveTo>
                    <a:pt x="58" y="169"/>
                  </a:moveTo>
                  <a:cubicBezTo>
                    <a:pt x="57" y="170"/>
                    <a:pt x="57" y="170"/>
                    <a:pt x="56" y="170"/>
                  </a:cubicBezTo>
                  <a:cubicBezTo>
                    <a:pt x="56" y="171"/>
                    <a:pt x="57" y="171"/>
                    <a:pt x="57" y="172"/>
                  </a:cubicBezTo>
                  <a:cubicBezTo>
                    <a:pt x="58" y="171"/>
                    <a:pt x="58" y="170"/>
                    <a:pt x="58" y="169"/>
                  </a:cubicBezTo>
                  <a:cubicBezTo>
                    <a:pt x="58" y="170"/>
                    <a:pt x="58" y="169"/>
                    <a:pt x="58" y="169"/>
                  </a:cubicBezTo>
                  <a:close/>
                  <a:moveTo>
                    <a:pt x="59" y="170"/>
                  </a:moveTo>
                  <a:cubicBezTo>
                    <a:pt x="60" y="171"/>
                    <a:pt x="60" y="171"/>
                    <a:pt x="60" y="171"/>
                  </a:cubicBezTo>
                  <a:cubicBezTo>
                    <a:pt x="60" y="170"/>
                    <a:pt x="60" y="170"/>
                    <a:pt x="60" y="169"/>
                  </a:cubicBezTo>
                  <a:cubicBezTo>
                    <a:pt x="60" y="170"/>
                    <a:pt x="59" y="170"/>
                    <a:pt x="59" y="170"/>
                  </a:cubicBezTo>
                  <a:close/>
                  <a:moveTo>
                    <a:pt x="37" y="172"/>
                  </a:moveTo>
                  <a:cubicBezTo>
                    <a:pt x="37" y="172"/>
                    <a:pt x="37" y="172"/>
                    <a:pt x="37" y="172"/>
                  </a:cubicBezTo>
                  <a:cubicBezTo>
                    <a:pt x="37" y="171"/>
                    <a:pt x="37" y="171"/>
                    <a:pt x="36" y="171"/>
                  </a:cubicBezTo>
                  <a:cubicBezTo>
                    <a:pt x="37" y="171"/>
                    <a:pt x="37" y="171"/>
                    <a:pt x="37" y="172"/>
                  </a:cubicBezTo>
                  <a:close/>
                  <a:moveTo>
                    <a:pt x="62" y="171"/>
                  </a:moveTo>
                  <a:cubicBezTo>
                    <a:pt x="62" y="171"/>
                    <a:pt x="62" y="172"/>
                    <a:pt x="63" y="172"/>
                  </a:cubicBezTo>
                  <a:cubicBezTo>
                    <a:pt x="63" y="171"/>
                    <a:pt x="63" y="171"/>
                    <a:pt x="62" y="171"/>
                  </a:cubicBezTo>
                  <a:cubicBezTo>
                    <a:pt x="62" y="171"/>
                    <a:pt x="62" y="171"/>
                    <a:pt x="62" y="171"/>
                  </a:cubicBezTo>
                  <a:close/>
                  <a:moveTo>
                    <a:pt x="35" y="173"/>
                  </a:moveTo>
                  <a:cubicBezTo>
                    <a:pt x="35" y="173"/>
                    <a:pt x="35" y="174"/>
                    <a:pt x="36" y="174"/>
                  </a:cubicBezTo>
                  <a:cubicBezTo>
                    <a:pt x="36" y="173"/>
                    <a:pt x="36" y="173"/>
                    <a:pt x="36" y="172"/>
                  </a:cubicBezTo>
                  <a:cubicBezTo>
                    <a:pt x="36" y="172"/>
                    <a:pt x="36" y="172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5" y="172"/>
                    <a:pt x="35" y="172"/>
                    <a:pt x="35" y="173"/>
                  </a:cubicBezTo>
                  <a:close/>
                  <a:moveTo>
                    <a:pt x="58" y="173"/>
                  </a:moveTo>
                  <a:cubicBezTo>
                    <a:pt x="58" y="173"/>
                    <a:pt x="59" y="173"/>
                    <a:pt x="59" y="172"/>
                  </a:cubicBezTo>
                  <a:cubicBezTo>
                    <a:pt x="59" y="172"/>
                    <a:pt x="59" y="172"/>
                    <a:pt x="59" y="171"/>
                  </a:cubicBezTo>
                  <a:cubicBezTo>
                    <a:pt x="58" y="172"/>
                    <a:pt x="57" y="173"/>
                    <a:pt x="58" y="173"/>
                  </a:cubicBezTo>
                  <a:close/>
                  <a:moveTo>
                    <a:pt x="56" y="174"/>
                  </a:moveTo>
                  <a:cubicBezTo>
                    <a:pt x="56" y="174"/>
                    <a:pt x="56" y="173"/>
                    <a:pt x="57" y="173"/>
                  </a:cubicBezTo>
                  <a:cubicBezTo>
                    <a:pt x="56" y="173"/>
                    <a:pt x="56" y="173"/>
                    <a:pt x="56" y="172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56" y="172"/>
                    <a:pt x="56" y="173"/>
                    <a:pt x="56" y="174"/>
                  </a:cubicBezTo>
                  <a:close/>
                  <a:moveTo>
                    <a:pt x="61" y="173"/>
                  </a:moveTo>
                  <a:cubicBezTo>
                    <a:pt x="61" y="173"/>
                    <a:pt x="62" y="175"/>
                    <a:pt x="62" y="174"/>
                  </a:cubicBezTo>
                  <a:cubicBezTo>
                    <a:pt x="62" y="173"/>
                    <a:pt x="61" y="173"/>
                    <a:pt x="61" y="172"/>
                  </a:cubicBezTo>
                  <a:cubicBezTo>
                    <a:pt x="61" y="173"/>
                    <a:pt x="61" y="173"/>
                    <a:pt x="61" y="173"/>
                  </a:cubicBezTo>
                  <a:close/>
                  <a:moveTo>
                    <a:pt x="64" y="173"/>
                  </a:moveTo>
                  <a:cubicBezTo>
                    <a:pt x="64" y="174"/>
                    <a:pt x="65" y="174"/>
                    <a:pt x="65" y="174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173"/>
                    <a:pt x="66" y="173"/>
                    <a:pt x="65" y="173"/>
                  </a:cubicBezTo>
                  <a:cubicBezTo>
                    <a:pt x="65" y="173"/>
                    <a:pt x="65" y="173"/>
                    <a:pt x="64" y="173"/>
                  </a:cubicBezTo>
                  <a:close/>
                  <a:moveTo>
                    <a:pt x="58" y="174"/>
                  </a:moveTo>
                  <a:cubicBezTo>
                    <a:pt x="59" y="174"/>
                    <a:pt x="59" y="173"/>
                    <a:pt x="59" y="173"/>
                  </a:cubicBezTo>
                  <a:cubicBezTo>
                    <a:pt x="59" y="173"/>
                    <a:pt x="58" y="174"/>
                    <a:pt x="58" y="174"/>
                  </a:cubicBezTo>
                  <a:close/>
                  <a:moveTo>
                    <a:pt x="36" y="175"/>
                  </a:moveTo>
                  <a:cubicBezTo>
                    <a:pt x="36" y="175"/>
                    <a:pt x="37" y="174"/>
                    <a:pt x="37" y="174"/>
                  </a:cubicBezTo>
                  <a:cubicBezTo>
                    <a:pt x="36" y="174"/>
                    <a:pt x="36" y="174"/>
                    <a:pt x="36" y="175"/>
                  </a:cubicBezTo>
                  <a:close/>
                  <a:moveTo>
                    <a:pt x="33" y="176"/>
                  </a:moveTo>
                  <a:cubicBezTo>
                    <a:pt x="34" y="176"/>
                    <a:pt x="33" y="177"/>
                    <a:pt x="34" y="177"/>
                  </a:cubicBezTo>
                  <a:cubicBezTo>
                    <a:pt x="35" y="176"/>
                    <a:pt x="35" y="175"/>
                    <a:pt x="34" y="174"/>
                  </a:cubicBezTo>
                  <a:cubicBezTo>
                    <a:pt x="34" y="175"/>
                    <a:pt x="33" y="175"/>
                    <a:pt x="33" y="176"/>
                  </a:cubicBezTo>
                  <a:close/>
                  <a:moveTo>
                    <a:pt x="59" y="175"/>
                  </a:moveTo>
                  <a:cubicBezTo>
                    <a:pt x="59" y="176"/>
                    <a:pt x="59" y="176"/>
                    <a:pt x="60" y="176"/>
                  </a:cubicBezTo>
                  <a:cubicBezTo>
                    <a:pt x="60" y="176"/>
                    <a:pt x="60" y="176"/>
                    <a:pt x="61" y="175"/>
                  </a:cubicBezTo>
                  <a:cubicBezTo>
                    <a:pt x="60" y="175"/>
                    <a:pt x="60" y="174"/>
                    <a:pt x="60" y="174"/>
                  </a:cubicBezTo>
                  <a:cubicBezTo>
                    <a:pt x="60" y="175"/>
                    <a:pt x="59" y="175"/>
                    <a:pt x="59" y="175"/>
                  </a:cubicBezTo>
                  <a:close/>
                  <a:moveTo>
                    <a:pt x="57" y="175"/>
                  </a:moveTo>
                  <a:cubicBezTo>
                    <a:pt x="57" y="175"/>
                    <a:pt x="57" y="175"/>
                    <a:pt x="57" y="176"/>
                  </a:cubicBezTo>
                  <a:cubicBezTo>
                    <a:pt x="57" y="176"/>
                    <a:pt x="58" y="175"/>
                    <a:pt x="58" y="175"/>
                  </a:cubicBezTo>
                  <a:cubicBezTo>
                    <a:pt x="57" y="175"/>
                    <a:pt x="57" y="174"/>
                    <a:pt x="57" y="175"/>
                  </a:cubicBezTo>
                  <a:close/>
                  <a:moveTo>
                    <a:pt x="65" y="176"/>
                  </a:moveTo>
                  <a:cubicBezTo>
                    <a:pt x="65" y="177"/>
                    <a:pt x="64" y="176"/>
                    <a:pt x="64" y="177"/>
                  </a:cubicBezTo>
                  <a:cubicBezTo>
                    <a:pt x="65" y="177"/>
                    <a:pt x="65" y="178"/>
                    <a:pt x="65" y="178"/>
                  </a:cubicBezTo>
                  <a:cubicBezTo>
                    <a:pt x="65" y="177"/>
                    <a:pt x="65" y="176"/>
                    <a:pt x="65" y="175"/>
                  </a:cubicBezTo>
                  <a:cubicBezTo>
                    <a:pt x="65" y="176"/>
                    <a:pt x="65" y="176"/>
                    <a:pt x="65" y="176"/>
                  </a:cubicBezTo>
                  <a:close/>
                  <a:moveTo>
                    <a:pt x="60" y="176"/>
                  </a:moveTo>
                  <a:cubicBezTo>
                    <a:pt x="60" y="176"/>
                    <a:pt x="60" y="176"/>
                    <a:pt x="61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0" y="176"/>
                    <a:pt x="60" y="176"/>
                    <a:pt x="60" y="176"/>
                  </a:cubicBezTo>
                  <a:close/>
                  <a:moveTo>
                    <a:pt x="58" y="178"/>
                  </a:moveTo>
                  <a:cubicBezTo>
                    <a:pt x="58" y="178"/>
                    <a:pt x="58" y="178"/>
                    <a:pt x="59" y="177"/>
                  </a:cubicBezTo>
                  <a:cubicBezTo>
                    <a:pt x="58" y="177"/>
                    <a:pt x="58" y="176"/>
                    <a:pt x="58" y="176"/>
                  </a:cubicBezTo>
                  <a:cubicBezTo>
                    <a:pt x="57" y="177"/>
                    <a:pt x="57" y="177"/>
                    <a:pt x="58" y="178"/>
                  </a:cubicBezTo>
                  <a:close/>
                  <a:moveTo>
                    <a:pt x="34" y="177"/>
                  </a:moveTo>
                  <a:cubicBezTo>
                    <a:pt x="34" y="177"/>
                    <a:pt x="34" y="177"/>
                    <a:pt x="34" y="178"/>
                  </a:cubicBezTo>
                  <a:cubicBezTo>
                    <a:pt x="35" y="178"/>
                    <a:pt x="35" y="177"/>
                    <a:pt x="35" y="177"/>
                  </a:cubicBezTo>
                  <a:cubicBezTo>
                    <a:pt x="35" y="177"/>
                    <a:pt x="35" y="177"/>
                    <a:pt x="34" y="177"/>
                  </a:cubicBezTo>
                  <a:close/>
                  <a:moveTo>
                    <a:pt x="32" y="177"/>
                  </a:moveTo>
                  <a:cubicBezTo>
                    <a:pt x="33" y="177"/>
                    <a:pt x="32" y="178"/>
                    <a:pt x="33" y="178"/>
                  </a:cubicBezTo>
                  <a:cubicBezTo>
                    <a:pt x="33" y="178"/>
                    <a:pt x="33" y="177"/>
                    <a:pt x="33" y="177"/>
                  </a:cubicBezTo>
                  <a:cubicBezTo>
                    <a:pt x="33" y="177"/>
                    <a:pt x="32" y="177"/>
                    <a:pt x="32" y="177"/>
                  </a:cubicBezTo>
                  <a:close/>
                  <a:moveTo>
                    <a:pt x="60" y="178"/>
                  </a:moveTo>
                  <a:cubicBezTo>
                    <a:pt x="60" y="179"/>
                    <a:pt x="61" y="178"/>
                    <a:pt x="61" y="177"/>
                  </a:cubicBezTo>
                  <a:cubicBezTo>
                    <a:pt x="61" y="178"/>
                    <a:pt x="60" y="178"/>
                    <a:pt x="60" y="178"/>
                  </a:cubicBezTo>
                  <a:close/>
                  <a:moveTo>
                    <a:pt x="63" y="178"/>
                  </a:moveTo>
                  <a:cubicBezTo>
                    <a:pt x="64" y="179"/>
                    <a:pt x="64" y="180"/>
                    <a:pt x="65" y="180"/>
                  </a:cubicBezTo>
                  <a:cubicBezTo>
                    <a:pt x="65" y="180"/>
                    <a:pt x="65" y="180"/>
                    <a:pt x="65" y="179"/>
                  </a:cubicBezTo>
                  <a:cubicBezTo>
                    <a:pt x="64" y="179"/>
                    <a:pt x="64" y="178"/>
                    <a:pt x="64" y="177"/>
                  </a:cubicBezTo>
                  <a:cubicBezTo>
                    <a:pt x="64" y="177"/>
                    <a:pt x="63" y="177"/>
                    <a:pt x="63" y="178"/>
                  </a:cubicBezTo>
                  <a:close/>
                  <a:moveTo>
                    <a:pt x="36" y="178"/>
                  </a:moveTo>
                  <a:cubicBezTo>
                    <a:pt x="36" y="178"/>
                    <a:pt x="37" y="178"/>
                    <a:pt x="36" y="177"/>
                  </a:cubicBezTo>
                  <a:cubicBezTo>
                    <a:pt x="36" y="178"/>
                    <a:pt x="36" y="178"/>
                    <a:pt x="36" y="178"/>
                  </a:cubicBezTo>
                  <a:close/>
                  <a:moveTo>
                    <a:pt x="58" y="179"/>
                  </a:moveTo>
                  <a:cubicBezTo>
                    <a:pt x="58" y="179"/>
                    <a:pt x="58" y="179"/>
                    <a:pt x="58" y="179"/>
                  </a:cubicBezTo>
                  <a:cubicBezTo>
                    <a:pt x="59" y="179"/>
                    <a:pt x="59" y="178"/>
                    <a:pt x="59" y="178"/>
                  </a:cubicBezTo>
                  <a:cubicBezTo>
                    <a:pt x="59" y="178"/>
                    <a:pt x="58" y="178"/>
                    <a:pt x="58" y="179"/>
                  </a:cubicBezTo>
                  <a:close/>
                  <a:moveTo>
                    <a:pt x="57" y="179"/>
                  </a:moveTo>
                  <a:cubicBezTo>
                    <a:pt x="57" y="179"/>
                    <a:pt x="57" y="178"/>
                    <a:pt x="57" y="178"/>
                  </a:cubicBezTo>
                  <a:cubicBezTo>
                    <a:pt x="57" y="178"/>
                    <a:pt x="57" y="178"/>
                    <a:pt x="57" y="179"/>
                  </a:cubicBezTo>
                  <a:close/>
                  <a:moveTo>
                    <a:pt x="61" y="180"/>
                  </a:moveTo>
                  <a:cubicBezTo>
                    <a:pt x="61" y="179"/>
                    <a:pt x="61" y="179"/>
                    <a:pt x="62" y="178"/>
                  </a:cubicBezTo>
                  <a:cubicBezTo>
                    <a:pt x="61" y="178"/>
                    <a:pt x="60" y="179"/>
                    <a:pt x="61" y="180"/>
                  </a:cubicBezTo>
                  <a:close/>
                  <a:moveTo>
                    <a:pt x="33" y="181"/>
                  </a:moveTo>
                  <a:cubicBezTo>
                    <a:pt x="33" y="180"/>
                    <a:pt x="34" y="179"/>
                    <a:pt x="33" y="179"/>
                  </a:cubicBezTo>
                  <a:cubicBezTo>
                    <a:pt x="33" y="179"/>
                    <a:pt x="32" y="180"/>
                    <a:pt x="33" y="181"/>
                  </a:cubicBezTo>
                  <a:close/>
                  <a:moveTo>
                    <a:pt x="31" y="180"/>
                  </a:moveTo>
                  <a:cubicBezTo>
                    <a:pt x="31" y="180"/>
                    <a:pt x="32" y="179"/>
                    <a:pt x="32" y="179"/>
                  </a:cubicBezTo>
                  <a:cubicBezTo>
                    <a:pt x="32" y="179"/>
                    <a:pt x="31" y="180"/>
                    <a:pt x="31" y="180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5" y="180"/>
                    <a:pt x="36" y="180"/>
                  </a:cubicBezTo>
                  <a:cubicBezTo>
                    <a:pt x="36" y="180"/>
                    <a:pt x="36" y="179"/>
                    <a:pt x="36" y="179"/>
                  </a:cubicBezTo>
                  <a:cubicBezTo>
                    <a:pt x="36" y="179"/>
                    <a:pt x="36" y="179"/>
                    <a:pt x="36" y="179"/>
                  </a:cubicBezTo>
                  <a:close/>
                  <a:moveTo>
                    <a:pt x="37" y="180"/>
                  </a:moveTo>
                  <a:cubicBezTo>
                    <a:pt x="37" y="180"/>
                    <a:pt x="37" y="180"/>
                    <a:pt x="37" y="180"/>
                  </a:cubicBezTo>
                  <a:cubicBezTo>
                    <a:pt x="37" y="180"/>
                    <a:pt x="37" y="179"/>
                    <a:pt x="37" y="179"/>
                  </a:cubicBezTo>
                  <a:cubicBezTo>
                    <a:pt x="37" y="180"/>
                    <a:pt x="37" y="180"/>
                    <a:pt x="37" y="180"/>
                  </a:cubicBezTo>
                  <a:close/>
                  <a:moveTo>
                    <a:pt x="57" y="181"/>
                  </a:moveTo>
                  <a:cubicBezTo>
                    <a:pt x="57" y="181"/>
                    <a:pt x="58" y="181"/>
                    <a:pt x="58" y="180"/>
                  </a:cubicBezTo>
                  <a:cubicBezTo>
                    <a:pt x="57" y="180"/>
                    <a:pt x="57" y="179"/>
                    <a:pt x="57" y="179"/>
                  </a:cubicBezTo>
                  <a:cubicBezTo>
                    <a:pt x="57" y="180"/>
                    <a:pt x="56" y="181"/>
                    <a:pt x="57" y="181"/>
                  </a:cubicBezTo>
                  <a:close/>
                  <a:moveTo>
                    <a:pt x="61" y="180"/>
                  </a:moveTo>
                  <a:cubicBezTo>
                    <a:pt x="62" y="181"/>
                    <a:pt x="62" y="181"/>
                    <a:pt x="62" y="182"/>
                  </a:cubicBezTo>
                  <a:cubicBezTo>
                    <a:pt x="62" y="181"/>
                    <a:pt x="62" y="180"/>
                    <a:pt x="62" y="179"/>
                  </a:cubicBezTo>
                  <a:cubicBezTo>
                    <a:pt x="62" y="180"/>
                    <a:pt x="62" y="180"/>
                    <a:pt x="61" y="180"/>
                  </a:cubicBezTo>
                  <a:close/>
                  <a:moveTo>
                    <a:pt x="59" y="181"/>
                  </a:moveTo>
                  <a:cubicBezTo>
                    <a:pt x="60" y="181"/>
                    <a:pt x="60" y="180"/>
                    <a:pt x="60" y="180"/>
                  </a:cubicBezTo>
                  <a:cubicBezTo>
                    <a:pt x="60" y="181"/>
                    <a:pt x="59" y="180"/>
                    <a:pt x="59" y="181"/>
                  </a:cubicBezTo>
                  <a:close/>
                  <a:moveTo>
                    <a:pt x="30" y="191"/>
                  </a:moveTo>
                  <a:cubicBezTo>
                    <a:pt x="30" y="191"/>
                    <a:pt x="31" y="191"/>
                    <a:pt x="31" y="191"/>
                  </a:cubicBezTo>
                  <a:cubicBezTo>
                    <a:pt x="30" y="192"/>
                    <a:pt x="31" y="193"/>
                    <a:pt x="30" y="194"/>
                  </a:cubicBezTo>
                  <a:cubicBezTo>
                    <a:pt x="31" y="194"/>
                    <a:pt x="30" y="197"/>
                    <a:pt x="31" y="198"/>
                  </a:cubicBezTo>
                  <a:cubicBezTo>
                    <a:pt x="31" y="198"/>
                    <a:pt x="31" y="197"/>
                    <a:pt x="32" y="196"/>
                  </a:cubicBezTo>
                  <a:cubicBezTo>
                    <a:pt x="32" y="196"/>
                    <a:pt x="31" y="196"/>
                    <a:pt x="31" y="195"/>
                  </a:cubicBezTo>
                  <a:cubicBezTo>
                    <a:pt x="32" y="193"/>
                    <a:pt x="32" y="190"/>
                    <a:pt x="31" y="189"/>
                  </a:cubicBezTo>
                  <a:cubicBezTo>
                    <a:pt x="32" y="187"/>
                    <a:pt x="32" y="184"/>
                    <a:pt x="32" y="181"/>
                  </a:cubicBezTo>
                  <a:cubicBezTo>
                    <a:pt x="32" y="181"/>
                    <a:pt x="32" y="181"/>
                    <a:pt x="31" y="181"/>
                  </a:cubicBezTo>
                  <a:cubicBezTo>
                    <a:pt x="29" y="184"/>
                    <a:pt x="31" y="188"/>
                    <a:pt x="30" y="191"/>
                  </a:cubicBezTo>
                  <a:close/>
                  <a:moveTo>
                    <a:pt x="64" y="185"/>
                  </a:moveTo>
                  <a:cubicBezTo>
                    <a:pt x="64" y="185"/>
                    <a:pt x="64" y="185"/>
                    <a:pt x="63" y="185"/>
                  </a:cubicBezTo>
                  <a:cubicBezTo>
                    <a:pt x="63" y="186"/>
                    <a:pt x="64" y="187"/>
                    <a:pt x="65" y="187"/>
                  </a:cubicBezTo>
                  <a:cubicBezTo>
                    <a:pt x="64" y="188"/>
                    <a:pt x="65" y="189"/>
                    <a:pt x="64" y="190"/>
                  </a:cubicBezTo>
                  <a:cubicBezTo>
                    <a:pt x="64" y="189"/>
                    <a:pt x="63" y="189"/>
                    <a:pt x="63" y="189"/>
                  </a:cubicBezTo>
                  <a:cubicBezTo>
                    <a:pt x="63" y="190"/>
                    <a:pt x="63" y="191"/>
                    <a:pt x="64" y="192"/>
                  </a:cubicBezTo>
                  <a:cubicBezTo>
                    <a:pt x="66" y="190"/>
                    <a:pt x="65" y="185"/>
                    <a:pt x="65" y="182"/>
                  </a:cubicBezTo>
                  <a:cubicBezTo>
                    <a:pt x="65" y="182"/>
                    <a:pt x="64" y="181"/>
                    <a:pt x="64" y="181"/>
                  </a:cubicBezTo>
                  <a:cubicBezTo>
                    <a:pt x="63" y="182"/>
                    <a:pt x="65" y="184"/>
                    <a:pt x="64" y="185"/>
                  </a:cubicBezTo>
                  <a:close/>
                  <a:moveTo>
                    <a:pt x="34" y="183"/>
                  </a:moveTo>
                  <a:cubicBezTo>
                    <a:pt x="34" y="182"/>
                    <a:pt x="35" y="182"/>
                    <a:pt x="35" y="181"/>
                  </a:cubicBezTo>
                  <a:cubicBezTo>
                    <a:pt x="35" y="181"/>
                    <a:pt x="34" y="181"/>
                    <a:pt x="34" y="181"/>
                  </a:cubicBezTo>
                  <a:cubicBezTo>
                    <a:pt x="34" y="182"/>
                    <a:pt x="33" y="183"/>
                    <a:pt x="34" y="183"/>
                  </a:cubicBezTo>
                  <a:close/>
                  <a:moveTo>
                    <a:pt x="60" y="182"/>
                  </a:moveTo>
                  <a:cubicBezTo>
                    <a:pt x="60" y="183"/>
                    <a:pt x="61" y="183"/>
                    <a:pt x="61" y="183"/>
                  </a:cubicBezTo>
                  <a:cubicBezTo>
                    <a:pt x="61" y="182"/>
                    <a:pt x="61" y="182"/>
                    <a:pt x="60" y="182"/>
                  </a:cubicBezTo>
                  <a:cubicBezTo>
                    <a:pt x="60" y="182"/>
                    <a:pt x="60" y="182"/>
                    <a:pt x="60" y="182"/>
                  </a:cubicBezTo>
                  <a:close/>
                  <a:moveTo>
                    <a:pt x="57" y="182"/>
                  </a:moveTo>
                  <a:cubicBezTo>
                    <a:pt x="57" y="183"/>
                    <a:pt x="58" y="183"/>
                    <a:pt x="58" y="183"/>
                  </a:cubicBezTo>
                  <a:cubicBezTo>
                    <a:pt x="58" y="183"/>
                    <a:pt x="59" y="182"/>
                    <a:pt x="59" y="182"/>
                  </a:cubicBezTo>
                  <a:cubicBezTo>
                    <a:pt x="58" y="182"/>
                    <a:pt x="58" y="182"/>
                    <a:pt x="57" y="182"/>
                  </a:cubicBezTo>
                  <a:close/>
                  <a:moveTo>
                    <a:pt x="63" y="183"/>
                  </a:moveTo>
                  <a:cubicBezTo>
                    <a:pt x="63" y="183"/>
                    <a:pt x="64" y="183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3"/>
                    <a:pt x="63" y="183"/>
                    <a:pt x="63" y="183"/>
                  </a:cubicBezTo>
                  <a:close/>
                  <a:moveTo>
                    <a:pt x="36" y="184"/>
                  </a:moveTo>
                  <a:cubicBezTo>
                    <a:pt x="36" y="183"/>
                    <a:pt x="37" y="183"/>
                    <a:pt x="37" y="182"/>
                  </a:cubicBezTo>
                  <a:cubicBezTo>
                    <a:pt x="36" y="182"/>
                    <a:pt x="36" y="183"/>
                    <a:pt x="36" y="184"/>
                  </a:cubicBezTo>
                  <a:close/>
                  <a:moveTo>
                    <a:pt x="35" y="184"/>
                  </a:moveTo>
                  <a:cubicBezTo>
                    <a:pt x="35" y="184"/>
                    <a:pt x="36" y="183"/>
                    <a:pt x="35" y="183"/>
                  </a:cubicBezTo>
                  <a:cubicBezTo>
                    <a:pt x="35" y="183"/>
                    <a:pt x="34" y="184"/>
                    <a:pt x="35" y="184"/>
                  </a:cubicBezTo>
                  <a:close/>
                  <a:moveTo>
                    <a:pt x="58" y="185"/>
                  </a:moveTo>
                  <a:cubicBezTo>
                    <a:pt x="59" y="185"/>
                    <a:pt x="59" y="184"/>
                    <a:pt x="59" y="184"/>
                  </a:cubicBezTo>
                  <a:cubicBezTo>
                    <a:pt x="59" y="184"/>
                    <a:pt x="59" y="183"/>
                    <a:pt x="59" y="183"/>
                  </a:cubicBezTo>
                  <a:cubicBezTo>
                    <a:pt x="59" y="184"/>
                    <a:pt x="58" y="184"/>
                    <a:pt x="58" y="185"/>
                  </a:cubicBezTo>
                  <a:close/>
                  <a:moveTo>
                    <a:pt x="62" y="185"/>
                  </a:moveTo>
                  <a:cubicBezTo>
                    <a:pt x="62" y="185"/>
                    <a:pt x="62" y="184"/>
                    <a:pt x="62" y="184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1" y="184"/>
                    <a:pt x="61" y="185"/>
                    <a:pt x="62" y="185"/>
                  </a:cubicBezTo>
                  <a:close/>
                  <a:moveTo>
                    <a:pt x="33" y="185"/>
                  </a:move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4"/>
                    <a:pt x="33" y="184"/>
                  </a:cubicBezTo>
                  <a:cubicBezTo>
                    <a:pt x="33" y="184"/>
                    <a:pt x="32" y="185"/>
                    <a:pt x="33" y="185"/>
                  </a:cubicBezTo>
                  <a:close/>
                  <a:moveTo>
                    <a:pt x="35" y="186"/>
                  </a:moveTo>
                  <a:cubicBezTo>
                    <a:pt x="36" y="185"/>
                    <a:pt x="36" y="184"/>
                    <a:pt x="36" y="184"/>
                  </a:cubicBezTo>
                  <a:cubicBezTo>
                    <a:pt x="36" y="184"/>
                    <a:pt x="35" y="185"/>
                    <a:pt x="35" y="186"/>
                  </a:cubicBezTo>
                  <a:close/>
                  <a:moveTo>
                    <a:pt x="60" y="187"/>
                  </a:moveTo>
                  <a:cubicBezTo>
                    <a:pt x="60" y="187"/>
                    <a:pt x="61" y="186"/>
                    <a:pt x="60" y="186"/>
                  </a:cubicBezTo>
                  <a:cubicBezTo>
                    <a:pt x="60" y="186"/>
                    <a:pt x="59" y="187"/>
                    <a:pt x="60" y="187"/>
                  </a:cubicBezTo>
                  <a:close/>
                  <a:moveTo>
                    <a:pt x="36" y="187"/>
                  </a:moveTo>
                  <a:cubicBezTo>
                    <a:pt x="36" y="187"/>
                    <a:pt x="36" y="188"/>
                    <a:pt x="37" y="188"/>
                  </a:cubicBezTo>
                  <a:cubicBezTo>
                    <a:pt x="37" y="187"/>
                    <a:pt x="37" y="186"/>
                    <a:pt x="36" y="186"/>
                  </a:cubicBezTo>
                  <a:cubicBezTo>
                    <a:pt x="36" y="187"/>
                    <a:pt x="36" y="187"/>
                    <a:pt x="36" y="187"/>
                  </a:cubicBezTo>
                  <a:close/>
                  <a:moveTo>
                    <a:pt x="57" y="188"/>
                  </a:moveTo>
                  <a:cubicBezTo>
                    <a:pt x="58" y="187"/>
                    <a:pt x="58" y="187"/>
                    <a:pt x="58" y="187"/>
                  </a:cubicBezTo>
                  <a:cubicBezTo>
                    <a:pt x="58" y="187"/>
                    <a:pt x="58" y="187"/>
                    <a:pt x="57" y="187"/>
                  </a:cubicBezTo>
                  <a:cubicBezTo>
                    <a:pt x="58" y="187"/>
                    <a:pt x="57" y="187"/>
                    <a:pt x="57" y="188"/>
                  </a:cubicBezTo>
                  <a:close/>
                  <a:moveTo>
                    <a:pt x="63" y="187"/>
                  </a:moveTo>
                  <a:cubicBezTo>
                    <a:pt x="63" y="187"/>
                    <a:pt x="63" y="187"/>
                    <a:pt x="63" y="187"/>
                  </a:cubicBezTo>
                  <a:cubicBezTo>
                    <a:pt x="63" y="187"/>
                    <a:pt x="63" y="188"/>
                    <a:pt x="63" y="187"/>
                  </a:cubicBezTo>
                  <a:close/>
                  <a:moveTo>
                    <a:pt x="34" y="188"/>
                  </a:moveTo>
                  <a:cubicBezTo>
                    <a:pt x="34" y="188"/>
                    <a:pt x="35" y="188"/>
                    <a:pt x="35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8"/>
                    <a:pt x="34" y="188"/>
                  </a:cubicBezTo>
                  <a:close/>
                  <a:moveTo>
                    <a:pt x="58" y="189"/>
                  </a:moveTo>
                  <a:cubicBezTo>
                    <a:pt x="58" y="189"/>
                    <a:pt x="59" y="189"/>
                    <a:pt x="59" y="188"/>
                  </a:cubicBezTo>
                  <a:cubicBezTo>
                    <a:pt x="58" y="188"/>
                    <a:pt x="58" y="188"/>
                    <a:pt x="58" y="189"/>
                  </a:cubicBezTo>
                  <a:close/>
                  <a:moveTo>
                    <a:pt x="60" y="189"/>
                  </a:moveTo>
                  <a:cubicBezTo>
                    <a:pt x="60" y="189"/>
                    <a:pt x="61" y="190"/>
                    <a:pt x="61" y="190"/>
                  </a:cubicBezTo>
                  <a:cubicBezTo>
                    <a:pt x="61" y="189"/>
                    <a:pt x="62" y="189"/>
                    <a:pt x="62" y="189"/>
                  </a:cubicBezTo>
                  <a:cubicBezTo>
                    <a:pt x="61" y="189"/>
                    <a:pt x="61" y="188"/>
                    <a:pt x="61" y="188"/>
                  </a:cubicBezTo>
                  <a:cubicBezTo>
                    <a:pt x="61" y="188"/>
                    <a:pt x="61" y="189"/>
                    <a:pt x="60" y="189"/>
                  </a:cubicBezTo>
                  <a:close/>
                  <a:moveTo>
                    <a:pt x="33" y="192"/>
                  </a:moveTo>
                  <a:cubicBezTo>
                    <a:pt x="33" y="191"/>
                    <a:pt x="34" y="189"/>
                    <a:pt x="33" y="189"/>
                  </a:cubicBezTo>
                  <a:cubicBezTo>
                    <a:pt x="32" y="190"/>
                    <a:pt x="33" y="190"/>
                    <a:pt x="33" y="192"/>
                  </a:cubicBezTo>
                  <a:close/>
                  <a:moveTo>
                    <a:pt x="36" y="190"/>
                  </a:moveTo>
                  <a:cubicBezTo>
                    <a:pt x="36" y="190"/>
                    <a:pt x="36" y="191"/>
                    <a:pt x="37" y="191"/>
                  </a:cubicBezTo>
                  <a:cubicBezTo>
                    <a:pt x="37" y="191"/>
                    <a:pt x="37" y="190"/>
                    <a:pt x="36" y="189"/>
                  </a:cubicBezTo>
                  <a:cubicBezTo>
                    <a:pt x="36" y="190"/>
                    <a:pt x="36" y="190"/>
                    <a:pt x="36" y="190"/>
                  </a:cubicBezTo>
                  <a:close/>
                  <a:moveTo>
                    <a:pt x="59" y="191"/>
                  </a:moveTo>
                  <a:cubicBezTo>
                    <a:pt x="60" y="192"/>
                    <a:pt x="60" y="190"/>
                    <a:pt x="59" y="190"/>
                  </a:cubicBezTo>
                  <a:cubicBezTo>
                    <a:pt x="59" y="190"/>
                    <a:pt x="59" y="190"/>
                    <a:pt x="59" y="191"/>
                  </a:cubicBezTo>
                  <a:close/>
                  <a:moveTo>
                    <a:pt x="38" y="196"/>
                  </a:moveTo>
                  <a:cubicBezTo>
                    <a:pt x="38" y="194"/>
                    <a:pt x="38" y="192"/>
                    <a:pt x="38" y="190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8" y="192"/>
                    <a:pt x="37" y="194"/>
                    <a:pt x="38" y="196"/>
                  </a:cubicBezTo>
                  <a:close/>
                  <a:moveTo>
                    <a:pt x="57" y="192"/>
                  </a:moveTo>
                  <a:cubicBezTo>
                    <a:pt x="57" y="191"/>
                    <a:pt x="58" y="191"/>
                    <a:pt x="58" y="191"/>
                  </a:cubicBezTo>
                  <a:cubicBezTo>
                    <a:pt x="57" y="191"/>
                    <a:pt x="57" y="191"/>
                    <a:pt x="57" y="192"/>
                  </a:cubicBezTo>
                  <a:close/>
                  <a:moveTo>
                    <a:pt x="60" y="193"/>
                  </a:moveTo>
                  <a:cubicBezTo>
                    <a:pt x="60" y="193"/>
                    <a:pt x="61" y="193"/>
                    <a:pt x="61" y="194"/>
                  </a:cubicBezTo>
                  <a:cubicBezTo>
                    <a:pt x="61" y="194"/>
                    <a:pt x="61" y="194"/>
                    <a:pt x="62" y="194"/>
                  </a:cubicBezTo>
                  <a:cubicBezTo>
                    <a:pt x="61" y="193"/>
                    <a:pt x="61" y="192"/>
                    <a:pt x="61" y="192"/>
                  </a:cubicBezTo>
                  <a:cubicBezTo>
                    <a:pt x="61" y="192"/>
                    <a:pt x="60" y="192"/>
                    <a:pt x="60" y="193"/>
                  </a:cubicBezTo>
                  <a:close/>
                  <a:moveTo>
                    <a:pt x="65" y="195"/>
                  </a:moveTo>
                  <a:cubicBezTo>
                    <a:pt x="64" y="194"/>
                    <a:pt x="65" y="193"/>
                    <a:pt x="64" y="192"/>
                  </a:cubicBezTo>
                  <a:cubicBezTo>
                    <a:pt x="64" y="193"/>
                    <a:pt x="64" y="195"/>
                    <a:pt x="65" y="195"/>
                  </a:cubicBezTo>
                  <a:close/>
                  <a:moveTo>
                    <a:pt x="34" y="195"/>
                  </a:moveTo>
                  <a:cubicBezTo>
                    <a:pt x="34" y="194"/>
                    <a:pt x="35" y="194"/>
                    <a:pt x="35" y="193"/>
                  </a:cubicBezTo>
                  <a:cubicBezTo>
                    <a:pt x="35" y="194"/>
                    <a:pt x="34" y="194"/>
                    <a:pt x="34" y="195"/>
                  </a:cubicBezTo>
                  <a:close/>
                  <a:moveTo>
                    <a:pt x="58" y="194"/>
                  </a:moveTo>
                  <a:cubicBezTo>
                    <a:pt x="58" y="194"/>
                    <a:pt x="58" y="193"/>
                    <a:pt x="59" y="193"/>
                  </a:cubicBezTo>
                  <a:cubicBezTo>
                    <a:pt x="58" y="193"/>
                    <a:pt x="58" y="194"/>
                    <a:pt x="58" y="194"/>
                  </a:cubicBezTo>
                  <a:close/>
                  <a:moveTo>
                    <a:pt x="59" y="196"/>
                  </a:moveTo>
                  <a:cubicBezTo>
                    <a:pt x="59" y="196"/>
                    <a:pt x="60" y="196"/>
                    <a:pt x="60" y="196"/>
                  </a:cubicBezTo>
                  <a:cubicBezTo>
                    <a:pt x="60" y="195"/>
                    <a:pt x="60" y="194"/>
                    <a:pt x="59" y="194"/>
                  </a:cubicBezTo>
                  <a:cubicBezTo>
                    <a:pt x="58" y="195"/>
                    <a:pt x="58" y="195"/>
                    <a:pt x="59" y="196"/>
                  </a:cubicBezTo>
                  <a:close/>
                  <a:moveTo>
                    <a:pt x="35" y="196"/>
                  </a:moveTo>
                  <a:cubicBezTo>
                    <a:pt x="35" y="196"/>
                    <a:pt x="35" y="195"/>
                    <a:pt x="35" y="194"/>
                  </a:cubicBezTo>
                  <a:cubicBezTo>
                    <a:pt x="35" y="194"/>
                    <a:pt x="35" y="194"/>
                    <a:pt x="35" y="194"/>
                  </a:cubicBezTo>
                  <a:cubicBezTo>
                    <a:pt x="35" y="195"/>
                    <a:pt x="34" y="196"/>
                    <a:pt x="35" y="196"/>
                  </a:cubicBezTo>
                  <a:close/>
                  <a:moveTo>
                    <a:pt x="37" y="196"/>
                  </a:moveTo>
                  <a:cubicBezTo>
                    <a:pt x="37" y="196"/>
                    <a:pt x="37" y="195"/>
                    <a:pt x="36" y="195"/>
                  </a:cubicBezTo>
                  <a:cubicBezTo>
                    <a:pt x="36" y="195"/>
                    <a:pt x="36" y="196"/>
                    <a:pt x="37" y="196"/>
                  </a:cubicBezTo>
                  <a:close/>
                  <a:moveTo>
                    <a:pt x="59" y="196"/>
                  </a:move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6"/>
                    <a:pt x="60" y="196"/>
                  </a:cubicBezTo>
                  <a:cubicBezTo>
                    <a:pt x="60" y="196"/>
                    <a:pt x="59" y="196"/>
                    <a:pt x="59" y="196"/>
                  </a:cubicBezTo>
                  <a:close/>
                  <a:moveTo>
                    <a:pt x="58" y="197"/>
                  </a:moveTo>
                  <a:cubicBezTo>
                    <a:pt x="58" y="197"/>
                    <a:pt x="58" y="196"/>
                    <a:pt x="58" y="196"/>
                  </a:cubicBezTo>
                  <a:cubicBezTo>
                    <a:pt x="57" y="196"/>
                    <a:pt x="57" y="197"/>
                    <a:pt x="58" y="197"/>
                  </a:cubicBezTo>
                  <a:close/>
                  <a:moveTo>
                    <a:pt x="33" y="197"/>
                  </a:moveTo>
                  <a:cubicBezTo>
                    <a:pt x="33" y="197"/>
                    <a:pt x="33" y="196"/>
                    <a:pt x="33" y="196"/>
                  </a:cubicBezTo>
                  <a:cubicBezTo>
                    <a:pt x="33" y="196"/>
                    <a:pt x="33" y="197"/>
                    <a:pt x="33" y="197"/>
                  </a:cubicBezTo>
                  <a:close/>
                  <a:moveTo>
                    <a:pt x="35" y="197"/>
                  </a:moveTo>
                  <a:cubicBezTo>
                    <a:pt x="36" y="198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6"/>
                  </a:cubicBezTo>
                  <a:cubicBezTo>
                    <a:pt x="36" y="197"/>
                    <a:pt x="35" y="197"/>
                    <a:pt x="35" y="197"/>
                  </a:cubicBezTo>
                  <a:close/>
                  <a:moveTo>
                    <a:pt x="59" y="198"/>
                  </a:moveTo>
                  <a:cubicBezTo>
                    <a:pt x="59" y="198"/>
                    <a:pt x="59" y="197"/>
                    <a:pt x="58" y="197"/>
                  </a:cubicBezTo>
                  <a:cubicBezTo>
                    <a:pt x="58" y="198"/>
                    <a:pt x="58" y="198"/>
                    <a:pt x="59" y="198"/>
                  </a:cubicBezTo>
                  <a:close/>
                  <a:moveTo>
                    <a:pt x="64" y="198"/>
                  </a:moveTo>
                  <a:cubicBezTo>
                    <a:pt x="64" y="199"/>
                    <a:pt x="64" y="199"/>
                    <a:pt x="65" y="199"/>
                  </a:cubicBezTo>
                  <a:cubicBezTo>
                    <a:pt x="64" y="198"/>
                    <a:pt x="64" y="198"/>
                    <a:pt x="64" y="197"/>
                  </a:cubicBezTo>
                  <a:cubicBezTo>
                    <a:pt x="64" y="198"/>
                    <a:pt x="63" y="198"/>
                    <a:pt x="64" y="198"/>
                  </a:cubicBezTo>
                  <a:close/>
                  <a:moveTo>
                    <a:pt x="33" y="198"/>
                  </a:moveTo>
                  <a:cubicBezTo>
                    <a:pt x="34" y="198"/>
                    <a:pt x="34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lose/>
                  <a:moveTo>
                    <a:pt x="60" y="199"/>
                  </a:moveTo>
                  <a:cubicBezTo>
                    <a:pt x="61" y="199"/>
                    <a:pt x="60" y="200"/>
                    <a:pt x="61" y="200"/>
                  </a:cubicBezTo>
                  <a:cubicBezTo>
                    <a:pt x="61" y="199"/>
                    <a:pt x="61" y="199"/>
                    <a:pt x="62" y="199"/>
                  </a:cubicBezTo>
                  <a:cubicBezTo>
                    <a:pt x="61" y="199"/>
                    <a:pt x="61" y="198"/>
                    <a:pt x="61" y="198"/>
                  </a:cubicBezTo>
                  <a:cubicBezTo>
                    <a:pt x="61" y="198"/>
                    <a:pt x="60" y="199"/>
                    <a:pt x="60" y="199"/>
                  </a:cubicBezTo>
                  <a:close/>
                  <a:moveTo>
                    <a:pt x="57" y="199"/>
                  </a:moveTo>
                  <a:cubicBezTo>
                    <a:pt x="58" y="200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8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7" y="199"/>
                    <a:pt x="57" y="199"/>
                    <a:pt x="57" y="199"/>
                  </a:cubicBezTo>
                  <a:close/>
                  <a:moveTo>
                    <a:pt x="34" y="200"/>
                  </a:moveTo>
                  <a:cubicBezTo>
                    <a:pt x="34" y="200"/>
                    <a:pt x="34" y="199"/>
                    <a:pt x="34" y="199"/>
                  </a:cubicBezTo>
                  <a:cubicBezTo>
                    <a:pt x="34" y="199"/>
                    <a:pt x="34" y="200"/>
                    <a:pt x="34" y="200"/>
                  </a:cubicBezTo>
                  <a:close/>
                  <a:moveTo>
                    <a:pt x="35" y="200"/>
                  </a:moveTo>
                  <a:cubicBezTo>
                    <a:pt x="35" y="200"/>
                    <a:pt x="36" y="199"/>
                    <a:pt x="35" y="199"/>
                  </a:cubicBezTo>
                  <a:cubicBezTo>
                    <a:pt x="35" y="199"/>
                    <a:pt x="35" y="200"/>
                    <a:pt x="35" y="200"/>
                  </a:cubicBezTo>
                  <a:close/>
                  <a:moveTo>
                    <a:pt x="63" y="200"/>
                  </a:moveTo>
                  <a:cubicBezTo>
                    <a:pt x="64" y="200"/>
                    <a:pt x="63" y="199"/>
                    <a:pt x="63" y="199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1" y="201"/>
                  </a:moveTo>
                  <a:cubicBezTo>
                    <a:pt x="61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3" y="201"/>
                  </a:cubicBezTo>
                  <a:cubicBezTo>
                    <a:pt x="62" y="200"/>
                    <a:pt x="62" y="200"/>
                    <a:pt x="61" y="201"/>
                  </a:cubicBezTo>
                  <a:close/>
                  <a:moveTo>
                    <a:pt x="30" y="208"/>
                  </a:moveTo>
                  <a:cubicBezTo>
                    <a:pt x="31" y="208"/>
                    <a:pt x="31" y="209"/>
                    <a:pt x="31" y="209"/>
                  </a:cubicBezTo>
                  <a:cubicBezTo>
                    <a:pt x="31" y="207"/>
                    <a:pt x="32" y="206"/>
                    <a:pt x="32" y="205"/>
                  </a:cubicBezTo>
                  <a:cubicBezTo>
                    <a:pt x="32" y="205"/>
                    <a:pt x="32" y="205"/>
                    <a:pt x="31" y="205"/>
                  </a:cubicBezTo>
                  <a:cubicBezTo>
                    <a:pt x="30" y="204"/>
                    <a:pt x="32" y="202"/>
                    <a:pt x="32" y="200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0" y="202"/>
                    <a:pt x="30" y="205"/>
                    <a:pt x="30" y="208"/>
                  </a:cubicBezTo>
                  <a:close/>
                  <a:moveTo>
                    <a:pt x="57" y="201"/>
                  </a:moveTo>
                  <a:cubicBezTo>
                    <a:pt x="58" y="202"/>
                    <a:pt x="57" y="202"/>
                    <a:pt x="58" y="203"/>
                  </a:cubicBezTo>
                  <a:cubicBezTo>
                    <a:pt x="59" y="203"/>
                    <a:pt x="59" y="202"/>
                    <a:pt x="59" y="202"/>
                  </a:cubicBezTo>
                  <a:cubicBezTo>
                    <a:pt x="59" y="201"/>
                    <a:pt x="59" y="201"/>
                    <a:pt x="59" y="200"/>
                  </a:cubicBezTo>
                  <a:cubicBezTo>
                    <a:pt x="58" y="201"/>
                    <a:pt x="58" y="201"/>
                    <a:pt x="57" y="201"/>
                  </a:cubicBezTo>
                  <a:close/>
                  <a:moveTo>
                    <a:pt x="36" y="203"/>
                  </a:moveTo>
                  <a:cubicBezTo>
                    <a:pt x="36" y="202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2"/>
                    <a:pt x="36" y="203"/>
                  </a:cubicBezTo>
                  <a:close/>
                  <a:moveTo>
                    <a:pt x="63" y="202"/>
                  </a:moveTo>
                  <a:cubicBezTo>
                    <a:pt x="64" y="202"/>
                    <a:pt x="64" y="202"/>
                    <a:pt x="64" y="203"/>
                  </a:cubicBezTo>
                  <a:cubicBezTo>
                    <a:pt x="64" y="202"/>
                    <a:pt x="65" y="203"/>
                    <a:pt x="65" y="203"/>
                  </a:cubicBezTo>
                  <a:cubicBezTo>
                    <a:pt x="65" y="201"/>
                    <a:pt x="64" y="200"/>
                    <a:pt x="63" y="202"/>
                  </a:cubicBezTo>
                  <a:close/>
                  <a:moveTo>
                    <a:pt x="61" y="202"/>
                  </a:moveTo>
                  <a:cubicBezTo>
                    <a:pt x="61" y="202"/>
                    <a:pt x="61" y="201"/>
                    <a:pt x="60" y="202"/>
                  </a:cubicBezTo>
                  <a:cubicBezTo>
                    <a:pt x="61" y="202"/>
                    <a:pt x="60" y="202"/>
                    <a:pt x="61" y="202"/>
                  </a:cubicBezTo>
                  <a:close/>
                  <a:moveTo>
                    <a:pt x="59" y="204"/>
                  </a:moveTo>
                  <a:cubicBezTo>
                    <a:pt x="59" y="204"/>
                    <a:pt x="59" y="204"/>
                    <a:pt x="59" y="204"/>
                  </a:cubicBezTo>
                  <a:cubicBezTo>
                    <a:pt x="60" y="204"/>
                    <a:pt x="60" y="204"/>
                    <a:pt x="60" y="203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59" y="203"/>
                    <a:pt x="59" y="203"/>
                    <a:pt x="59" y="204"/>
                  </a:cubicBezTo>
                  <a:close/>
                  <a:moveTo>
                    <a:pt x="61" y="204"/>
                  </a:moveTo>
                  <a:cubicBezTo>
                    <a:pt x="61" y="204"/>
                    <a:pt x="62" y="204"/>
                    <a:pt x="62" y="204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2" y="204"/>
                    <a:pt x="62" y="203"/>
                    <a:pt x="62" y="203"/>
                  </a:cubicBezTo>
                  <a:cubicBezTo>
                    <a:pt x="62" y="203"/>
                    <a:pt x="62" y="204"/>
                    <a:pt x="61" y="204"/>
                  </a:cubicBezTo>
                  <a:close/>
                  <a:moveTo>
                    <a:pt x="35" y="205"/>
                  </a:moveTo>
                  <a:cubicBezTo>
                    <a:pt x="35" y="204"/>
                    <a:pt x="35" y="204"/>
                    <a:pt x="35" y="204"/>
                  </a:cubicBezTo>
                  <a:cubicBezTo>
                    <a:pt x="34" y="204"/>
                    <a:pt x="35" y="205"/>
                    <a:pt x="35" y="205"/>
                  </a:cubicBezTo>
                  <a:close/>
                  <a:moveTo>
                    <a:pt x="62" y="205"/>
                  </a:moveTo>
                  <a:cubicBezTo>
                    <a:pt x="62" y="205"/>
                    <a:pt x="62" y="206"/>
                    <a:pt x="63" y="206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3" y="205"/>
                    <a:pt x="63" y="205"/>
                    <a:pt x="63" y="204"/>
                  </a:cubicBezTo>
                  <a:cubicBezTo>
                    <a:pt x="63" y="205"/>
                    <a:pt x="63" y="205"/>
                    <a:pt x="62" y="205"/>
                  </a:cubicBezTo>
                  <a:close/>
                  <a:moveTo>
                    <a:pt x="61" y="205"/>
                  </a:moveTo>
                  <a:cubicBezTo>
                    <a:pt x="59" y="206"/>
                    <a:pt x="62" y="206"/>
                    <a:pt x="61" y="205"/>
                  </a:cubicBezTo>
                  <a:close/>
                  <a:moveTo>
                    <a:pt x="64" y="206"/>
                  </a:moveTo>
                  <a:cubicBezTo>
                    <a:pt x="64" y="207"/>
                    <a:pt x="65" y="207"/>
                    <a:pt x="65" y="208"/>
                  </a:cubicBezTo>
                  <a:cubicBezTo>
                    <a:pt x="65" y="207"/>
                    <a:pt x="65" y="206"/>
                    <a:pt x="65" y="205"/>
                  </a:cubicBezTo>
                  <a:cubicBezTo>
                    <a:pt x="64" y="205"/>
                    <a:pt x="64" y="206"/>
                    <a:pt x="64" y="206"/>
                  </a:cubicBezTo>
                  <a:close/>
                  <a:moveTo>
                    <a:pt x="34" y="206"/>
                  </a:moveTo>
                  <a:cubicBezTo>
                    <a:pt x="34" y="206"/>
                    <a:pt x="35" y="205"/>
                    <a:pt x="35" y="205"/>
                  </a:cubicBezTo>
                  <a:cubicBezTo>
                    <a:pt x="35" y="205"/>
                    <a:pt x="35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6"/>
                    <a:pt x="34" y="206"/>
                  </a:cubicBezTo>
                  <a:close/>
                  <a:moveTo>
                    <a:pt x="61" y="206"/>
                  </a:moveTo>
                  <a:cubicBezTo>
                    <a:pt x="61" y="207"/>
                    <a:pt x="61" y="207"/>
                    <a:pt x="62" y="207"/>
                  </a:cubicBezTo>
                  <a:cubicBezTo>
                    <a:pt x="62" y="207"/>
                    <a:pt x="61" y="207"/>
                    <a:pt x="62" y="206"/>
                  </a:cubicBezTo>
                  <a:cubicBezTo>
                    <a:pt x="61" y="206"/>
                    <a:pt x="61" y="206"/>
                    <a:pt x="61" y="206"/>
                  </a:cubicBezTo>
                  <a:close/>
                  <a:moveTo>
                    <a:pt x="58" y="208"/>
                  </a:moveTo>
                  <a:cubicBezTo>
                    <a:pt x="59" y="208"/>
                    <a:pt x="59" y="207"/>
                    <a:pt x="60" y="207"/>
                  </a:cubicBezTo>
                  <a:cubicBezTo>
                    <a:pt x="59" y="207"/>
                    <a:pt x="59" y="207"/>
                    <a:pt x="59" y="206"/>
                  </a:cubicBezTo>
                  <a:cubicBezTo>
                    <a:pt x="59" y="207"/>
                    <a:pt x="58" y="207"/>
                    <a:pt x="58" y="208"/>
                  </a:cubicBezTo>
                  <a:close/>
                  <a:moveTo>
                    <a:pt x="63" y="207"/>
                  </a:moveTo>
                  <a:cubicBezTo>
                    <a:pt x="63" y="207"/>
                    <a:pt x="64" y="208"/>
                    <a:pt x="64" y="208"/>
                  </a:cubicBezTo>
                  <a:cubicBezTo>
                    <a:pt x="64" y="208"/>
                    <a:pt x="64" y="207"/>
                    <a:pt x="63" y="206"/>
                  </a:cubicBezTo>
                  <a:cubicBezTo>
                    <a:pt x="63" y="207"/>
                    <a:pt x="63" y="207"/>
                    <a:pt x="63" y="207"/>
                  </a:cubicBezTo>
                  <a:close/>
                  <a:moveTo>
                    <a:pt x="36" y="208"/>
                  </a:moveTo>
                  <a:cubicBezTo>
                    <a:pt x="36" y="207"/>
                    <a:pt x="37" y="207"/>
                    <a:pt x="36" y="207"/>
                  </a:cubicBezTo>
                  <a:cubicBezTo>
                    <a:pt x="36" y="207"/>
                    <a:pt x="36" y="208"/>
                    <a:pt x="36" y="208"/>
                  </a:cubicBezTo>
                  <a:close/>
                  <a:moveTo>
                    <a:pt x="62" y="208"/>
                  </a:moveTo>
                  <a:cubicBezTo>
                    <a:pt x="62" y="209"/>
                    <a:pt x="62" y="209"/>
                    <a:pt x="63" y="210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63" y="209"/>
                    <a:pt x="63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lose/>
                  <a:moveTo>
                    <a:pt x="61" y="211"/>
                  </a:moveTo>
                  <a:cubicBezTo>
                    <a:pt x="61" y="211"/>
                    <a:pt x="61" y="211"/>
                    <a:pt x="61" y="211"/>
                  </a:cubicBezTo>
                  <a:cubicBezTo>
                    <a:pt x="61" y="209"/>
                    <a:pt x="60" y="210"/>
                    <a:pt x="61" y="211"/>
                  </a:cubicBezTo>
                  <a:close/>
                  <a:moveTo>
                    <a:pt x="32" y="212"/>
                  </a:moveTo>
                  <a:cubicBezTo>
                    <a:pt x="32" y="211"/>
                    <a:pt x="33" y="210"/>
                    <a:pt x="32" y="210"/>
                  </a:cubicBezTo>
                  <a:cubicBezTo>
                    <a:pt x="32" y="210"/>
                    <a:pt x="31" y="210"/>
                    <a:pt x="31" y="210"/>
                  </a:cubicBezTo>
                  <a:cubicBezTo>
                    <a:pt x="31" y="211"/>
                    <a:pt x="31" y="211"/>
                    <a:pt x="32" y="212"/>
                  </a:cubicBezTo>
                  <a:close/>
                  <a:moveTo>
                    <a:pt x="36" y="214"/>
                  </a:moveTo>
                  <a:cubicBezTo>
                    <a:pt x="36" y="212"/>
                    <a:pt x="35" y="211"/>
                    <a:pt x="34" y="210"/>
                  </a:cubicBezTo>
                  <a:cubicBezTo>
                    <a:pt x="34" y="211"/>
                    <a:pt x="35" y="212"/>
                    <a:pt x="36" y="214"/>
                  </a:cubicBezTo>
                  <a:close/>
                  <a:moveTo>
                    <a:pt x="30" y="216"/>
                  </a:moveTo>
                  <a:cubicBezTo>
                    <a:pt x="28" y="216"/>
                    <a:pt x="27" y="218"/>
                    <a:pt x="27" y="219"/>
                  </a:cubicBezTo>
                  <a:cubicBezTo>
                    <a:pt x="29" y="218"/>
                    <a:pt x="30" y="216"/>
                    <a:pt x="32" y="214"/>
                  </a:cubicBezTo>
                  <a:cubicBezTo>
                    <a:pt x="31" y="213"/>
                    <a:pt x="31" y="211"/>
                    <a:pt x="30" y="210"/>
                  </a:cubicBezTo>
                  <a:cubicBezTo>
                    <a:pt x="30" y="212"/>
                    <a:pt x="30" y="214"/>
                    <a:pt x="30" y="216"/>
                  </a:cubicBezTo>
                  <a:close/>
                  <a:moveTo>
                    <a:pt x="65" y="211"/>
                  </a:moveTo>
                  <a:cubicBezTo>
                    <a:pt x="65" y="211"/>
                    <a:pt x="65" y="212"/>
                    <a:pt x="66" y="213"/>
                  </a:cubicBezTo>
                  <a:cubicBezTo>
                    <a:pt x="66" y="212"/>
                    <a:pt x="66" y="211"/>
                    <a:pt x="65" y="211"/>
                  </a:cubicBezTo>
                  <a:cubicBezTo>
                    <a:pt x="65" y="211"/>
                    <a:pt x="65" y="211"/>
                    <a:pt x="65" y="211"/>
                  </a:cubicBezTo>
                  <a:close/>
                  <a:moveTo>
                    <a:pt x="65" y="213"/>
                  </a:moveTo>
                  <a:cubicBezTo>
                    <a:pt x="65" y="213"/>
                    <a:pt x="65" y="213"/>
                    <a:pt x="66" y="213"/>
                  </a:cubicBezTo>
                  <a:cubicBezTo>
                    <a:pt x="66" y="213"/>
                    <a:pt x="65" y="213"/>
                    <a:pt x="65" y="212"/>
                  </a:cubicBezTo>
                  <a:cubicBezTo>
                    <a:pt x="65" y="212"/>
                    <a:pt x="65" y="212"/>
                    <a:pt x="65" y="213"/>
                  </a:cubicBezTo>
                  <a:close/>
                  <a:moveTo>
                    <a:pt x="64" y="211"/>
                  </a:moveTo>
                  <a:cubicBezTo>
                    <a:pt x="63" y="212"/>
                    <a:pt x="64" y="212"/>
                    <a:pt x="65" y="213"/>
                  </a:cubicBezTo>
                  <a:cubicBezTo>
                    <a:pt x="64" y="212"/>
                    <a:pt x="64" y="211"/>
                    <a:pt x="64" y="211"/>
                  </a:cubicBezTo>
                  <a:close/>
                  <a:moveTo>
                    <a:pt x="33" y="215"/>
                  </a:moveTo>
                  <a:cubicBezTo>
                    <a:pt x="34" y="215"/>
                    <a:pt x="35" y="216"/>
                    <a:pt x="36" y="215"/>
                  </a:cubicBezTo>
                  <a:cubicBezTo>
                    <a:pt x="35" y="214"/>
                    <a:pt x="35" y="212"/>
                    <a:pt x="33" y="211"/>
                  </a:cubicBezTo>
                  <a:cubicBezTo>
                    <a:pt x="33" y="212"/>
                    <a:pt x="33" y="213"/>
                    <a:pt x="33" y="215"/>
                  </a:cubicBezTo>
                  <a:close/>
                  <a:moveTo>
                    <a:pt x="58" y="213"/>
                  </a:moveTo>
                  <a:cubicBezTo>
                    <a:pt x="59" y="213"/>
                    <a:pt x="59" y="213"/>
                    <a:pt x="59" y="212"/>
                  </a:cubicBezTo>
                  <a:cubicBezTo>
                    <a:pt x="59" y="211"/>
                    <a:pt x="58" y="212"/>
                    <a:pt x="58" y="213"/>
                  </a:cubicBezTo>
                  <a:close/>
                  <a:moveTo>
                    <a:pt x="62" y="214"/>
                  </a:moveTo>
                  <a:cubicBezTo>
                    <a:pt x="62" y="215"/>
                    <a:pt x="63" y="215"/>
                    <a:pt x="63" y="215"/>
                  </a:cubicBezTo>
                  <a:cubicBezTo>
                    <a:pt x="63" y="214"/>
                    <a:pt x="63" y="214"/>
                    <a:pt x="62" y="214"/>
                  </a:cubicBezTo>
                  <a:cubicBezTo>
                    <a:pt x="62" y="214"/>
                    <a:pt x="62" y="214"/>
                    <a:pt x="62" y="214"/>
                  </a:cubicBezTo>
                  <a:close/>
                  <a:moveTo>
                    <a:pt x="59" y="215"/>
                  </a:moveTo>
                  <a:cubicBezTo>
                    <a:pt x="59" y="215"/>
                    <a:pt x="59" y="214"/>
                    <a:pt x="59" y="214"/>
                  </a:cubicBezTo>
                  <a:cubicBezTo>
                    <a:pt x="59" y="214"/>
                    <a:pt x="59" y="214"/>
                    <a:pt x="59" y="215"/>
                  </a:cubicBezTo>
                  <a:close/>
                  <a:moveTo>
                    <a:pt x="64" y="216"/>
                  </a:moveTo>
                  <a:cubicBezTo>
                    <a:pt x="65" y="216"/>
                    <a:pt x="65" y="216"/>
                    <a:pt x="65" y="216"/>
                  </a:cubicBezTo>
                  <a:cubicBezTo>
                    <a:pt x="64" y="215"/>
                    <a:pt x="64" y="214"/>
                    <a:pt x="64" y="214"/>
                  </a:cubicBezTo>
                  <a:cubicBezTo>
                    <a:pt x="64" y="215"/>
                    <a:pt x="64" y="215"/>
                    <a:pt x="64" y="216"/>
                  </a:cubicBezTo>
                  <a:close/>
                  <a:moveTo>
                    <a:pt x="59" y="216"/>
                  </a:moveTo>
                  <a:cubicBezTo>
                    <a:pt x="59" y="216"/>
                    <a:pt x="58" y="215"/>
                    <a:pt x="57" y="215"/>
                  </a:cubicBezTo>
                  <a:cubicBezTo>
                    <a:pt x="57" y="215"/>
                    <a:pt x="56" y="216"/>
                    <a:pt x="56" y="217"/>
                  </a:cubicBezTo>
                  <a:cubicBezTo>
                    <a:pt x="57" y="218"/>
                    <a:pt x="59" y="217"/>
                    <a:pt x="59" y="216"/>
                  </a:cubicBezTo>
                  <a:close/>
                  <a:moveTo>
                    <a:pt x="60" y="217"/>
                  </a:moveTo>
                  <a:cubicBezTo>
                    <a:pt x="61" y="216"/>
                    <a:pt x="61" y="216"/>
                    <a:pt x="61" y="216"/>
                  </a:cubicBezTo>
                  <a:cubicBezTo>
                    <a:pt x="61" y="216"/>
                    <a:pt x="61" y="216"/>
                    <a:pt x="60" y="217"/>
                  </a:cubicBezTo>
                  <a:close/>
                  <a:moveTo>
                    <a:pt x="37" y="217"/>
                  </a:moveTo>
                  <a:cubicBezTo>
                    <a:pt x="37" y="217"/>
                    <a:pt x="37" y="216"/>
                    <a:pt x="36" y="216"/>
                  </a:cubicBezTo>
                  <a:cubicBezTo>
                    <a:pt x="37" y="216"/>
                    <a:pt x="37" y="217"/>
                    <a:pt x="37" y="217"/>
                  </a:cubicBezTo>
                  <a:close/>
                  <a:moveTo>
                    <a:pt x="31" y="218"/>
                  </a:moveTo>
                  <a:cubicBezTo>
                    <a:pt x="32" y="219"/>
                    <a:pt x="32" y="217"/>
                    <a:pt x="33" y="218"/>
                  </a:cubicBezTo>
                  <a:cubicBezTo>
                    <a:pt x="32" y="217"/>
                    <a:pt x="33" y="217"/>
                    <a:pt x="33" y="217"/>
                  </a:cubicBezTo>
                  <a:cubicBezTo>
                    <a:pt x="32" y="217"/>
                    <a:pt x="30" y="217"/>
                    <a:pt x="31" y="218"/>
                  </a:cubicBezTo>
                  <a:close/>
                  <a:moveTo>
                    <a:pt x="65" y="217"/>
                  </a:moveTo>
                  <a:cubicBezTo>
                    <a:pt x="65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5" y="217"/>
                    <a:pt x="65" y="217"/>
                    <a:pt x="65" y="217"/>
                  </a:cubicBezTo>
                  <a:close/>
                  <a:moveTo>
                    <a:pt x="68" y="218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7" y="216"/>
                    <a:pt x="67" y="217"/>
                  </a:cubicBezTo>
                  <a:cubicBezTo>
                    <a:pt x="67" y="217"/>
                    <a:pt x="67" y="218"/>
                    <a:pt x="68" y="218"/>
                  </a:cubicBezTo>
                  <a:close/>
                  <a:moveTo>
                    <a:pt x="36" y="218"/>
                  </a:moveTo>
                  <a:cubicBezTo>
                    <a:pt x="36" y="218"/>
                    <a:pt x="35" y="217"/>
                    <a:pt x="35" y="217"/>
                  </a:cubicBezTo>
                  <a:cubicBezTo>
                    <a:pt x="35" y="217"/>
                    <a:pt x="35" y="218"/>
                    <a:pt x="36" y="218"/>
                  </a:cubicBezTo>
                  <a:close/>
                  <a:moveTo>
                    <a:pt x="33" y="219"/>
                  </a:moveTo>
                  <a:cubicBezTo>
                    <a:pt x="33" y="219"/>
                    <a:pt x="34" y="219"/>
                    <a:pt x="34" y="219"/>
                  </a:cubicBezTo>
                  <a:cubicBezTo>
                    <a:pt x="34" y="219"/>
                    <a:pt x="34" y="219"/>
                    <a:pt x="35" y="219"/>
                  </a:cubicBezTo>
                  <a:cubicBezTo>
                    <a:pt x="35" y="218"/>
                    <a:pt x="34" y="218"/>
                    <a:pt x="34" y="218"/>
                  </a:cubicBezTo>
                  <a:cubicBezTo>
                    <a:pt x="34" y="218"/>
                    <a:pt x="33" y="218"/>
                    <a:pt x="33" y="219"/>
                  </a:cubicBezTo>
                  <a:close/>
                  <a:moveTo>
                    <a:pt x="63" y="219"/>
                  </a:moveTo>
                  <a:cubicBezTo>
                    <a:pt x="63" y="219"/>
                    <a:pt x="64" y="219"/>
                    <a:pt x="63" y="218"/>
                  </a:cubicBezTo>
                  <a:cubicBezTo>
                    <a:pt x="63" y="219"/>
                    <a:pt x="62" y="219"/>
                    <a:pt x="63" y="219"/>
                  </a:cubicBezTo>
                  <a:close/>
                  <a:moveTo>
                    <a:pt x="29" y="220"/>
                  </a:moveTo>
                  <a:cubicBezTo>
                    <a:pt x="30" y="220"/>
                    <a:pt x="31" y="219"/>
                    <a:pt x="30" y="218"/>
                  </a:cubicBezTo>
                  <a:cubicBezTo>
                    <a:pt x="29" y="219"/>
                    <a:pt x="28" y="220"/>
                    <a:pt x="29" y="220"/>
                  </a:cubicBezTo>
                  <a:close/>
                  <a:moveTo>
                    <a:pt x="66" y="220"/>
                  </a:moveTo>
                  <a:cubicBezTo>
                    <a:pt x="67" y="219"/>
                    <a:pt x="66" y="219"/>
                    <a:pt x="65" y="219"/>
                  </a:cubicBezTo>
                  <a:cubicBezTo>
                    <a:pt x="65" y="219"/>
                    <a:pt x="66" y="220"/>
                    <a:pt x="66" y="220"/>
                  </a:cubicBezTo>
                  <a:close/>
                  <a:moveTo>
                    <a:pt x="57" y="222"/>
                  </a:moveTo>
                  <a:cubicBezTo>
                    <a:pt x="59" y="222"/>
                    <a:pt x="60" y="220"/>
                    <a:pt x="61" y="219"/>
                  </a:cubicBezTo>
                  <a:cubicBezTo>
                    <a:pt x="59" y="219"/>
                    <a:pt x="58" y="221"/>
                    <a:pt x="57" y="222"/>
                  </a:cubicBezTo>
                  <a:close/>
                  <a:moveTo>
                    <a:pt x="32" y="219"/>
                  </a:moveTo>
                  <a:cubicBezTo>
                    <a:pt x="32" y="220"/>
                    <a:pt x="32" y="220"/>
                    <a:pt x="32" y="221"/>
                  </a:cubicBezTo>
                  <a:cubicBezTo>
                    <a:pt x="33" y="220"/>
                    <a:pt x="32" y="219"/>
                    <a:pt x="32" y="219"/>
                  </a:cubicBezTo>
                  <a:close/>
                  <a:moveTo>
                    <a:pt x="54" y="222"/>
                  </a:moveTo>
                  <a:cubicBezTo>
                    <a:pt x="55" y="221"/>
                    <a:pt x="56" y="220"/>
                    <a:pt x="56" y="220"/>
                  </a:cubicBezTo>
                  <a:cubicBezTo>
                    <a:pt x="56" y="220"/>
                    <a:pt x="55" y="221"/>
                    <a:pt x="54" y="222"/>
                  </a:cubicBezTo>
                  <a:close/>
                  <a:moveTo>
                    <a:pt x="68" y="220"/>
                  </a:moveTo>
                  <a:cubicBezTo>
                    <a:pt x="68" y="220"/>
                    <a:pt x="67" y="220"/>
                    <a:pt x="67" y="221"/>
                  </a:cubicBezTo>
                  <a:cubicBezTo>
                    <a:pt x="67" y="222"/>
                    <a:pt x="68" y="222"/>
                    <a:pt x="68" y="222"/>
                  </a:cubicBezTo>
                  <a:cubicBezTo>
                    <a:pt x="69" y="222"/>
                    <a:pt x="68" y="223"/>
                    <a:pt x="69" y="223"/>
                  </a:cubicBezTo>
                  <a:cubicBezTo>
                    <a:pt x="69" y="224"/>
                    <a:pt x="69" y="223"/>
                    <a:pt x="69" y="224"/>
                  </a:cubicBezTo>
                  <a:cubicBezTo>
                    <a:pt x="69" y="225"/>
                    <a:pt x="67" y="225"/>
                    <a:pt x="67" y="227"/>
                  </a:cubicBezTo>
                  <a:cubicBezTo>
                    <a:pt x="69" y="228"/>
                    <a:pt x="72" y="226"/>
                    <a:pt x="71" y="224"/>
                  </a:cubicBezTo>
                  <a:cubicBezTo>
                    <a:pt x="71" y="224"/>
                    <a:pt x="71" y="225"/>
                    <a:pt x="70" y="225"/>
                  </a:cubicBezTo>
                  <a:cubicBezTo>
                    <a:pt x="70" y="225"/>
                    <a:pt x="70" y="225"/>
                    <a:pt x="69" y="224"/>
                  </a:cubicBezTo>
                  <a:cubicBezTo>
                    <a:pt x="69" y="223"/>
                    <a:pt x="69" y="221"/>
                    <a:pt x="68" y="220"/>
                  </a:cubicBezTo>
                  <a:close/>
                  <a:moveTo>
                    <a:pt x="38" y="223"/>
                  </a:moveTo>
                  <a:cubicBezTo>
                    <a:pt x="36" y="223"/>
                    <a:pt x="36" y="219"/>
                    <a:pt x="35" y="220"/>
                  </a:cubicBezTo>
                  <a:cubicBezTo>
                    <a:pt x="36" y="221"/>
                    <a:pt x="36" y="222"/>
                    <a:pt x="37" y="223"/>
                  </a:cubicBezTo>
                  <a:cubicBezTo>
                    <a:pt x="37" y="223"/>
                    <a:pt x="37" y="223"/>
                    <a:pt x="38" y="223"/>
                  </a:cubicBezTo>
                  <a:cubicBezTo>
                    <a:pt x="38" y="223"/>
                    <a:pt x="38" y="223"/>
                    <a:pt x="38" y="224"/>
                  </a:cubicBezTo>
                  <a:cubicBezTo>
                    <a:pt x="38" y="224"/>
                    <a:pt x="38" y="224"/>
                    <a:pt x="38" y="224"/>
                  </a:cubicBezTo>
                  <a:cubicBezTo>
                    <a:pt x="38" y="224"/>
                    <a:pt x="39" y="225"/>
                    <a:pt x="39" y="225"/>
                  </a:cubicBezTo>
                  <a:cubicBezTo>
                    <a:pt x="39" y="224"/>
                    <a:pt x="39" y="223"/>
                    <a:pt x="38" y="223"/>
                  </a:cubicBezTo>
                  <a:close/>
                  <a:moveTo>
                    <a:pt x="62" y="222"/>
                  </a:moveTo>
                  <a:cubicBezTo>
                    <a:pt x="63" y="221"/>
                    <a:pt x="64" y="221"/>
                    <a:pt x="65" y="220"/>
                  </a:cubicBezTo>
                  <a:cubicBezTo>
                    <a:pt x="64" y="220"/>
                    <a:pt x="63" y="221"/>
                    <a:pt x="62" y="222"/>
                  </a:cubicBezTo>
                  <a:close/>
                  <a:moveTo>
                    <a:pt x="29" y="221"/>
                  </a:moveTo>
                  <a:cubicBezTo>
                    <a:pt x="29" y="222"/>
                    <a:pt x="30" y="222"/>
                    <a:pt x="30" y="223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31" y="220"/>
                    <a:pt x="30" y="220"/>
                    <a:pt x="29" y="221"/>
                  </a:cubicBezTo>
                  <a:close/>
                  <a:moveTo>
                    <a:pt x="59" y="223"/>
                  </a:moveTo>
                  <a:cubicBezTo>
                    <a:pt x="60" y="222"/>
                    <a:pt x="61" y="221"/>
                    <a:pt x="62" y="220"/>
                  </a:cubicBezTo>
                  <a:cubicBezTo>
                    <a:pt x="60" y="220"/>
                    <a:pt x="59" y="222"/>
                    <a:pt x="59" y="223"/>
                  </a:cubicBezTo>
                  <a:close/>
                  <a:moveTo>
                    <a:pt x="71" y="222"/>
                  </a:moveTo>
                  <a:cubicBezTo>
                    <a:pt x="70" y="222"/>
                    <a:pt x="70" y="224"/>
                    <a:pt x="71" y="224"/>
                  </a:cubicBezTo>
                  <a:cubicBezTo>
                    <a:pt x="71" y="222"/>
                    <a:pt x="70" y="222"/>
                    <a:pt x="71" y="220"/>
                  </a:cubicBezTo>
                  <a:cubicBezTo>
                    <a:pt x="70" y="220"/>
                    <a:pt x="70" y="220"/>
                    <a:pt x="70" y="220"/>
                  </a:cubicBezTo>
                  <a:cubicBezTo>
                    <a:pt x="70" y="221"/>
                    <a:pt x="70" y="221"/>
                    <a:pt x="71" y="222"/>
                  </a:cubicBezTo>
                  <a:close/>
                  <a:moveTo>
                    <a:pt x="27" y="222"/>
                  </a:moveTo>
                  <a:cubicBezTo>
                    <a:pt x="28" y="222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7" y="221"/>
                    <a:pt x="27" y="221"/>
                    <a:pt x="27" y="222"/>
                  </a:cubicBezTo>
                  <a:close/>
                  <a:moveTo>
                    <a:pt x="65" y="221"/>
                  </a:moveTo>
                  <a:cubicBezTo>
                    <a:pt x="64" y="222"/>
                    <a:pt x="63" y="222"/>
                    <a:pt x="63" y="223"/>
                  </a:cubicBezTo>
                  <a:cubicBezTo>
                    <a:pt x="64" y="222"/>
                    <a:pt x="65" y="221"/>
                    <a:pt x="65" y="221"/>
                  </a:cubicBezTo>
                  <a:cubicBezTo>
                    <a:pt x="65" y="221"/>
                    <a:pt x="65" y="221"/>
                    <a:pt x="65" y="221"/>
                  </a:cubicBezTo>
                  <a:close/>
                  <a:moveTo>
                    <a:pt x="55" y="223"/>
                  </a:moveTo>
                  <a:cubicBezTo>
                    <a:pt x="55" y="222"/>
                    <a:pt x="56" y="222"/>
                    <a:pt x="56" y="221"/>
                  </a:cubicBezTo>
                  <a:cubicBezTo>
                    <a:pt x="55" y="222"/>
                    <a:pt x="55" y="222"/>
                    <a:pt x="55" y="223"/>
                  </a:cubicBezTo>
                  <a:close/>
                  <a:moveTo>
                    <a:pt x="33" y="222"/>
                  </a:moveTo>
                  <a:cubicBezTo>
                    <a:pt x="34" y="222"/>
                    <a:pt x="34" y="222"/>
                    <a:pt x="34" y="221"/>
                  </a:cubicBezTo>
                  <a:cubicBezTo>
                    <a:pt x="34" y="221"/>
                    <a:pt x="33" y="221"/>
                    <a:pt x="33" y="221"/>
                  </a:cubicBezTo>
                  <a:cubicBezTo>
                    <a:pt x="33" y="222"/>
                    <a:pt x="33" y="222"/>
                    <a:pt x="33" y="222"/>
                  </a:cubicBezTo>
                  <a:close/>
                  <a:moveTo>
                    <a:pt x="64" y="224"/>
                  </a:moveTo>
                  <a:cubicBezTo>
                    <a:pt x="65" y="225"/>
                    <a:pt x="66" y="223"/>
                    <a:pt x="67" y="223"/>
                  </a:cubicBezTo>
                  <a:cubicBezTo>
                    <a:pt x="66" y="220"/>
                    <a:pt x="64" y="223"/>
                    <a:pt x="64" y="224"/>
                  </a:cubicBezTo>
                  <a:close/>
                  <a:moveTo>
                    <a:pt x="54" y="222"/>
                  </a:moveTo>
                  <a:cubicBezTo>
                    <a:pt x="54" y="222"/>
                    <a:pt x="53" y="223"/>
                    <a:pt x="53" y="223"/>
                  </a:cubicBezTo>
                  <a:cubicBezTo>
                    <a:pt x="53" y="223"/>
                    <a:pt x="54" y="222"/>
                    <a:pt x="54" y="222"/>
                  </a:cubicBezTo>
                  <a:close/>
                  <a:moveTo>
                    <a:pt x="28" y="223"/>
                  </a:moveTo>
                  <a:cubicBezTo>
                    <a:pt x="28" y="223"/>
                    <a:pt x="28" y="224"/>
                    <a:pt x="29" y="224"/>
                  </a:cubicBezTo>
                  <a:cubicBezTo>
                    <a:pt x="30" y="224"/>
                    <a:pt x="28" y="222"/>
                    <a:pt x="28" y="222"/>
                  </a:cubicBezTo>
                  <a:cubicBezTo>
                    <a:pt x="28" y="222"/>
                    <a:pt x="28" y="223"/>
                    <a:pt x="28" y="223"/>
                  </a:cubicBezTo>
                  <a:close/>
                  <a:moveTo>
                    <a:pt x="56" y="224"/>
                  </a:moveTo>
                  <a:cubicBezTo>
                    <a:pt x="56" y="223"/>
                    <a:pt x="57" y="223"/>
                    <a:pt x="57" y="222"/>
                  </a:cubicBezTo>
                  <a:cubicBezTo>
                    <a:pt x="56" y="222"/>
                    <a:pt x="55" y="223"/>
                    <a:pt x="56" y="224"/>
                  </a:cubicBezTo>
                  <a:close/>
                  <a:moveTo>
                    <a:pt x="31" y="224"/>
                  </a:moveTo>
                  <a:cubicBezTo>
                    <a:pt x="31" y="224"/>
                    <a:pt x="33" y="223"/>
                    <a:pt x="32" y="222"/>
                  </a:cubicBezTo>
                  <a:cubicBezTo>
                    <a:pt x="32" y="223"/>
                    <a:pt x="31" y="223"/>
                    <a:pt x="31" y="224"/>
                  </a:cubicBezTo>
                  <a:close/>
                  <a:moveTo>
                    <a:pt x="35" y="225"/>
                  </a:moveTo>
                  <a:cubicBezTo>
                    <a:pt x="35" y="224"/>
                    <a:pt x="35" y="223"/>
                    <a:pt x="34" y="223"/>
                  </a:cubicBezTo>
                  <a:cubicBezTo>
                    <a:pt x="34" y="224"/>
                    <a:pt x="35" y="225"/>
                    <a:pt x="35" y="225"/>
                  </a:cubicBezTo>
                  <a:close/>
                  <a:moveTo>
                    <a:pt x="61" y="225"/>
                  </a:moveTo>
                  <a:cubicBezTo>
                    <a:pt x="61" y="225"/>
                    <a:pt x="62" y="224"/>
                    <a:pt x="62" y="223"/>
                  </a:cubicBezTo>
                  <a:cubicBezTo>
                    <a:pt x="61" y="224"/>
                    <a:pt x="60" y="224"/>
                    <a:pt x="61" y="225"/>
                  </a:cubicBezTo>
                  <a:close/>
                  <a:moveTo>
                    <a:pt x="67" y="224"/>
                  </a:moveTo>
                  <a:cubicBezTo>
                    <a:pt x="67" y="224"/>
                    <a:pt x="68" y="224"/>
                    <a:pt x="68" y="223"/>
                  </a:cubicBezTo>
                  <a:cubicBezTo>
                    <a:pt x="67" y="223"/>
                    <a:pt x="67" y="224"/>
                    <a:pt x="67" y="224"/>
                  </a:cubicBezTo>
                  <a:close/>
                  <a:moveTo>
                    <a:pt x="56" y="225"/>
                  </a:moveTo>
                  <a:cubicBezTo>
                    <a:pt x="57" y="225"/>
                    <a:pt x="57" y="224"/>
                    <a:pt x="58" y="224"/>
                  </a:cubicBezTo>
                  <a:cubicBezTo>
                    <a:pt x="57" y="224"/>
                    <a:pt x="57" y="224"/>
                    <a:pt x="56" y="225"/>
                  </a:cubicBezTo>
                  <a:close/>
                  <a:moveTo>
                    <a:pt x="26" y="225"/>
                  </a:moveTo>
                  <a:cubicBezTo>
                    <a:pt x="26" y="225"/>
                    <a:pt x="26" y="226"/>
                    <a:pt x="27" y="226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4"/>
                    <a:pt x="26" y="223"/>
                    <a:pt x="26" y="225"/>
                  </a:cubicBezTo>
                  <a:close/>
                  <a:moveTo>
                    <a:pt x="53" y="226"/>
                  </a:moveTo>
                  <a:cubicBezTo>
                    <a:pt x="54" y="225"/>
                    <a:pt x="55" y="225"/>
                    <a:pt x="55" y="224"/>
                  </a:cubicBezTo>
                  <a:cubicBezTo>
                    <a:pt x="54" y="225"/>
                    <a:pt x="54" y="225"/>
                    <a:pt x="53" y="226"/>
                  </a:cubicBezTo>
                  <a:close/>
                  <a:moveTo>
                    <a:pt x="33" y="226"/>
                  </a:moveTo>
                  <a:cubicBezTo>
                    <a:pt x="33" y="226"/>
                    <a:pt x="34" y="226"/>
                    <a:pt x="34" y="225"/>
                  </a:cubicBezTo>
                  <a:cubicBezTo>
                    <a:pt x="33" y="225"/>
                    <a:pt x="34" y="225"/>
                    <a:pt x="33" y="225"/>
                  </a:cubicBezTo>
                  <a:cubicBezTo>
                    <a:pt x="33" y="225"/>
                    <a:pt x="33" y="226"/>
                    <a:pt x="33" y="226"/>
                  </a:cubicBezTo>
                  <a:close/>
                  <a:moveTo>
                    <a:pt x="67" y="225"/>
                  </a:moveTo>
                  <a:cubicBezTo>
                    <a:pt x="67" y="225"/>
                    <a:pt x="68" y="225"/>
                    <a:pt x="67" y="225"/>
                  </a:cubicBezTo>
                  <a:cubicBezTo>
                    <a:pt x="67" y="225"/>
                    <a:pt x="67" y="225"/>
                    <a:pt x="67" y="225"/>
                  </a:cubicBezTo>
                  <a:close/>
                  <a:moveTo>
                    <a:pt x="57" y="226"/>
                  </a:moveTo>
                  <a:cubicBezTo>
                    <a:pt x="57" y="226"/>
                    <a:pt x="58" y="226"/>
                    <a:pt x="58" y="225"/>
                  </a:cubicBezTo>
                  <a:cubicBezTo>
                    <a:pt x="57" y="225"/>
                    <a:pt x="57" y="226"/>
                    <a:pt x="57" y="226"/>
                  </a:cubicBezTo>
                  <a:close/>
                  <a:moveTo>
                    <a:pt x="61" y="226"/>
                  </a:moveTo>
                  <a:cubicBezTo>
                    <a:pt x="61" y="226"/>
                    <a:pt x="62" y="226"/>
                    <a:pt x="62" y="226"/>
                  </a:cubicBezTo>
                  <a:cubicBezTo>
                    <a:pt x="62" y="226"/>
                    <a:pt x="63" y="226"/>
                    <a:pt x="63" y="225"/>
                  </a:cubicBezTo>
                  <a:cubicBezTo>
                    <a:pt x="63" y="226"/>
                    <a:pt x="62" y="226"/>
                    <a:pt x="61" y="226"/>
                  </a:cubicBezTo>
                  <a:close/>
                  <a:moveTo>
                    <a:pt x="37" y="227"/>
                  </a:moveTo>
                  <a:cubicBezTo>
                    <a:pt x="36" y="227"/>
                    <a:pt x="36" y="226"/>
                    <a:pt x="36" y="226"/>
                  </a:cubicBezTo>
                  <a:cubicBezTo>
                    <a:pt x="36" y="226"/>
                    <a:pt x="36" y="227"/>
                    <a:pt x="37" y="227"/>
                  </a:cubicBezTo>
                  <a:close/>
                  <a:moveTo>
                    <a:pt x="25" y="227"/>
                  </a:moveTo>
                  <a:cubicBezTo>
                    <a:pt x="25" y="226"/>
                    <a:pt x="25" y="226"/>
                    <a:pt x="25" y="226"/>
                  </a:cubicBezTo>
                  <a:cubicBezTo>
                    <a:pt x="24" y="226"/>
                    <a:pt x="25" y="227"/>
                    <a:pt x="25" y="227"/>
                  </a:cubicBezTo>
                  <a:close/>
                  <a:moveTo>
                    <a:pt x="59" y="227"/>
                  </a:moveTo>
                  <a:cubicBezTo>
                    <a:pt x="59" y="227"/>
                    <a:pt x="59" y="227"/>
                    <a:pt x="59" y="227"/>
                  </a:cubicBezTo>
                  <a:cubicBezTo>
                    <a:pt x="60" y="227"/>
                    <a:pt x="60" y="226"/>
                    <a:pt x="60" y="226"/>
                  </a:cubicBezTo>
                  <a:cubicBezTo>
                    <a:pt x="60" y="226"/>
                    <a:pt x="59" y="226"/>
                    <a:pt x="59" y="227"/>
                  </a:cubicBezTo>
                  <a:close/>
                  <a:moveTo>
                    <a:pt x="31" y="227"/>
                  </a:moveTo>
                  <a:cubicBezTo>
                    <a:pt x="32" y="227"/>
                    <a:pt x="32" y="227"/>
                    <a:pt x="32" y="227"/>
                  </a:cubicBezTo>
                  <a:cubicBezTo>
                    <a:pt x="32" y="226"/>
                    <a:pt x="30" y="226"/>
                    <a:pt x="31" y="227"/>
                  </a:cubicBezTo>
                  <a:close/>
                  <a:moveTo>
                    <a:pt x="35" y="227"/>
                  </a:moveTo>
                  <a:cubicBezTo>
                    <a:pt x="35" y="227"/>
                    <a:pt x="35" y="228"/>
                    <a:pt x="36" y="229"/>
                  </a:cubicBezTo>
                  <a:cubicBezTo>
                    <a:pt x="36" y="229"/>
                    <a:pt x="37" y="229"/>
                    <a:pt x="37" y="228"/>
                  </a:cubicBezTo>
                  <a:cubicBezTo>
                    <a:pt x="36" y="228"/>
                    <a:pt x="36" y="226"/>
                    <a:pt x="35" y="227"/>
                  </a:cubicBezTo>
                  <a:close/>
                  <a:moveTo>
                    <a:pt x="28" y="228"/>
                  </a:moveTo>
                  <a:cubicBezTo>
                    <a:pt x="29" y="228"/>
                    <a:pt x="29" y="227"/>
                    <a:pt x="29" y="227"/>
                  </a:cubicBezTo>
                  <a:cubicBezTo>
                    <a:pt x="28" y="227"/>
                    <a:pt x="28" y="227"/>
                    <a:pt x="28" y="228"/>
                  </a:cubicBezTo>
                  <a:close/>
                  <a:moveTo>
                    <a:pt x="65" y="227"/>
                  </a:moveTo>
                  <a:cubicBezTo>
                    <a:pt x="65" y="227"/>
                    <a:pt x="65" y="227"/>
                    <a:pt x="65" y="227"/>
                  </a:cubicBezTo>
                  <a:cubicBezTo>
                    <a:pt x="65" y="227"/>
                    <a:pt x="65" y="227"/>
                    <a:pt x="65" y="227"/>
                  </a:cubicBezTo>
                  <a:close/>
                  <a:moveTo>
                    <a:pt x="34" y="228"/>
                  </a:moveTo>
                  <a:cubicBezTo>
                    <a:pt x="34" y="228"/>
                    <a:pt x="34" y="227"/>
                    <a:pt x="34" y="227"/>
                  </a:cubicBezTo>
                  <a:cubicBezTo>
                    <a:pt x="34" y="228"/>
                    <a:pt x="34" y="228"/>
                    <a:pt x="34" y="228"/>
                  </a:cubicBezTo>
                  <a:close/>
                  <a:moveTo>
                    <a:pt x="33" y="229"/>
                  </a:moveTo>
                  <a:cubicBezTo>
                    <a:pt x="33" y="229"/>
                    <a:pt x="34" y="229"/>
                    <a:pt x="34" y="229"/>
                  </a:cubicBezTo>
                  <a:cubicBezTo>
                    <a:pt x="33" y="229"/>
                    <a:pt x="34" y="228"/>
                    <a:pt x="33" y="228"/>
                  </a:cubicBezTo>
                  <a:cubicBezTo>
                    <a:pt x="33" y="229"/>
                    <a:pt x="33" y="229"/>
                    <a:pt x="33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000">
                <a:solidFill>
                  <a:srgbClr val="005790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8842375" y="3035301"/>
              <a:ext cx="134938" cy="184150"/>
            </a:xfrm>
            <a:custGeom>
              <a:gdLst>
                <a:gd fmla="*/ 24 w 36" name="T0"/>
                <a:gd fmla="*/ 47 h 49" name="T1"/>
                <a:gd fmla="*/ 10 w 36" name="T2"/>
                <a:gd fmla="*/ 2 h 49" name="T3"/>
                <a:gd fmla="*/ 14 w 36" name="T4"/>
                <a:gd fmla="*/ 3 h 49" name="T5"/>
                <a:gd fmla="*/ 14 w 36" name="T6"/>
                <a:gd fmla="*/ 4 h 49" name="T7"/>
                <a:gd fmla="*/ 19 w 36" name="T8"/>
                <a:gd fmla="*/ 6 h 49" name="T9"/>
                <a:gd fmla="*/ 24 w 36" name="T10"/>
                <a:gd fmla="*/ 8 h 49" name="T11"/>
                <a:gd fmla="*/ 17 w 36" name="T12"/>
                <a:gd fmla="*/ 8 h 49" name="T13"/>
                <a:gd fmla="*/ 31 w 36" name="T14"/>
                <a:gd fmla="*/ 12 h 49" name="T15"/>
                <a:gd fmla="*/ 17 w 36" name="T16"/>
                <a:gd fmla="*/ 10 h 49" name="T17"/>
                <a:gd fmla="*/ 22 w 36" name="T18"/>
                <a:gd fmla="*/ 10 h 49" name="T19"/>
                <a:gd fmla="*/ 13 w 36" name="T20"/>
                <a:gd fmla="*/ 13 h 49" name="T21"/>
                <a:gd fmla="*/ 23 w 36" name="T22"/>
                <a:gd fmla="*/ 12 h 49" name="T23"/>
                <a:gd fmla="*/ 21 w 36" name="T24"/>
                <a:gd fmla="*/ 12 h 49" name="T25"/>
                <a:gd fmla="*/ 17 w 36" name="T26"/>
                <a:gd fmla="*/ 12 h 49" name="T27"/>
                <a:gd fmla="*/ 28 w 36" name="T28"/>
                <a:gd fmla="*/ 14 h 49" name="T29"/>
                <a:gd fmla="*/ 5 w 36" name="T30"/>
                <a:gd fmla="*/ 15 h 49" name="T31"/>
                <a:gd fmla="*/ 18 w 36" name="T32"/>
                <a:gd fmla="*/ 15 h 49" name="T33"/>
                <a:gd fmla="*/ 15 w 36" name="T34"/>
                <a:gd fmla="*/ 17 h 49" name="T35"/>
                <a:gd fmla="*/ 13 w 36" name="T36"/>
                <a:gd fmla="*/ 15 h 49" name="T37"/>
                <a:gd fmla="*/ 26 w 36" name="T38"/>
                <a:gd fmla="*/ 16 h 49" name="T39"/>
                <a:gd fmla="*/ 20 w 36" name="T40"/>
                <a:gd fmla="*/ 17 h 49" name="T41"/>
                <a:gd fmla="*/ 29 w 36" name="T42"/>
                <a:gd fmla="*/ 19 h 49" name="T43"/>
                <a:gd fmla="*/ 17 w 36" name="T44"/>
                <a:gd fmla="*/ 18 h 49" name="T45"/>
                <a:gd fmla="*/ 20 w 36" name="T46"/>
                <a:gd fmla="*/ 20 h 49" name="T47"/>
                <a:gd fmla="*/ 27 w 36" name="T48"/>
                <a:gd fmla="*/ 20 h 49" name="T49"/>
                <a:gd fmla="*/ 12 w 36" name="T50"/>
                <a:gd fmla="*/ 21 h 49" name="T51"/>
                <a:gd fmla="*/ 30 w 36" name="T52"/>
                <a:gd fmla="*/ 20 h 49" name="T53"/>
                <a:gd fmla="*/ 26 w 36" name="T54"/>
                <a:gd fmla="*/ 22 h 49" name="T55"/>
                <a:gd fmla="*/ 1 w 36" name="T56"/>
                <a:gd fmla="*/ 26 h 49" name="T57"/>
                <a:gd fmla="*/ 3 w 36" name="T58"/>
                <a:gd fmla="*/ 22 h 49" name="T59"/>
                <a:gd fmla="*/ 6 w 36" name="T60"/>
                <a:gd fmla="*/ 25 h 49" name="T61"/>
                <a:gd fmla="*/ 10 w 36" name="T62"/>
                <a:gd fmla="*/ 23 h 49" name="T63"/>
                <a:gd fmla="*/ 18 w 36" name="T64"/>
                <a:gd fmla="*/ 27 h 49" name="T65"/>
                <a:gd fmla="*/ 11 w 36" name="T66"/>
                <a:gd fmla="*/ 26 h 49" name="T67"/>
                <a:gd fmla="*/ 16 w 36" name="T68"/>
                <a:gd fmla="*/ 25 h 49" name="T69"/>
                <a:gd fmla="*/ 34 w 36" name="T70"/>
                <a:gd fmla="*/ 27 h 49" name="T71"/>
                <a:gd fmla="*/ 19 w 36" name="T72"/>
                <a:gd fmla="*/ 27 h 49" name="T73"/>
                <a:gd fmla="*/ 26 w 36" name="T74"/>
                <a:gd fmla="*/ 29 h 49" name="T75"/>
                <a:gd fmla="*/ 6 w 36" name="T76"/>
                <a:gd fmla="*/ 27 h 49" name="T77"/>
                <a:gd fmla="*/ 11 w 36" name="T78"/>
                <a:gd fmla="*/ 28 h 49" name="T79"/>
                <a:gd fmla="*/ 17 w 36" name="T80"/>
                <a:gd fmla="*/ 30 h 49" name="T81"/>
                <a:gd fmla="*/ 20 w 36" name="T82"/>
                <a:gd fmla="*/ 32 h 49" name="T83"/>
                <a:gd fmla="*/ 24 w 36" name="T84"/>
                <a:gd fmla="*/ 29 h 49" name="T85"/>
                <a:gd fmla="*/ 5 w 36" name="T86"/>
                <a:gd fmla="*/ 30 h 49" name="T87"/>
                <a:gd fmla="*/ 18 w 36" name="T88"/>
                <a:gd fmla="*/ 33 h 49" name="T89"/>
                <a:gd fmla="*/ 17 w 36" name="T90"/>
                <a:gd fmla="*/ 32 h 49" name="T91"/>
                <a:gd fmla="*/ 23 w 36" name="T92"/>
                <a:gd fmla="*/ 32 h 49" name="T93"/>
                <a:gd fmla="*/ 19 w 36" name="T94"/>
                <a:gd fmla="*/ 35 h 49" name="T95"/>
                <a:gd fmla="*/ 16 w 36" name="T96"/>
                <a:gd fmla="*/ 33 h 49" name="T97"/>
                <a:gd fmla="*/ 13 w 36" name="T98"/>
                <a:gd fmla="*/ 36 h 49" name="T99"/>
                <a:gd fmla="*/ 23 w 36" name="T100"/>
                <a:gd fmla="*/ 37 h 49" name="T101"/>
                <a:gd fmla="*/ 18 w 36" name="T102"/>
                <a:gd fmla="*/ 35 h 49" name="T103"/>
                <a:gd fmla="*/ 8 w 36" name="T104"/>
                <a:gd fmla="*/ 38 h 49" name="T105"/>
                <a:gd fmla="*/ 28 w 36" name="T106"/>
                <a:gd fmla="*/ 39 h 49" name="T107"/>
                <a:gd fmla="*/ 19 w 36" name="T108"/>
                <a:gd fmla="*/ 40 h 49" name="T109"/>
                <a:gd fmla="*/ 25 w 36" name="T110"/>
                <a:gd fmla="*/ 42 h 49" name="T111"/>
                <a:gd fmla="*/ 10 w 36" name="T112"/>
                <a:gd fmla="*/ 40 h 49" name="T113"/>
                <a:gd fmla="*/ 17 w 36" name="T114"/>
                <a:gd fmla="*/ 43 h 49" name="T115"/>
                <a:gd fmla="*/ 14 w 36" name="T116"/>
                <a:gd fmla="*/ 45 h 49" name="T117"/>
                <a:gd fmla="*/ 22 w 36" name="T118"/>
                <a:gd fmla="*/ 46 h 4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49" w="36">
                  <a:moveTo>
                    <a:pt x="22" y="1"/>
                  </a:moveTo>
                  <a:cubicBezTo>
                    <a:pt x="22" y="2"/>
                    <a:pt x="22" y="1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4" y="2"/>
                    <a:pt x="23" y="2"/>
                    <a:pt x="24" y="2"/>
                  </a:cubicBezTo>
                  <a:cubicBezTo>
                    <a:pt x="27" y="3"/>
                    <a:pt x="29" y="4"/>
                    <a:pt x="30" y="6"/>
                  </a:cubicBezTo>
                  <a:cubicBezTo>
                    <a:pt x="33" y="8"/>
                    <a:pt x="34" y="12"/>
                    <a:pt x="35" y="16"/>
                  </a:cubicBezTo>
                  <a:cubicBezTo>
                    <a:pt x="36" y="17"/>
                    <a:pt x="36" y="19"/>
                    <a:pt x="36" y="20"/>
                  </a:cubicBezTo>
                  <a:cubicBezTo>
                    <a:pt x="36" y="22"/>
                    <a:pt x="36" y="22"/>
                    <a:pt x="36" y="24"/>
                  </a:cubicBezTo>
                  <a:cubicBezTo>
                    <a:pt x="36" y="26"/>
                    <a:pt x="36" y="27"/>
                    <a:pt x="36" y="28"/>
                  </a:cubicBezTo>
                  <a:cubicBezTo>
                    <a:pt x="36" y="29"/>
                    <a:pt x="36" y="31"/>
                    <a:pt x="35" y="32"/>
                  </a:cubicBezTo>
                  <a:cubicBezTo>
                    <a:pt x="35" y="35"/>
                    <a:pt x="33" y="39"/>
                    <a:pt x="31" y="41"/>
                  </a:cubicBezTo>
                  <a:cubicBezTo>
                    <a:pt x="29" y="44"/>
                    <a:pt x="26" y="45"/>
                    <a:pt x="24" y="47"/>
                  </a:cubicBezTo>
                  <a:cubicBezTo>
                    <a:pt x="23" y="48"/>
                    <a:pt x="24" y="49"/>
                    <a:pt x="23" y="49"/>
                  </a:cubicBezTo>
                  <a:cubicBezTo>
                    <a:pt x="22" y="49"/>
                    <a:pt x="23" y="48"/>
                    <a:pt x="23" y="47"/>
                  </a:cubicBezTo>
                  <a:cubicBezTo>
                    <a:pt x="19" y="47"/>
                    <a:pt x="16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5"/>
                    <a:pt x="9" y="45"/>
                    <a:pt x="8" y="44"/>
                  </a:cubicBezTo>
                  <a:cubicBezTo>
                    <a:pt x="5" y="41"/>
                    <a:pt x="4" y="38"/>
                    <a:pt x="2" y="34"/>
                  </a:cubicBezTo>
                  <a:cubicBezTo>
                    <a:pt x="2" y="33"/>
                    <a:pt x="2" y="32"/>
                    <a:pt x="1" y="31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1" y="19"/>
                    <a:pt x="2" y="14"/>
                    <a:pt x="4" y="9"/>
                  </a:cubicBezTo>
                  <a:cubicBezTo>
                    <a:pt x="6" y="7"/>
                    <a:pt x="8" y="4"/>
                    <a:pt x="10" y="2"/>
                  </a:cubicBezTo>
                  <a:cubicBezTo>
                    <a:pt x="13" y="1"/>
                    <a:pt x="19" y="0"/>
                    <a:pt x="22" y="1"/>
                  </a:cubicBezTo>
                  <a:close/>
                  <a:moveTo>
                    <a:pt x="20" y="2"/>
                  </a:moveTo>
                  <a:cubicBezTo>
                    <a:pt x="20" y="2"/>
                    <a:pt x="21" y="3"/>
                    <a:pt x="22" y="2"/>
                  </a:cubicBezTo>
                  <a:cubicBezTo>
                    <a:pt x="21" y="2"/>
                    <a:pt x="20" y="2"/>
                    <a:pt x="20" y="2"/>
                  </a:cubicBezTo>
                  <a:close/>
                  <a:moveTo>
                    <a:pt x="15" y="6"/>
                  </a:moveTo>
                  <a:cubicBezTo>
                    <a:pt x="15" y="5"/>
                    <a:pt x="16" y="5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2"/>
                    <a:pt x="15" y="5"/>
                    <a:pt x="15" y="6"/>
                  </a:cubicBezTo>
                  <a:close/>
                  <a:moveTo>
                    <a:pt x="14" y="3"/>
                  </a:move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lose/>
                  <a:moveTo>
                    <a:pt x="19" y="4"/>
                  </a:moveTo>
                  <a:cubicBezTo>
                    <a:pt x="19" y="4"/>
                    <a:pt x="20" y="5"/>
                    <a:pt x="20" y="4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6" y="6"/>
                  </a:moveTo>
                  <a:cubicBezTo>
                    <a:pt x="29" y="5"/>
                    <a:pt x="30" y="9"/>
                    <a:pt x="32" y="10"/>
                  </a:cubicBezTo>
                  <a:cubicBezTo>
                    <a:pt x="30" y="7"/>
                    <a:pt x="27" y="3"/>
                    <a:pt x="23" y="3"/>
                  </a:cubicBezTo>
                  <a:cubicBezTo>
                    <a:pt x="24" y="4"/>
                    <a:pt x="25" y="5"/>
                    <a:pt x="26" y="6"/>
                  </a:cubicBezTo>
                  <a:close/>
                  <a:moveTo>
                    <a:pt x="13" y="6"/>
                  </a:moveTo>
                  <a:cubicBezTo>
                    <a:pt x="13" y="5"/>
                    <a:pt x="13" y="5"/>
                    <a:pt x="14" y="4"/>
                  </a:cubicBezTo>
                  <a:cubicBezTo>
                    <a:pt x="13" y="4"/>
                    <a:pt x="12" y="5"/>
                    <a:pt x="13" y="6"/>
                  </a:cubicBezTo>
                  <a:close/>
                  <a:moveTo>
                    <a:pt x="20" y="7"/>
                  </a:moveTo>
                  <a:cubicBezTo>
                    <a:pt x="21" y="6"/>
                    <a:pt x="22" y="6"/>
                    <a:pt x="23" y="5"/>
                  </a:cubicBezTo>
                  <a:cubicBezTo>
                    <a:pt x="22" y="5"/>
                    <a:pt x="22" y="4"/>
                    <a:pt x="21" y="4"/>
                  </a:cubicBezTo>
                  <a:cubicBezTo>
                    <a:pt x="21" y="5"/>
                    <a:pt x="20" y="6"/>
                    <a:pt x="20" y="7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7" y="7"/>
                    <a:pt x="7" y="9"/>
                  </a:cubicBezTo>
                  <a:cubicBezTo>
                    <a:pt x="9" y="8"/>
                    <a:pt x="9" y="6"/>
                    <a:pt x="11" y="5"/>
                  </a:cubicBezTo>
                  <a:close/>
                  <a:moveTo>
                    <a:pt x="19" y="6"/>
                  </a:moveTo>
                  <a:cubicBezTo>
                    <a:pt x="19" y="6"/>
                    <a:pt x="19" y="5"/>
                    <a:pt x="19" y="5"/>
                  </a:cubicBezTo>
                  <a:cubicBezTo>
                    <a:pt x="18" y="5"/>
                    <a:pt x="18" y="5"/>
                    <a:pt x="19" y="6"/>
                  </a:cubicBezTo>
                  <a:close/>
                  <a:moveTo>
                    <a:pt x="13" y="7"/>
                  </a:moveTo>
                  <a:cubicBezTo>
                    <a:pt x="14" y="7"/>
                    <a:pt x="14" y="5"/>
                    <a:pt x="14" y="5"/>
                  </a:cubicBezTo>
                  <a:cubicBezTo>
                    <a:pt x="14" y="5"/>
                    <a:pt x="13" y="6"/>
                    <a:pt x="13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4" y="10"/>
                    <a:pt x="14" y="10"/>
                  </a:cubicBezTo>
                  <a:cubicBezTo>
                    <a:pt x="15" y="9"/>
                    <a:pt x="16" y="7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5" y="7"/>
                    <a:pt x="14" y="7"/>
                  </a:cubicBezTo>
                  <a:close/>
                  <a:moveTo>
                    <a:pt x="24" y="6"/>
                  </a:moveTo>
                  <a:cubicBezTo>
                    <a:pt x="23" y="7"/>
                    <a:pt x="23" y="8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9"/>
                    <a:pt x="24" y="9"/>
                    <a:pt x="24" y="10"/>
                  </a:cubicBezTo>
                  <a:cubicBezTo>
                    <a:pt x="24" y="11"/>
                    <a:pt x="25" y="12"/>
                    <a:pt x="25" y="13"/>
                  </a:cubicBezTo>
                  <a:cubicBezTo>
                    <a:pt x="26" y="13"/>
                    <a:pt x="26" y="12"/>
                    <a:pt x="27" y="12"/>
                  </a:cubicBezTo>
                  <a:cubicBezTo>
                    <a:pt x="26" y="10"/>
                    <a:pt x="25" y="9"/>
                    <a:pt x="26" y="7"/>
                  </a:cubicBezTo>
                  <a:cubicBezTo>
                    <a:pt x="25" y="7"/>
                    <a:pt x="25" y="6"/>
                    <a:pt x="24" y="6"/>
                  </a:cubicBezTo>
                  <a:close/>
                  <a:moveTo>
                    <a:pt x="11" y="8"/>
                  </a:moveTo>
                  <a:cubicBezTo>
                    <a:pt x="11" y="7"/>
                    <a:pt x="12" y="7"/>
                    <a:pt x="12" y="7"/>
                  </a:cubicBezTo>
                  <a:cubicBezTo>
                    <a:pt x="12" y="7"/>
                    <a:pt x="11" y="7"/>
                    <a:pt x="11" y="8"/>
                  </a:cubicBezTo>
                  <a:close/>
                  <a:moveTo>
                    <a:pt x="17" y="8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8"/>
                  </a:cubicBezTo>
                  <a:close/>
                  <a:moveTo>
                    <a:pt x="9" y="9"/>
                  </a:moveTo>
                  <a:cubicBezTo>
                    <a:pt x="10" y="9"/>
                    <a:pt x="10" y="8"/>
                    <a:pt x="10" y="7"/>
                  </a:cubicBezTo>
                  <a:cubicBezTo>
                    <a:pt x="10" y="7"/>
                    <a:pt x="9" y="8"/>
                    <a:pt x="9" y="9"/>
                  </a:cubicBezTo>
                  <a:close/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1" y="7"/>
                    <a:pt x="21" y="7"/>
                    <a:pt x="21" y="8"/>
                  </a:cubicBezTo>
                  <a:close/>
                  <a:moveTo>
                    <a:pt x="29" y="9"/>
                  </a:moveTo>
                  <a:cubicBezTo>
                    <a:pt x="29" y="10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30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0" y="13"/>
                    <a:pt x="32" y="13"/>
                    <a:pt x="32" y="14"/>
                  </a:cubicBezTo>
                  <a:cubicBezTo>
                    <a:pt x="32" y="14"/>
                    <a:pt x="32" y="14"/>
                    <a:pt x="32" y="15"/>
                  </a:cubicBezTo>
                  <a:cubicBezTo>
                    <a:pt x="32" y="15"/>
                    <a:pt x="33" y="16"/>
                    <a:pt x="33" y="16"/>
                  </a:cubicBezTo>
                  <a:cubicBezTo>
                    <a:pt x="34" y="18"/>
                    <a:pt x="34" y="19"/>
                    <a:pt x="35" y="20"/>
                  </a:cubicBezTo>
                  <a:cubicBezTo>
                    <a:pt x="35" y="14"/>
                    <a:pt x="31" y="10"/>
                    <a:pt x="28" y="7"/>
                  </a:cubicBezTo>
                  <a:cubicBezTo>
                    <a:pt x="28" y="8"/>
                    <a:pt x="29" y="9"/>
                    <a:pt x="29" y="9"/>
                  </a:cubicBezTo>
                  <a:close/>
                  <a:moveTo>
                    <a:pt x="17" y="9"/>
                  </a:moveTo>
                  <a:cubicBezTo>
                    <a:pt x="16" y="9"/>
                    <a:pt x="17" y="8"/>
                    <a:pt x="16" y="8"/>
                  </a:cubicBezTo>
                  <a:cubicBezTo>
                    <a:pt x="16" y="9"/>
                    <a:pt x="15" y="10"/>
                    <a:pt x="16" y="10"/>
                  </a:cubicBezTo>
                  <a:cubicBezTo>
                    <a:pt x="14" y="11"/>
                    <a:pt x="15" y="13"/>
                    <a:pt x="16" y="13"/>
                  </a:cubicBezTo>
                  <a:cubicBezTo>
                    <a:pt x="17" y="12"/>
                    <a:pt x="16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7"/>
                    <a:pt x="17" y="8"/>
                    <a:pt x="17" y="9"/>
                  </a:cubicBezTo>
                  <a:close/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1" y="9"/>
                  </a:cubicBezTo>
                  <a:close/>
                  <a:moveTo>
                    <a:pt x="11" y="10"/>
                  </a:move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10"/>
                  </a:cubicBezTo>
                  <a:close/>
                  <a:moveTo>
                    <a:pt x="22" y="10"/>
                  </a:moveTo>
                  <a:cubicBezTo>
                    <a:pt x="23" y="10"/>
                    <a:pt x="23" y="9"/>
                    <a:pt x="22" y="8"/>
                  </a:cubicBezTo>
                  <a:cubicBezTo>
                    <a:pt x="21" y="9"/>
                    <a:pt x="22" y="10"/>
                    <a:pt x="22" y="10"/>
                  </a:cubicBezTo>
                  <a:close/>
                  <a:moveTo>
                    <a:pt x="20" y="10"/>
                  </a:moveTo>
                  <a:cubicBezTo>
                    <a:pt x="21" y="10"/>
                    <a:pt x="20" y="9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lose/>
                  <a:moveTo>
                    <a:pt x="19" y="9"/>
                  </a:move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2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8" y="10"/>
                    <a:pt x="20" y="10"/>
                    <a:pt x="19" y="9"/>
                  </a:cubicBezTo>
                  <a:close/>
                  <a:moveTo>
                    <a:pt x="13" y="13"/>
                  </a:moveTo>
                  <a:cubicBezTo>
                    <a:pt x="14" y="12"/>
                    <a:pt x="14" y="10"/>
                    <a:pt x="13" y="9"/>
                  </a:cubicBezTo>
                  <a:cubicBezTo>
                    <a:pt x="11" y="10"/>
                    <a:pt x="12" y="13"/>
                    <a:pt x="13" y="13"/>
                  </a:cubicBezTo>
                  <a:close/>
                  <a:moveTo>
                    <a:pt x="8" y="11"/>
                  </a:move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lose/>
                  <a:moveTo>
                    <a:pt x="4" y="14"/>
                  </a:moveTo>
                  <a:cubicBezTo>
                    <a:pt x="4" y="13"/>
                    <a:pt x="5" y="11"/>
                    <a:pt x="6" y="10"/>
                  </a:cubicBezTo>
                  <a:cubicBezTo>
                    <a:pt x="5" y="11"/>
                    <a:pt x="4" y="13"/>
                    <a:pt x="4" y="14"/>
                  </a:cubicBezTo>
                  <a:close/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lose/>
                  <a:moveTo>
                    <a:pt x="23" y="12"/>
                  </a:moveTo>
                  <a:cubicBezTo>
                    <a:pt x="23" y="12"/>
                    <a:pt x="24" y="12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lose/>
                  <a:moveTo>
                    <a:pt x="9" y="14"/>
                  </a:moveTo>
                  <a:cubicBezTo>
                    <a:pt x="10" y="13"/>
                    <a:pt x="11" y="12"/>
                    <a:pt x="10" y="11"/>
                  </a:cubicBezTo>
                  <a:cubicBezTo>
                    <a:pt x="10" y="12"/>
                    <a:pt x="8" y="13"/>
                    <a:pt x="9" y="14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5"/>
                    <a:pt x="31" y="15"/>
                  </a:cubicBezTo>
                  <a:cubicBezTo>
                    <a:pt x="30" y="14"/>
                    <a:pt x="30" y="12"/>
                    <a:pt x="28" y="11"/>
                  </a:cubicBezTo>
                  <a:cubicBezTo>
                    <a:pt x="29" y="13"/>
                    <a:pt x="29" y="14"/>
                    <a:pt x="30" y="16"/>
                  </a:cubicBezTo>
                  <a:close/>
                  <a:moveTo>
                    <a:pt x="21" y="12"/>
                  </a:moveTo>
                  <a:cubicBezTo>
                    <a:pt x="22" y="13"/>
                    <a:pt x="22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19" y="14"/>
                  </a:moveTo>
                  <a:cubicBezTo>
                    <a:pt x="19" y="13"/>
                    <a:pt x="20" y="13"/>
                    <a:pt x="20" y="12"/>
                  </a:cubicBezTo>
                  <a:cubicBezTo>
                    <a:pt x="20" y="12"/>
                    <a:pt x="19" y="13"/>
                    <a:pt x="19" y="14"/>
                  </a:cubicBezTo>
                  <a:close/>
                  <a:moveTo>
                    <a:pt x="14" y="15"/>
                  </a:moveTo>
                  <a:cubicBezTo>
                    <a:pt x="15" y="15"/>
                    <a:pt x="15" y="15"/>
                    <a:pt x="15" y="14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4" y="14"/>
                    <a:pt x="13" y="15"/>
                    <a:pt x="14" y="15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5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7" y="13"/>
                    <a:pt x="18" y="12"/>
                    <a:pt x="17" y="12"/>
                  </a:cubicBezTo>
                  <a:cubicBezTo>
                    <a:pt x="17" y="13"/>
                    <a:pt x="16" y="13"/>
                    <a:pt x="16" y="14"/>
                  </a:cubicBezTo>
                  <a:close/>
                  <a:moveTo>
                    <a:pt x="24" y="15"/>
                  </a:moveTo>
                  <a:cubicBezTo>
                    <a:pt x="25" y="14"/>
                    <a:pt x="25" y="13"/>
                    <a:pt x="24" y="13"/>
                  </a:cubicBezTo>
                  <a:cubicBezTo>
                    <a:pt x="24" y="13"/>
                    <a:pt x="24" y="14"/>
                    <a:pt x="24" y="15"/>
                  </a:cubicBezTo>
                  <a:close/>
                  <a:moveTo>
                    <a:pt x="20" y="15"/>
                  </a:moveTo>
                  <a:cubicBezTo>
                    <a:pt x="21" y="14"/>
                    <a:pt x="21" y="13"/>
                    <a:pt x="20" y="13"/>
                  </a:cubicBezTo>
                  <a:cubicBezTo>
                    <a:pt x="20" y="13"/>
                    <a:pt x="19" y="15"/>
                    <a:pt x="20" y="15"/>
                  </a:cubicBezTo>
                  <a:close/>
                  <a:moveTo>
                    <a:pt x="12" y="15"/>
                  </a:moveTo>
                  <a:cubicBezTo>
                    <a:pt x="12" y="14"/>
                    <a:pt x="12" y="14"/>
                    <a:pt x="11" y="13"/>
                  </a:cubicBezTo>
                  <a:cubicBezTo>
                    <a:pt x="12" y="14"/>
                    <a:pt x="11" y="14"/>
                    <a:pt x="12" y="15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4"/>
                    <a:pt x="28" y="14"/>
                  </a:cubicBezTo>
                  <a:cubicBezTo>
                    <a:pt x="27" y="14"/>
                    <a:pt x="28" y="13"/>
                    <a:pt x="27" y="13"/>
                  </a:cubicBezTo>
                  <a:cubicBezTo>
                    <a:pt x="27" y="14"/>
                    <a:pt x="26" y="14"/>
                    <a:pt x="27" y="15"/>
                  </a:cubicBezTo>
                  <a:close/>
                  <a:moveTo>
                    <a:pt x="11" y="17"/>
                  </a:moveTo>
                  <a:cubicBezTo>
                    <a:pt x="11" y="16"/>
                    <a:pt x="12" y="16"/>
                    <a:pt x="12" y="15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9" y="14"/>
                    <a:pt x="10" y="16"/>
                    <a:pt x="11" y="17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5"/>
                    <a:pt x="24" y="15"/>
                  </a:cubicBezTo>
                  <a:close/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5"/>
                    <a:pt x="4" y="15"/>
                    <a:pt x="5" y="15"/>
                  </a:cubicBezTo>
                  <a:close/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7" y="15"/>
                  </a:cubicBezTo>
                  <a:close/>
                  <a:moveTo>
                    <a:pt x="18" y="15"/>
                  </a:moveTo>
                  <a:cubicBezTo>
                    <a:pt x="18" y="16"/>
                    <a:pt x="17" y="17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lose/>
                  <a:moveTo>
                    <a:pt x="7" y="18"/>
                  </a:moveTo>
                  <a:cubicBezTo>
                    <a:pt x="8" y="17"/>
                    <a:pt x="9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6" y="17"/>
                    <a:pt x="7" y="18"/>
                  </a:cubicBezTo>
                  <a:close/>
                  <a:moveTo>
                    <a:pt x="21" y="16"/>
                  </a:moveTo>
                  <a:cubicBezTo>
                    <a:pt x="21" y="16"/>
                    <a:pt x="22" y="16"/>
                    <a:pt x="22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0" y="16"/>
                    <a:pt x="21" y="16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6"/>
                    <a:pt x="16" y="15"/>
                    <a:pt x="15" y="15"/>
                  </a:cubicBezTo>
                  <a:cubicBezTo>
                    <a:pt x="15" y="15"/>
                    <a:pt x="15" y="16"/>
                    <a:pt x="15" y="17"/>
                  </a:cubicBezTo>
                  <a:close/>
                  <a:moveTo>
                    <a:pt x="29" y="16"/>
                  </a:moveTo>
                  <a:cubicBezTo>
                    <a:pt x="28" y="16"/>
                    <a:pt x="28" y="15"/>
                    <a:pt x="28" y="15"/>
                  </a:cubicBezTo>
                  <a:cubicBezTo>
                    <a:pt x="27" y="16"/>
                    <a:pt x="28" y="18"/>
                    <a:pt x="29" y="16"/>
                  </a:cubicBezTo>
                  <a:close/>
                  <a:moveTo>
                    <a:pt x="3" y="20"/>
                  </a:moveTo>
                  <a:cubicBezTo>
                    <a:pt x="4" y="19"/>
                    <a:pt x="4" y="16"/>
                    <a:pt x="3" y="15"/>
                  </a:cubicBezTo>
                  <a:cubicBezTo>
                    <a:pt x="3" y="17"/>
                    <a:pt x="2" y="18"/>
                    <a:pt x="3" y="20"/>
                  </a:cubicBezTo>
                  <a:close/>
                  <a:moveTo>
                    <a:pt x="13" y="18"/>
                  </a:moveTo>
                  <a:cubicBezTo>
                    <a:pt x="14" y="17"/>
                    <a:pt x="13" y="16"/>
                    <a:pt x="13" y="15"/>
                  </a:cubicBezTo>
                  <a:cubicBezTo>
                    <a:pt x="12" y="16"/>
                    <a:pt x="11" y="18"/>
                    <a:pt x="12" y="19"/>
                  </a:cubicBezTo>
                  <a:cubicBezTo>
                    <a:pt x="13" y="18"/>
                    <a:pt x="12" y="17"/>
                    <a:pt x="13" y="16"/>
                  </a:cubicBezTo>
                  <a:cubicBezTo>
                    <a:pt x="13" y="17"/>
                    <a:pt x="13" y="17"/>
                    <a:pt x="13" y="18"/>
                  </a:cubicBezTo>
                  <a:close/>
                  <a:moveTo>
                    <a:pt x="22" y="18"/>
                  </a:moveTo>
                  <a:cubicBezTo>
                    <a:pt x="22" y="17"/>
                    <a:pt x="22" y="17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1" y="17"/>
                    <a:pt x="22" y="18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6" y="17"/>
                  </a:moveTo>
                  <a:cubicBezTo>
                    <a:pt x="26" y="17"/>
                    <a:pt x="27" y="16"/>
                    <a:pt x="26" y="16"/>
                  </a:cubicBezTo>
                  <a:cubicBezTo>
                    <a:pt x="26" y="17"/>
                    <a:pt x="25" y="17"/>
                    <a:pt x="26" y="17"/>
                  </a:cubicBezTo>
                  <a:close/>
                  <a:moveTo>
                    <a:pt x="8" y="18"/>
                  </a:moveTo>
                  <a:cubicBezTo>
                    <a:pt x="8" y="19"/>
                    <a:pt x="8" y="20"/>
                    <a:pt x="9" y="20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9" y="18"/>
                    <a:pt x="9" y="17"/>
                    <a:pt x="9" y="16"/>
                  </a:cubicBezTo>
                  <a:cubicBezTo>
                    <a:pt x="9" y="17"/>
                    <a:pt x="8" y="17"/>
                    <a:pt x="8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2" y="18"/>
                    <a:pt x="32" y="18"/>
                  </a:cubicBezTo>
                  <a:cubicBezTo>
                    <a:pt x="32" y="17"/>
                    <a:pt x="32" y="17"/>
                    <a:pt x="31" y="16"/>
                  </a:cubicBezTo>
                  <a:cubicBezTo>
                    <a:pt x="31" y="17"/>
                    <a:pt x="30" y="18"/>
                    <a:pt x="31" y="18"/>
                  </a:cubicBezTo>
                  <a:close/>
                  <a:moveTo>
                    <a:pt x="19" y="19"/>
                  </a:moveTo>
                  <a:cubicBezTo>
                    <a:pt x="20" y="19"/>
                    <a:pt x="21" y="18"/>
                    <a:pt x="20" y="17"/>
                  </a:cubicBezTo>
                  <a:cubicBezTo>
                    <a:pt x="20" y="18"/>
                    <a:pt x="19" y="19"/>
                    <a:pt x="19" y="19"/>
                  </a:cubicBezTo>
                  <a:close/>
                  <a:moveTo>
                    <a:pt x="22" y="18"/>
                  </a:moveTo>
                  <a:cubicBezTo>
                    <a:pt x="22" y="19"/>
                    <a:pt x="22" y="19"/>
                    <a:pt x="23" y="19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8"/>
                    <a:pt x="22" y="18"/>
                    <a:pt x="22" y="18"/>
                  </a:cubicBezTo>
                  <a:close/>
                  <a:moveTo>
                    <a:pt x="26" y="19"/>
                  </a:moveTo>
                  <a:cubicBezTo>
                    <a:pt x="27" y="19"/>
                    <a:pt x="26" y="18"/>
                    <a:pt x="27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7" y="18"/>
                    <a:pt x="26" y="18"/>
                    <a:pt x="26" y="19"/>
                  </a:cubicBezTo>
                  <a:close/>
                  <a:moveTo>
                    <a:pt x="28" y="18"/>
                  </a:moveTo>
                  <a:cubicBezTo>
                    <a:pt x="28" y="18"/>
                    <a:pt x="29" y="19"/>
                    <a:pt x="29" y="19"/>
                  </a:cubicBezTo>
                  <a:cubicBezTo>
                    <a:pt x="30" y="18"/>
                    <a:pt x="29" y="16"/>
                    <a:pt x="28" y="18"/>
                  </a:cubicBezTo>
                  <a:close/>
                  <a:moveTo>
                    <a:pt x="14" y="19"/>
                  </a:moveTo>
                  <a:cubicBezTo>
                    <a:pt x="14" y="19"/>
                    <a:pt x="14" y="19"/>
                    <a:pt x="14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3" y="20"/>
                    <a:pt x="13" y="21"/>
                    <a:pt x="14" y="22"/>
                  </a:cubicBezTo>
                  <a:cubicBezTo>
                    <a:pt x="14" y="21"/>
                    <a:pt x="15" y="20"/>
                    <a:pt x="15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4" y="18"/>
                    <a:pt x="13" y="18"/>
                    <a:pt x="14" y="19"/>
                  </a:cubicBezTo>
                  <a:close/>
                  <a:moveTo>
                    <a:pt x="16" y="19"/>
                  </a:moveTo>
                  <a:cubicBezTo>
                    <a:pt x="17" y="20"/>
                    <a:pt x="16" y="20"/>
                    <a:pt x="17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8"/>
                    <a:pt x="17" y="18"/>
                  </a:cubicBezTo>
                  <a:cubicBezTo>
                    <a:pt x="17" y="18"/>
                    <a:pt x="17" y="19"/>
                    <a:pt x="16" y="19"/>
                  </a:cubicBezTo>
                  <a:close/>
                  <a:moveTo>
                    <a:pt x="6" y="19"/>
                  </a:move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20" y="20"/>
                  </a:moveTo>
                  <a:cubicBezTo>
                    <a:pt x="20" y="20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1"/>
                    <a:pt x="20" y="21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2" y="20"/>
                    <a:pt x="21" y="19"/>
                    <a:pt x="21" y="19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lose/>
                  <a:moveTo>
                    <a:pt x="28" y="21"/>
                  </a:moveTo>
                  <a:cubicBezTo>
                    <a:pt x="28" y="20"/>
                    <a:pt x="28" y="19"/>
                    <a:pt x="27" y="19"/>
                  </a:cubicBezTo>
                  <a:cubicBezTo>
                    <a:pt x="27" y="20"/>
                    <a:pt x="28" y="20"/>
                    <a:pt x="28" y="21"/>
                  </a:cubicBezTo>
                  <a:close/>
                  <a:moveTo>
                    <a:pt x="31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24" y="21"/>
                  </a:moveTo>
                  <a:cubicBezTo>
                    <a:pt x="24" y="20"/>
                    <a:pt x="25" y="20"/>
                    <a:pt x="24" y="19"/>
                  </a:cubicBezTo>
                  <a:cubicBezTo>
                    <a:pt x="24" y="20"/>
                    <a:pt x="23" y="21"/>
                    <a:pt x="24" y="21"/>
                  </a:cubicBezTo>
                  <a:close/>
                  <a:moveTo>
                    <a:pt x="27" y="20"/>
                  </a:moveTo>
                  <a:cubicBezTo>
                    <a:pt x="27" y="20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11" y="23"/>
                  </a:moveTo>
                  <a:cubicBezTo>
                    <a:pt x="11" y="22"/>
                    <a:pt x="11" y="22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2"/>
                    <a:pt x="11" y="23"/>
                  </a:cubicBezTo>
                  <a:close/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7" y="20"/>
                  </a:cubicBezTo>
                  <a:close/>
                  <a:moveTo>
                    <a:pt x="33" y="22"/>
                  </a:move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2"/>
                    <a:pt x="33" y="22"/>
                  </a:cubicBezTo>
                  <a:close/>
                  <a:moveTo>
                    <a:pt x="12" y="21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1"/>
                    <a:pt x="12" y="21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3"/>
                    <a:pt x="16" y="23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5" y="21"/>
                    <a:pt x="15" y="21"/>
                    <a:pt x="15" y="22"/>
                  </a:cubicBezTo>
                  <a:close/>
                  <a:moveTo>
                    <a:pt x="18" y="22"/>
                  </a:moveTo>
                  <a:cubicBezTo>
                    <a:pt x="18" y="21"/>
                    <a:pt x="19" y="21"/>
                    <a:pt x="19" y="20"/>
                  </a:cubicBezTo>
                  <a:cubicBezTo>
                    <a:pt x="18" y="21"/>
                    <a:pt x="17" y="21"/>
                    <a:pt x="18" y="22"/>
                  </a:cubicBezTo>
                  <a:close/>
                  <a:moveTo>
                    <a:pt x="30" y="22"/>
                  </a:moveTo>
                  <a:cubicBezTo>
                    <a:pt x="30" y="21"/>
                    <a:pt x="30" y="20"/>
                    <a:pt x="30" y="20"/>
                  </a:cubicBezTo>
                  <a:cubicBezTo>
                    <a:pt x="30" y="21"/>
                    <a:pt x="30" y="21"/>
                    <a:pt x="30" y="22"/>
                  </a:cubicBezTo>
                  <a:close/>
                  <a:moveTo>
                    <a:pt x="8" y="22"/>
                  </a:moveTo>
                  <a:cubicBezTo>
                    <a:pt x="8" y="21"/>
                    <a:pt x="7" y="21"/>
                    <a:pt x="7" y="20"/>
                  </a:cubicBezTo>
                  <a:cubicBezTo>
                    <a:pt x="7" y="21"/>
                    <a:pt x="7" y="22"/>
                    <a:pt x="8" y="22"/>
                  </a:cubicBezTo>
                  <a:close/>
                  <a:moveTo>
                    <a:pt x="22" y="23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3"/>
                    <a:pt x="22" y="23"/>
                  </a:cubicBezTo>
                  <a:close/>
                  <a:moveTo>
                    <a:pt x="26" y="25"/>
                  </a:moveTo>
                  <a:cubicBezTo>
                    <a:pt x="26" y="25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3" y="21"/>
                    <a:pt x="26" y="24"/>
                    <a:pt x="26" y="25"/>
                  </a:cubicBezTo>
                  <a:close/>
                  <a:moveTo>
                    <a:pt x="29" y="24"/>
                  </a:moveTo>
                  <a:cubicBezTo>
                    <a:pt x="30" y="23"/>
                    <a:pt x="30" y="22"/>
                    <a:pt x="29" y="22"/>
                  </a:cubicBezTo>
                  <a:cubicBezTo>
                    <a:pt x="28" y="22"/>
                    <a:pt x="29" y="23"/>
                    <a:pt x="29" y="24"/>
                  </a:cubicBezTo>
                  <a:close/>
                  <a:moveTo>
                    <a:pt x="6" y="23"/>
                  </a:move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3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2"/>
                    <a:pt x="12" y="22"/>
                  </a:cubicBezTo>
                  <a:cubicBezTo>
                    <a:pt x="12" y="22"/>
                    <a:pt x="13" y="23"/>
                    <a:pt x="13" y="23"/>
                  </a:cubicBezTo>
                  <a:close/>
                  <a:moveTo>
                    <a:pt x="1" y="26"/>
                  </a:moveTo>
                  <a:cubicBezTo>
                    <a:pt x="1" y="28"/>
                    <a:pt x="2" y="28"/>
                    <a:pt x="2" y="30"/>
                  </a:cubicBezTo>
                  <a:cubicBezTo>
                    <a:pt x="2" y="31"/>
                    <a:pt x="2" y="32"/>
                    <a:pt x="3" y="32"/>
                  </a:cubicBezTo>
                  <a:cubicBezTo>
                    <a:pt x="3" y="31"/>
                    <a:pt x="3" y="30"/>
                    <a:pt x="3" y="29"/>
                  </a:cubicBezTo>
                  <a:cubicBezTo>
                    <a:pt x="2" y="29"/>
                    <a:pt x="2" y="30"/>
                    <a:pt x="2" y="29"/>
                  </a:cubicBezTo>
                  <a:cubicBezTo>
                    <a:pt x="2" y="27"/>
                    <a:pt x="2" y="24"/>
                    <a:pt x="2" y="22"/>
                  </a:cubicBezTo>
                  <a:cubicBezTo>
                    <a:pt x="1" y="23"/>
                    <a:pt x="1" y="25"/>
                    <a:pt x="1" y="26"/>
                  </a:cubicBezTo>
                  <a:close/>
                  <a:moveTo>
                    <a:pt x="3" y="22"/>
                  </a:moveTo>
                  <a:cubicBezTo>
                    <a:pt x="3" y="23"/>
                    <a:pt x="3" y="24"/>
                    <a:pt x="4" y="25"/>
                  </a:cubicBezTo>
                  <a:cubicBezTo>
                    <a:pt x="4" y="25"/>
                    <a:pt x="4" y="24"/>
                    <a:pt x="4" y="23"/>
                  </a:cubicBezTo>
                  <a:cubicBezTo>
                    <a:pt x="4" y="24"/>
                    <a:pt x="4" y="23"/>
                    <a:pt x="3" y="23"/>
                  </a:cubicBezTo>
                  <a:cubicBezTo>
                    <a:pt x="3" y="22"/>
                    <a:pt x="4" y="22"/>
                    <a:pt x="3" y="22"/>
                  </a:cubicBezTo>
                  <a:cubicBezTo>
                    <a:pt x="3" y="23"/>
                    <a:pt x="3" y="22"/>
                    <a:pt x="3" y="22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4"/>
                    <a:pt x="19" y="24"/>
                  </a:cubicBezTo>
                  <a:cubicBezTo>
                    <a:pt x="20" y="24"/>
                    <a:pt x="20" y="23"/>
                    <a:pt x="20" y="23"/>
                  </a:cubicBezTo>
                  <a:cubicBezTo>
                    <a:pt x="20" y="22"/>
                    <a:pt x="20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lose/>
                  <a:moveTo>
                    <a:pt x="14" y="23"/>
                  </a:moveTo>
                  <a:cubicBezTo>
                    <a:pt x="15" y="23"/>
                    <a:pt x="15" y="24"/>
                    <a:pt x="15" y="24"/>
                  </a:cubicBezTo>
                  <a:cubicBezTo>
                    <a:pt x="16" y="24"/>
                    <a:pt x="15" y="22"/>
                    <a:pt x="15" y="22"/>
                  </a:cubicBezTo>
                  <a:cubicBezTo>
                    <a:pt x="14" y="22"/>
                    <a:pt x="14" y="23"/>
                    <a:pt x="14" y="23"/>
                  </a:cubicBezTo>
                  <a:close/>
                  <a:moveTo>
                    <a:pt x="6" y="25"/>
                  </a:moveTo>
                  <a:cubicBezTo>
                    <a:pt x="7" y="25"/>
                    <a:pt x="7" y="23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lose/>
                  <a:moveTo>
                    <a:pt x="12" y="25"/>
                  </a:moveTo>
                  <a:cubicBezTo>
                    <a:pt x="13" y="24"/>
                    <a:pt x="12" y="23"/>
                    <a:pt x="12" y="22"/>
                  </a:cubicBezTo>
                  <a:cubicBezTo>
                    <a:pt x="11" y="23"/>
                    <a:pt x="11" y="24"/>
                    <a:pt x="12" y="25"/>
                  </a:cubicBezTo>
                  <a:close/>
                  <a:moveTo>
                    <a:pt x="16" y="25"/>
                  </a:move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4"/>
                    <a:pt x="16" y="25"/>
                  </a:cubicBezTo>
                  <a:close/>
                  <a:moveTo>
                    <a:pt x="9" y="24"/>
                  </a:moveTo>
                  <a:cubicBezTo>
                    <a:pt x="9" y="24"/>
                    <a:pt x="9" y="23"/>
                    <a:pt x="9" y="23"/>
                  </a:cubicBezTo>
                  <a:cubicBezTo>
                    <a:pt x="8" y="24"/>
                    <a:pt x="9" y="24"/>
                    <a:pt x="9" y="25"/>
                  </a:cubicBezTo>
                  <a:cubicBezTo>
                    <a:pt x="10" y="25"/>
                    <a:pt x="10" y="24"/>
                    <a:pt x="10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10" y="23"/>
                    <a:pt x="10" y="24"/>
                    <a:pt x="9" y="24"/>
                  </a:cubicBezTo>
                  <a:close/>
                  <a:moveTo>
                    <a:pt x="24" y="27"/>
                  </a:moveTo>
                  <a:cubicBezTo>
                    <a:pt x="25" y="27"/>
                    <a:pt x="25" y="26"/>
                    <a:pt x="25" y="26"/>
                  </a:cubicBezTo>
                  <a:cubicBezTo>
                    <a:pt x="25" y="25"/>
                    <a:pt x="25" y="24"/>
                    <a:pt x="24" y="23"/>
                  </a:cubicBezTo>
                  <a:cubicBezTo>
                    <a:pt x="23" y="24"/>
                    <a:pt x="23" y="26"/>
                    <a:pt x="24" y="27"/>
                  </a:cubicBezTo>
                  <a:close/>
                  <a:moveTo>
                    <a:pt x="14" y="26"/>
                  </a:moveTo>
                  <a:cubicBezTo>
                    <a:pt x="15" y="26"/>
                    <a:pt x="14" y="24"/>
                    <a:pt x="14" y="24"/>
                  </a:cubicBezTo>
                  <a:cubicBezTo>
                    <a:pt x="13" y="25"/>
                    <a:pt x="14" y="25"/>
                    <a:pt x="14" y="26"/>
                  </a:cubicBezTo>
                  <a:close/>
                  <a:moveTo>
                    <a:pt x="18" y="27"/>
                  </a:moveTo>
                  <a:cubicBezTo>
                    <a:pt x="18" y="27"/>
                    <a:pt x="18" y="26"/>
                    <a:pt x="19" y="25"/>
                  </a:cubicBezTo>
                  <a:cubicBezTo>
                    <a:pt x="18" y="25"/>
                    <a:pt x="19" y="24"/>
                    <a:pt x="18" y="24"/>
                  </a:cubicBezTo>
                  <a:cubicBezTo>
                    <a:pt x="17" y="25"/>
                    <a:pt x="17" y="26"/>
                    <a:pt x="18" y="27"/>
                  </a:cubicBezTo>
                  <a:close/>
                  <a:moveTo>
                    <a:pt x="20" y="26"/>
                  </a:moveTo>
                  <a:cubicBezTo>
                    <a:pt x="21" y="26"/>
                    <a:pt x="21" y="27"/>
                    <a:pt x="21" y="27"/>
                  </a:cubicBezTo>
                  <a:cubicBezTo>
                    <a:pt x="22" y="26"/>
                    <a:pt x="22" y="25"/>
                    <a:pt x="21" y="24"/>
                  </a:cubicBezTo>
                  <a:cubicBezTo>
                    <a:pt x="21" y="25"/>
                    <a:pt x="20" y="25"/>
                    <a:pt x="20" y="26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5"/>
                    <a:pt x="30" y="25"/>
                  </a:cubicBezTo>
                  <a:cubicBezTo>
                    <a:pt x="30" y="25"/>
                    <a:pt x="31" y="26"/>
                    <a:pt x="31" y="26"/>
                  </a:cubicBezTo>
                  <a:close/>
                  <a:moveTo>
                    <a:pt x="11" y="25"/>
                  </a:moveTo>
                  <a:cubicBezTo>
                    <a:pt x="10" y="26"/>
                    <a:pt x="10" y="25"/>
                    <a:pt x="10" y="26"/>
                  </a:cubicBezTo>
                  <a:cubicBezTo>
                    <a:pt x="10" y="26"/>
                    <a:pt x="10" y="27"/>
                    <a:pt x="11" y="27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lose/>
                  <a:moveTo>
                    <a:pt x="26" y="26"/>
                  </a:moveTo>
                  <a:cubicBezTo>
                    <a:pt x="27" y="26"/>
                    <a:pt x="27" y="27"/>
                    <a:pt x="27" y="27"/>
                  </a:cubicBezTo>
                  <a:cubicBezTo>
                    <a:pt x="27" y="27"/>
                    <a:pt x="28" y="27"/>
                    <a:pt x="28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6" y="25"/>
                    <a:pt x="26" y="26"/>
                  </a:cubicBezTo>
                  <a:close/>
                  <a:moveTo>
                    <a:pt x="8" y="28"/>
                  </a:moveTo>
                  <a:cubicBezTo>
                    <a:pt x="9" y="27"/>
                    <a:pt x="8" y="25"/>
                    <a:pt x="7" y="25"/>
                  </a:cubicBezTo>
                  <a:cubicBezTo>
                    <a:pt x="7" y="26"/>
                    <a:pt x="7" y="27"/>
                    <a:pt x="8" y="28"/>
                  </a:cubicBezTo>
                  <a:close/>
                  <a:moveTo>
                    <a:pt x="16" y="26"/>
                  </a:move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lose/>
                  <a:moveTo>
                    <a:pt x="13" y="26"/>
                  </a:moveTo>
                  <a:cubicBezTo>
                    <a:pt x="13" y="26"/>
                    <a:pt x="13" y="27"/>
                    <a:pt x="13" y="27"/>
                  </a:cubicBezTo>
                  <a:cubicBezTo>
                    <a:pt x="15" y="27"/>
                    <a:pt x="13" y="24"/>
                    <a:pt x="13" y="26"/>
                  </a:cubicBezTo>
                  <a:close/>
                  <a:moveTo>
                    <a:pt x="4" y="26"/>
                  </a:moveTo>
                  <a:cubicBezTo>
                    <a:pt x="4" y="27"/>
                    <a:pt x="5" y="28"/>
                    <a:pt x="5" y="28"/>
                  </a:cubicBezTo>
                  <a:cubicBezTo>
                    <a:pt x="5" y="27"/>
                    <a:pt x="5" y="26"/>
                    <a:pt x="5" y="25"/>
                  </a:cubicBezTo>
                  <a:cubicBezTo>
                    <a:pt x="5" y="26"/>
                    <a:pt x="4" y="26"/>
                    <a:pt x="4" y="26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lose/>
                  <a:moveTo>
                    <a:pt x="15" y="27"/>
                  </a:moveTo>
                  <a:cubicBezTo>
                    <a:pt x="16" y="27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22" y="28"/>
                  </a:moveTo>
                  <a:cubicBezTo>
                    <a:pt x="22" y="29"/>
                    <a:pt x="22" y="29"/>
                    <a:pt x="23" y="30"/>
                  </a:cubicBezTo>
                  <a:cubicBezTo>
                    <a:pt x="23" y="29"/>
                    <a:pt x="23" y="29"/>
                    <a:pt x="24" y="28"/>
                  </a:cubicBezTo>
                  <a:cubicBezTo>
                    <a:pt x="23" y="28"/>
                    <a:pt x="23" y="27"/>
                    <a:pt x="22" y="26"/>
                  </a:cubicBezTo>
                  <a:cubicBezTo>
                    <a:pt x="22" y="27"/>
                    <a:pt x="22" y="28"/>
                    <a:pt x="22" y="28"/>
                  </a:cubicBezTo>
                  <a:close/>
                  <a:moveTo>
                    <a:pt x="17" y="28"/>
                  </a:moveTo>
                  <a:cubicBezTo>
                    <a:pt x="17" y="28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8"/>
                    <a:pt x="19" y="29"/>
                  </a:cubicBezTo>
                  <a:cubicBezTo>
                    <a:pt x="19" y="29"/>
                    <a:pt x="19" y="30"/>
                    <a:pt x="19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7"/>
                    <a:pt x="20" y="26"/>
                    <a:pt x="19" y="27"/>
                  </a:cubicBezTo>
                  <a:close/>
                  <a:moveTo>
                    <a:pt x="12" y="27"/>
                  </a:moveTo>
                  <a:cubicBezTo>
                    <a:pt x="12" y="28"/>
                    <a:pt x="12" y="28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lose/>
                  <a:moveTo>
                    <a:pt x="26" y="29"/>
                  </a:moveTo>
                  <a:cubicBezTo>
                    <a:pt x="26" y="29"/>
                    <a:pt x="25" y="28"/>
                    <a:pt x="25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5" y="27"/>
                    <a:pt x="25" y="29"/>
                    <a:pt x="26" y="29"/>
                  </a:cubicBezTo>
                  <a:close/>
                  <a:moveTo>
                    <a:pt x="4" y="30"/>
                  </a:moveTo>
                  <a:cubicBezTo>
                    <a:pt x="5" y="29"/>
                    <a:pt x="4" y="28"/>
                    <a:pt x="3" y="27"/>
                  </a:cubicBezTo>
                  <a:cubicBezTo>
                    <a:pt x="3" y="28"/>
                    <a:pt x="4" y="29"/>
                    <a:pt x="4" y="30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9"/>
                    <a:pt x="15" y="29"/>
                  </a:cubicBezTo>
                  <a:cubicBezTo>
                    <a:pt x="15" y="28"/>
                    <a:pt x="15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7" y="30"/>
                  </a:moveTo>
                  <a:cubicBezTo>
                    <a:pt x="7" y="29"/>
                    <a:pt x="7" y="28"/>
                    <a:pt x="6" y="27"/>
                  </a:cubicBezTo>
                  <a:cubicBezTo>
                    <a:pt x="7" y="28"/>
                    <a:pt x="6" y="29"/>
                    <a:pt x="7" y="30"/>
                  </a:cubicBezTo>
                  <a:close/>
                  <a:moveTo>
                    <a:pt x="10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  <a:moveTo>
                    <a:pt x="32" y="29"/>
                  </a:moveTo>
                  <a:cubicBezTo>
                    <a:pt x="33" y="30"/>
                    <a:pt x="30" y="32"/>
                    <a:pt x="31" y="34"/>
                  </a:cubicBezTo>
                  <a:cubicBezTo>
                    <a:pt x="32" y="32"/>
                    <a:pt x="33" y="29"/>
                    <a:pt x="33" y="28"/>
                  </a:cubicBezTo>
                  <a:cubicBezTo>
                    <a:pt x="32" y="28"/>
                    <a:pt x="32" y="29"/>
                    <a:pt x="32" y="29"/>
                  </a:cubicBezTo>
                  <a:close/>
                  <a:moveTo>
                    <a:pt x="11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11" y="28"/>
                    <a:pt x="12" y="28"/>
                    <a:pt x="11" y="29"/>
                  </a:cubicBezTo>
                  <a:close/>
                  <a:moveTo>
                    <a:pt x="33" y="32"/>
                  </a:moveTo>
                  <a:cubicBezTo>
                    <a:pt x="33" y="30"/>
                    <a:pt x="34" y="29"/>
                    <a:pt x="34" y="28"/>
                  </a:cubicBezTo>
                  <a:cubicBezTo>
                    <a:pt x="33" y="29"/>
                    <a:pt x="33" y="31"/>
                    <a:pt x="33" y="32"/>
                  </a:cubicBezTo>
                  <a:close/>
                  <a:moveTo>
                    <a:pt x="8" y="29"/>
                  </a:moveTo>
                  <a:cubicBezTo>
                    <a:pt x="9" y="29"/>
                    <a:pt x="9" y="30"/>
                    <a:pt x="9" y="30"/>
                  </a:cubicBezTo>
                  <a:cubicBezTo>
                    <a:pt x="10" y="30"/>
                    <a:pt x="10" y="28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17" y="30"/>
                  </a:moveTo>
                  <a:cubicBezTo>
                    <a:pt x="16" y="29"/>
                    <a:pt x="17" y="29"/>
                    <a:pt x="17" y="29"/>
                  </a:cubicBezTo>
                  <a:cubicBezTo>
                    <a:pt x="16" y="29"/>
                    <a:pt x="17" y="28"/>
                    <a:pt x="16" y="28"/>
                  </a:cubicBezTo>
                  <a:cubicBezTo>
                    <a:pt x="16" y="29"/>
                    <a:pt x="16" y="29"/>
                    <a:pt x="17" y="30"/>
                  </a:cubicBezTo>
                  <a:close/>
                  <a:moveTo>
                    <a:pt x="29" y="30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9" y="28"/>
                    <a:pt x="28" y="28"/>
                  </a:cubicBezTo>
                  <a:cubicBezTo>
                    <a:pt x="28" y="29"/>
                    <a:pt x="28" y="30"/>
                    <a:pt x="29" y="30"/>
                  </a:cubicBezTo>
                  <a:close/>
                  <a:moveTo>
                    <a:pt x="14" y="30"/>
                  </a:moveTo>
                  <a:cubicBezTo>
                    <a:pt x="14" y="30"/>
                    <a:pt x="14" y="29"/>
                    <a:pt x="13" y="29"/>
                  </a:cubicBezTo>
                  <a:cubicBezTo>
                    <a:pt x="13" y="29"/>
                    <a:pt x="13" y="30"/>
                    <a:pt x="14" y="30"/>
                  </a:cubicBezTo>
                  <a:close/>
                  <a:moveTo>
                    <a:pt x="20" y="32"/>
                  </a:moveTo>
                  <a:cubicBezTo>
                    <a:pt x="20" y="32"/>
                    <a:pt x="20" y="33"/>
                    <a:pt x="21" y="33"/>
                  </a:cubicBezTo>
                  <a:cubicBezTo>
                    <a:pt x="21" y="32"/>
                    <a:pt x="22" y="32"/>
                    <a:pt x="22" y="31"/>
                  </a:cubicBezTo>
                  <a:cubicBezTo>
                    <a:pt x="22" y="30"/>
                    <a:pt x="21" y="30"/>
                    <a:pt x="21" y="29"/>
                  </a:cubicBezTo>
                  <a:cubicBezTo>
                    <a:pt x="21" y="30"/>
                    <a:pt x="20" y="31"/>
                    <a:pt x="20" y="32"/>
                  </a:cubicBezTo>
                  <a:close/>
                  <a:moveTo>
                    <a:pt x="11" y="31"/>
                  </a:moveTo>
                  <a:cubicBezTo>
                    <a:pt x="11" y="31"/>
                    <a:pt x="10" y="31"/>
                    <a:pt x="10" y="30"/>
                  </a:cubicBezTo>
                  <a:cubicBezTo>
                    <a:pt x="10" y="31"/>
                    <a:pt x="10" y="32"/>
                    <a:pt x="10" y="32"/>
                  </a:cubicBezTo>
                  <a:cubicBezTo>
                    <a:pt x="11" y="32"/>
                    <a:pt x="12" y="30"/>
                    <a:pt x="11" y="29"/>
                  </a:cubicBezTo>
                  <a:cubicBezTo>
                    <a:pt x="10" y="30"/>
                    <a:pt x="11" y="30"/>
                    <a:pt x="11" y="31"/>
                  </a:cubicBezTo>
                  <a:close/>
                  <a:moveTo>
                    <a:pt x="16" y="31"/>
                  </a:moveTo>
                  <a:cubicBezTo>
                    <a:pt x="16" y="30"/>
                    <a:pt x="16" y="29"/>
                    <a:pt x="15" y="29"/>
                  </a:cubicBezTo>
                  <a:cubicBezTo>
                    <a:pt x="15" y="30"/>
                    <a:pt x="16" y="30"/>
                    <a:pt x="16" y="31"/>
                  </a:cubicBezTo>
                  <a:close/>
                  <a:moveTo>
                    <a:pt x="23" y="31"/>
                  </a:moveTo>
                  <a:cubicBezTo>
                    <a:pt x="24" y="31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30"/>
                    <a:pt x="24" y="30"/>
                    <a:pt x="23" y="31"/>
                  </a:cubicBezTo>
                  <a:close/>
                  <a:moveTo>
                    <a:pt x="27" y="32"/>
                  </a:moveTo>
                  <a:cubicBezTo>
                    <a:pt x="28" y="31"/>
                    <a:pt x="28" y="30"/>
                    <a:pt x="27" y="30"/>
                  </a:cubicBezTo>
                  <a:cubicBezTo>
                    <a:pt x="26" y="30"/>
                    <a:pt x="27" y="31"/>
                    <a:pt x="27" y="32"/>
                  </a:cubicBezTo>
                  <a:close/>
                  <a:moveTo>
                    <a:pt x="30" y="30"/>
                  </a:moveTo>
                  <a:cubicBezTo>
                    <a:pt x="30" y="30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lose/>
                  <a:moveTo>
                    <a:pt x="6" y="33"/>
                  </a:moveTo>
                  <a:cubicBezTo>
                    <a:pt x="6" y="33"/>
                    <a:pt x="5" y="32"/>
                    <a:pt x="6" y="31"/>
                  </a:cubicBezTo>
                  <a:cubicBezTo>
                    <a:pt x="6" y="31"/>
                    <a:pt x="6" y="30"/>
                    <a:pt x="5" y="30"/>
                  </a:cubicBezTo>
                  <a:cubicBezTo>
                    <a:pt x="4" y="31"/>
                    <a:pt x="5" y="34"/>
                    <a:pt x="6" y="33"/>
                  </a:cubicBezTo>
                  <a:close/>
                  <a:moveTo>
                    <a:pt x="8" y="33"/>
                  </a:moveTo>
                  <a:cubicBezTo>
                    <a:pt x="8" y="32"/>
                    <a:pt x="8" y="32"/>
                    <a:pt x="9" y="31"/>
                  </a:cubicBezTo>
                  <a:cubicBezTo>
                    <a:pt x="8" y="31"/>
                    <a:pt x="8" y="30"/>
                    <a:pt x="8" y="30"/>
                  </a:cubicBezTo>
                  <a:cubicBezTo>
                    <a:pt x="7" y="31"/>
                    <a:pt x="7" y="32"/>
                    <a:pt x="8" y="33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7" y="31"/>
                  </a:moveTo>
                  <a:cubicBezTo>
                    <a:pt x="18" y="32"/>
                    <a:pt x="18" y="32"/>
                    <a:pt x="18" y="33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8" y="31"/>
                    <a:pt x="18" y="30"/>
                    <a:pt x="17" y="30"/>
                  </a:cubicBezTo>
                  <a:cubicBezTo>
                    <a:pt x="18" y="31"/>
                    <a:pt x="17" y="31"/>
                    <a:pt x="17" y="31"/>
                  </a:cubicBezTo>
                  <a:close/>
                  <a:moveTo>
                    <a:pt x="15" y="32"/>
                  </a:moveTo>
                  <a:cubicBezTo>
                    <a:pt x="16" y="32"/>
                    <a:pt x="15" y="31"/>
                    <a:pt x="15" y="31"/>
                  </a:cubicBezTo>
                  <a:cubicBezTo>
                    <a:pt x="14" y="31"/>
                    <a:pt x="15" y="32"/>
                    <a:pt x="15" y="32"/>
                  </a:cubicBezTo>
                  <a:close/>
                  <a:moveTo>
                    <a:pt x="12" y="33"/>
                  </a:moveTo>
                  <a:cubicBezTo>
                    <a:pt x="12" y="33"/>
                    <a:pt x="13" y="33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3"/>
                    <a:pt x="12" y="33"/>
                  </a:cubicBezTo>
                  <a:close/>
                  <a:moveTo>
                    <a:pt x="17" y="33"/>
                  </a:moveTo>
                  <a:cubicBezTo>
                    <a:pt x="18" y="33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7" y="33"/>
                  </a:cubicBezTo>
                  <a:close/>
                  <a:moveTo>
                    <a:pt x="26" y="32"/>
                  </a:moveTo>
                  <a:cubicBezTo>
                    <a:pt x="25" y="33"/>
                    <a:pt x="25" y="34"/>
                    <a:pt x="26" y="35"/>
                  </a:cubicBezTo>
                  <a:cubicBezTo>
                    <a:pt x="26" y="34"/>
                    <a:pt x="25" y="34"/>
                    <a:pt x="26" y="33"/>
                  </a:cubicBezTo>
                  <a:cubicBezTo>
                    <a:pt x="26" y="33"/>
                    <a:pt x="26" y="34"/>
                    <a:pt x="26" y="34"/>
                  </a:cubicBezTo>
                  <a:cubicBezTo>
                    <a:pt x="27" y="33"/>
                    <a:pt x="27" y="33"/>
                    <a:pt x="26" y="32"/>
                  </a:cubicBezTo>
                  <a:cubicBezTo>
                    <a:pt x="25" y="32"/>
                    <a:pt x="26" y="33"/>
                    <a:pt x="26" y="33"/>
                  </a:cubicBezTo>
                  <a:cubicBezTo>
                    <a:pt x="26" y="33"/>
                    <a:pt x="26" y="33"/>
                    <a:pt x="26" y="32"/>
                  </a:cubicBezTo>
                  <a:close/>
                  <a:moveTo>
                    <a:pt x="22" y="35"/>
                  </a:moveTo>
                  <a:cubicBezTo>
                    <a:pt x="23" y="35"/>
                    <a:pt x="23" y="34"/>
                    <a:pt x="24" y="33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3"/>
                    <a:pt x="21" y="34"/>
                    <a:pt x="22" y="35"/>
                  </a:cubicBezTo>
                  <a:close/>
                  <a:moveTo>
                    <a:pt x="15" y="33"/>
                  </a:moveTo>
                  <a:cubicBezTo>
                    <a:pt x="14" y="33"/>
                    <a:pt x="14" y="32"/>
                    <a:pt x="14" y="32"/>
                  </a:cubicBezTo>
                  <a:cubicBezTo>
                    <a:pt x="14" y="32"/>
                    <a:pt x="14" y="33"/>
                    <a:pt x="15" y="33"/>
                  </a:cubicBezTo>
                  <a:close/>
                  <a:moveTo>
                    <a:pt x="28" y="33"/>
                  </a:moveTo>
                  <a:cubicBezTo>
                    <a:pt x="29" y="33"/>
                    <a:pt x="28" y="34"/>
                    <a:pt x="29" y="34"/>
                  </a:cubicBezTo>
                  <a:cubicBezTo>
                    <a:pt x="29" y="33"/>
                    <a:pt x="29" y="32"/>
                    <a:pt x="29" y="32"/>
                  </a:cubicBezTo>
                  <a:cubicBezTo>
                    <a:pt x="28" y="32"/>
                    <a:pt x="28" y="33"/>
                    <a:pt x="28" y="33"/>
                  </a:cubicBezTo>
                  <a:close/>
                  <a:moveTo>
                    <a:pt x="19" y="36"/>
                  </a:moveTo>
                  <a:cubicBezTo>
                    <a:pt x="20" y="35"/>
                    <a:pt x="20" y="35"/>
                    <a:pt x="20" y="34"/>
                  </a:cubicBezTo>
                  <a:cubicBezTo>
                    <a:pt x="20" y="34"/>
                    <a:pt x="20" y="33"/>
                    <a:pt x="19" y="33"/>
                  </a:cubicBezTo>
                  <a:cubicBezTo>
                    <a:pt x="18" y="34"/>
                    <a:pt x="20" y="35"/>
                    <a:pt x="19" y="35"/>
                  </a:cubicBezTo>
                  <a:cubicBezTo>
                    <a:pt x="19" y="35"/>
                    <a:pt x="19" y="35"/>
                    <a:pt x="19" y="36"/>
                  </a:cubicBezTo>
                  <a:close/>
                  <a:moveTo>
                    <a:pt x="33" y="34"/>
                  </a:moveTo>
                  <a:cubicBezTo>
                    <a:pt x="34" y="34"/>
                    <a:pt x="34" y="33"/>
                    <a:pt x="34" y="33"/>
                  </a:cubicBezTo>
                  <a:cubicBezTo>
                    <a:pt x="34" y="33"/>
                    <a:pt x="33" y="33"/>
                    <a:pt x="33" y="34"/>
                  </a:cubicBezTo>
                  <a:close/>
                  <a:moveTo>
                    <a:pt x="9" y="34"/>
                  </a:moveTo>
                  <a:cubicBezTo>
                    <a:pt x="9" y="34"/>
                    <a:pt x="9" y="35"/>
                    <a:pt x="9" y="35"/>
                  </a:cubicBezTo>
                  <a:cubicBezTo>
                    <a:pt x="9" y="34"/>
                    <a:pt x="10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4"/>
                    <a:pt x="9" y="34"/>
                  </a:cubicBezTo>
                  <a:close/>
                  <a:moveTo>
                    <a:pt x="17" y="35"/>
                  </a:moveTo>
                  <a:cubicBezTo>
                    <a:pt x="18" y="35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5"/>
                    <a:pt x="17" y="35"/>
                  </a:cubicBezTo>
                  <a:close/>
                  <a:moveTo>
                    <a:pt x="3" y="34"/>
                  </a:moveTo>
                  <a:cubicBezTo>
                    <a:pt x="3" y="34"/>
                    <a:pt x="4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lose/>
                  <a:moveTo>
                    <a:pt x="11" y="34"/>
                  </a:moveTo>
                  <a:cubicBezTo>
                    <a:pt x="11" y="34"/>
                    <a:pt x="11" y="34"/>
                    <a:pt x="12" y="34"/>
                  </a:cubicBezTo>
                  <a:cubicBezTo>
                    <a:pt x="12" y="34"/>
                    <a:pt x="12" y="33"/>
                    <a:pt x="11" y="33"/>
                  </a:cubicBezTo>
                  <a:cubicBezTo>
                    <a:pt x="11" y="34"/>
                    <a:pt x="11" y="33"/>
                    <a:pt x="11" y="34"/>
                  </a:cubicBezTo>
                  <a:close/>
                  <a:moveTo>
                    <a:pt x="13" y="36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13" y="34"/>
                    <a:pt x="13" y="35"/>
                    <a:pt x="13" y="36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6" y="34"/>
                    <a:pt x="6" y="34"/>
                  </a:cubicBezTo>
                  <a:cubicBezTo>
                    <a:pt x="6" y="35"/>
                    <a:pt x="6" y="35"/>
                    <a:pt x="7" y="35"/>
                  </a:cubicBezTo>
                  <a:close/>
                  <a:moveTo>
                    <a:pt x="27" y="36"/>
                  </a:moveTo>
                  <a:cubicBezTo>
                    <a:pt x="28" y="36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7" y="35"/>
                    <a:pt x="27" y="36"/>
                  </a:cubicBezTo>
                  <a:close/>
                  <a:moveTo>
                    <a:pt x="23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6" y="35"/>
                    <a:pt x="24" y="35"/>
                  </a:cubicBezTo>
                  <a:cubicBezTo>
                    <a:pt x="24" y="35"/>
                    <a:pt x="24" y="36"/>
                    <a:pt x="23" y="37"/>
                  </a:cubicBezTo>
                  <a:close/>
                  <a:moveTo>
                    <a:pt x="30" y="36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5"/>
                    <a:pt x="30" y="35"/>
                  </a:cubicBezTo>
                  <a:cubicBezTo>
                    <a:pt x="30" y="35"/>
                    <a:pt x="30" y="35"/>
                    <a:pt x="30" y="36"/>
                  </a:cubicBezTo>
                  <a:close/>
                  <a:moveTo>
                    <a:pt x="10" y="37"/>
                  </a:moveTo>
                  <a:cubicBezTo>
                    <a:pt x="11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9" y="36"/>
                    <a:pt x="10" y="37"/>
                  </a:cubicBezTo>
                  <a:close/>
                  <a:moveTo>
                    <a:pt x="18" y="38"/>
                  </a:moveTo>
                  <a:cubicBezTo>
                    <a:pt x="18" y="38"/>
                    <a:pt x="19" y="37"/>
                    <a:pt x="19" y="37"/>
                  </a:cubicBezTo>
                  <a:cubicBezTo>
                    <a:pt x="18" y="36"/>
                    <a:pt x="18" y="36"/>
                    <a:pt x="18" y="35"/>
                  </a:cubicBezTo>
                  <a:cubicBezTo>
                    <a:pt x="17" y="36"/>
                    <a:pt x="17" y="37"/>
                    <a:pt x="18" y="38"/>
                  </a:cubicBezTo>
                  <a:close/>
                  <a:moveTo>
                    <a:pt x="21" y="38"/>
                  </a:moveTo>
                  <a:cubicBezTo>
                    <a:pt x="22" y="37"/>
                    <a:pt x="22" y="36"/>
                    <a:pt x="21" y="36"/>
                  </a:cubicBezTo>
                  <a:cubicBezTo>
                    <a:pt x="20" y="36"/>
                    <a:pt x="20" y="38"/>
                    <a:pt x="21" y="38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3" y="36"/>
                  </a:cubicBezTo>
                  <a:close/>
                  <a:moveTo>
                    <a:pt x="14" y="37"/>
                  </a:moveTo>
                  <a:cubicBezTo>
                    <a:pt x="14" y="38"/>
                    <a:pt x="15" y="38"/>
                    <a:pt x="15" y="39"/>
                  </a:cubicBezTo>
                  <a:cubicBezTo>
                    <a:pt x="16" y="38"/>
                    <a:pt x="16" y="36"/>
                    <a:pt x="14" y="36"/>
                  </a:cubicBezTo>
                  <a:cubicBezTo>
                    <a:pt x="14" y="36"/>
                    <a:pt x="14" y="36"/>
                    <a:pt x="14" y="37"/>
                  </a:cubicBezTo>
                  <a:close/>
                  <a:moveTo>
                    <a:pt x="8" y="38"/>
                  </a:moveTo>
                  <a:cubicBezTo>
                    <a:pt x="8" y="38"/>
                    <a:pt x="8" y="38"/>
                    <a:pt x="9" y="38"/>
                  </a:cubicBezTo>
                  <a:cubicBezTo>
                    <a:pt x="8" y="38"/>
                    <a:pt x="8" y="37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8" y="37"/>
                    <a:pt x="8" y="38"/>
                  </a:cubicBezTo>
                  <a:close/>
                  <a:moveTo>
                    <a:pt x="25" y="39"/>
                  </a:moveTo>
                  <a:cubicBezTo>
                    <a:pt x="25" y="38"/>
                    <a:pt x="27" y="37"/>
                    <a:pt x="26" y="37"/>
                  </a:cubicBezTo>
                  <a:cubicBezTo>
                    <a:pt x="25" y="37"/>
                    <a:pt x="24" y="38"/>
                    <a:pt x="25" y="39"/>
                  </a:cubicBezTo>
                  <a:close/>
                  <a:moveTo>
                    <a:pt x="8" y="42"/>
                  </a:moveTo>
                  <a:cubicBezTo>
                    <a:pt x="8" y="41"/>
                    <a:pt x="7" y="41"/>
                    <a:pt x="7" y="40"/>
                  </a:cubicBezTo>
                  <a:cubicBezTo>
                    <a:pt x="6" y="39"/>
                    <a:pt x="6" y="37"/>
                    <a:pt x="5" y="37"/>
                  </a:cubicBezTo>
                  <a:cubicBezTo>
                    <a:pt x="5" y="39"/>
                    <a:pt x="6" y="41"/>
                    <a:pt x="8" y="42"/>
                  </a:cubicBezTo>
                  <a:close/>
                  <a:moveTo>
                    <a:pt x="28" y="39"/>
                  </a:moveTo>
                  <a:cubicBezTo>
                    <a:pt x="28" y="39"/>
                    <a:pt x="29" y="38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9"/>
                    <a:pt x="28" y="39"/>
                  </a:cubicBezTo>
                  <a:close/>
                  <a:moveTo>
                    <a:pt x="14" y="38"/>
                  </a:moveTo>
                  <a:cubicBezTo>
                    <a:pt x="14" y="38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19" y="40"/>
                  </a:moveTo>
                  <a:cubicBezTo>
                    <a:pt x="19" y="40"/>
                    <a:pt x="19" y="40"/>
                    <a:pt x="20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20" y="39"/>
                    <a:pt x="20" y="38"/>
                    <a:pt x="20" y="38"/>
                  </a:cubicBezTo>
                  <a:cubicBezTo>
                    <a:pt x="19" y="39"/>
                    <a:pt x="19" y="39"/>
                    <a:pt x="19" y="40"/>
                  </a:cubicBezTo>
                  <a:close/>
                  <a:moveTo>
                    <a:pt x="16" y="41"/>
                  </a:moveTo>
                  <a:cubicBezTo>
                    <a:pt x="17" y="41"/>
                    <a:pt x="17" y="40"/>
                    <a:pt x="17" y="40"/>
                  </a:cubicBezTo>
                  <a:cubicBezTo>
                    <a:pt x="17" y="39"/>
                    <a:pt x="17" y="39"/>
                    <a:pt x="16" y="38"/>
                  </a:cubicBezTo>
                  <a:cubicBezTo>
                    <a:pt x="16" y="39"/>
                    <a:pt x="15" y="41"/>
                    <a:pt x="16" y="41"/>
                  </a:cubicBezTo>
                  <a:close/>
                  <a:moveTo>
                    <a:pt x="22" y="40"/>
                  </a:move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2" y="39"/>
                    <a:pt x="22" y="40"/>
                  </a:cubicBezTo>
                  <a:close/>
                  <a:moveTo>
                    <a:pt x="25" y="42"/>
                  </a:moveTo>
                  <a:cubicBezTo>
                    <a:pt x="25" y="42"/>
                    <a:pt x="25" y="41"/>
                    <a:pt x="25" y="41"/>
                  </a:cubicBezTo>
                  <a:cubicBezTo>
                    <a:pt x="25" y="40"/>
                    <a:pt x="27" y="39"/>
                    <a:pt x="27" y="38"/>
                  </a:cubicBezTo>
                  <a:cubicBezTo>
                    <a:pt x="26" y="39"/>
                    <a:pt x="25" y="40"/>
                    <a:pt x="25" y="42"/>
                  </a:cubicBezTo>
                  <a:close/>
                  <a:moveTo>
                    <a:pt x="26" y="43"/>
                  </a:moveTo>
                  <a:cubicBezTo>
                    <a:pt x="26" y="43"/>
                    <a:pt x="27" y="42"/>
                    <a:pt x="27" y="43"/>
                  </a:cubicBezTo>
                  <a:cubicBezTo>
                    <a:pt x="28" y="41"/>
                    <a:pt x="29" y="40"/>
                    <a:pt x="30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40"/>
                    <a:pt x="27" y="41"/>
                    <a:pt x="26" y="43"/>
                  </a:cubicBezTo>
                  <a:close/>
                  <a:moveTo>
                    <a:pt x="14" y="41"/>
                  </a:moveTo>
                  <a:cubicBezTo>
                    <a:pt x="14" y="40"/>
                    <a:pt x="13" y="39"/>
                    <a:pt x="13" y="39"/>
                  </a:cubicBezTo>
                  <a:cubicBezTo>
                    <a:pt x="13" y="40"/>
                    <a:pt x="13" y="40"/>
                    <a:pt x="14" y="41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lose/>
                  <a:moveTo>
                    <a:pt x="23" y="41"/>
                  </a:moveTo>
                  <a:cubicBezTo>
                    <a:pt x="24" y="41"/>
                    <a:pt x="24" y="40"/>
                    <a:pt x="24" y="40"/>
                  </a:cubicBezTo>
                  <a:cubicBezTo>
                    <a:pt x="24" y="41"/>
                    <a:pt x="23" y="41"/>
                    <a:pt x="23" y="41"/>
                  </a:cubicBezTo>
                  <a:close/>
                  <a:moveTo>
                    <a:pt x="21" y="42"/>
                  </a:moveTo>
                  <a:cubicBezTo>
                    <a:pt x="21" y="42"/>
                    <a:pt x="21" y="41"/>
                    <a:pt x="22" y="41"/>
                  </a:cubicBezTo>
                  <a:cubicBezTo>
                    <a:pt x="21" y="41"/>
                    <a:pt x="22" y="41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lose/>
                  <a:moveTo>
                    <a:pt x="17" y="43"/>
                  </a:moveTo>
                  <a:cubicBezTo>
                    <a:pt x="18" y="43"/>
                    <a:pt x="18" y="43"/>
                    <a:pt x="19" y="43"/>
                  </a:cubicBezTo>
                  <a:cubicBezTo>
                    <a:pt x="19" y="42"/>
                    <a:pt x="18" y="41"/>
                    <a:pt x="18" y="41"/>
                  </a:cubicBezTo>
                  <a:cubicBezTo>
                    <a:pt x="18" y="42"/>
                    <a:pt x="17" y="42"/>
                    <a:pt x="17" y="43"/>
                  </a:cubicBezTo>
                  <a:close/>
                  <a:moveTo>
                    <a:pt x="11" y="41"/>
                  </a:moveTo>
                  <a:cubicBezTo>
                    <a:pt x="11" y="42"/>
                    <a:pt x="12" y="42"/>
                    <a:pt x="12" y="43"/>
                  </a:cubicBezTo>
                  <a:cubicBezTo>
                    <a:pt x="12" y="42"/>
                    <a:pt x="12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lose/>
                  <a:moveTo>
                    <a:pt x="13" y="43"/>
                  </a:moveTo>
                  <a:cubicBezTo>
                    <a:pt x="13" y="43"/>
                    <a:pt x="13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3" y="43"/>
                    <a:pt x="13" y="43"/>
                  </a:cubicBezTo>
                  <a:close/>
                  <a:moveTo>
                    <a:pt x="14" y="44"/>
                  </a:move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4" y="44"/>
                    <a:pt x="14" y="45"/>
                  </a:cubicBezTo>
                  <a:cubicBezTo>
                    <a:pt x="14" y="45"/>
                    <a:pt x="14" y="45"/>
                    <a:pt x="14" y="44"/>
                  </a:cubicBezTo>
                  <a:cubicBezTo>
                    <a:pt x="14" y="45"/>
                    <a:pt x="14" y="44"/>
                    <a:pt x="14" y="44"/>
                  </a:cubicBezTo>
                  <a:close/>
                  <a:moveTo>
                    <a:pt x="22" y="44"/>
                  </a:moveTo>
                  <a:cubicBezTo>
                    <a:pt x="22" y="44"/>
                    <a:pt x="23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14" y="45"/>
                  </a:moveTo>
                  <a:cubicBezTo>
                    <a:pt x="15" y="46"/>
                    <a:pt x="17" y="47"/>
                    <a:pt x="18" y="46"/>
                  </a:cubicBezTo>
                  <a:cubicBezTo>
                    <a:pt x="17" y="46"/>
                    <a:pt x="16" y="45"/>
                    <a:pt x="16" y="45"/>
                  </a:cubicBezTo>
                  <a:cubicBezTo>
                    <a:pt x="16" y="45"/>
                    <a:pt x="16" y="45"/>
                    <a:pt x="15" y="45"/>
                  </a:cubicBezTo>
                  <a:cubicBezTo>
                    <a:pt x="15" y="46"/>
                    <a:pt x="15" y="45"/>
                    <a:pt x="14" y="45"/>
                  </a:cubicBezTo>
                  <a:close/>
                  <a:moveTo>
                    <a:pt x="19" y="46"/>
                  </a:moveTo>
                  <a:cubicBezTo>
                    <a:pt x="20" y="46"/>
                    <a:pt x="21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000">
                <a:solidFill>
                  <a:srgbClr val="005790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3609340" y="2753995"/>
            <a:ext cx="1960880" cy="2225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140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charset="-122" panose="020b0503020204020204" typeface="微软雅黑"/>
                <a:ea charset="-122" panose="020b0503020204020204" typeface="微软雅黑"/>
                <a:sym typeface="+mn-ea"/>
              </a:rPr>
              <a:t>？</a:t>
            </a:r>
          </a:p>
        </p:txBody>
      </p:sp>
      <p:sp>
        <p:nvSpPr>
          <p:cNvPr id="77" name="椭圆 76"/>
          <p:cNvSpPr/>
          <p:nvPr/>
        </p:nvSpPr>
        <p:spPr>
          <a:xfrm>
            <a:off x="6433185" y="2667000"/>
            <a:ext cx="232410" cy="232410"/>
          </a:xfrm>
          <a:prstGeom prst="ellipse">
            <a:avLst/>
          </a:prstGeom>
          <a:solidFill>
            <a:srgbClr val="1E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椭圆 77"/>
          <p:cNvSpPr/>
          <p:nvPr/>
        </p:nvSpPr>
        <p:spPr>
          <a:xfrm>
            <a:off x="6433185" y="3014345"/>
            <a:ext cx="232410" cy="232410"/>
          </a:xfrm>
          <a:prstGeom prst="ellipse">
            <a:avLst/>
          </a:prstGeom>
          <a:solidFill>
            <a:srgbClr val="C3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椭圆 78"/>
          <p:cNvSpPr/>
          <p:nvPr/>
        </p:nvSpPr>
        <p:spPr>
          <a:xfrm>
            <a:off x="6433185" y="3422015"/>
            <a:ext cx="232410" cy="232410"/>
          </a:xfrm>
          <a:prstGeom prst="ellipse">
            <a:avLst/>
          </a:prstGeom>
          <a:solidFill>
            <a:srgbClr val="1E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椭圆 85"/>
          <p:cNvSpPr/>
          <p:nvPr/>
        </p:nvSpPr>
        <p:spPr>
          <a:xfrm>
            <a:off x="6433185" y="3769360"/>
            <a:ext cx="232410" cy="232410"/>
          </a:xfrm>
          <a:prstGeom prst="ellipse">
            <a:avLst/>
          </a:prstGeom>
          <a:solidFill>
            <a:srgbClr val="C3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椭圆 86"/>
          <p:cNvSpPr/>
          <p:nvPr/>
        </p:nvSpPr>
        <p:spPr>
          <a:xfrm>
            <a:off x="6433185" y="4128135"/>
            <a:ext cx="232410" cy="232410"/>
          </a:xfrm>
          <a:prstGeom prst="ellipse">
            <a:avLst/>
          </a:prstGeom>
          <a:solidFill>
            <a:srgbClr val="1E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椭圆 87"/>
          <p:cNvSpPr/>
          <p:nvPr/>
        </p:nvSpPr>
        <p:spPr>
          <a:xfrm>
            <a:off x="6433185" y="4475480"/>
            <a:ext cx="232410" cy="232410"/>
          </a:xfrm>
          <a:prstGeom prst="ellipse">
            <a:avLst/>
          </a:prstGeom>
          <a:solidFill>
            <a:srgbClr val="C3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椭圆 88"/>
          <p:cNvSpPr/>
          <p:nvPr/>
        </p:nvSpPr>
        <p:spPr>
          <a:xfrm>
            <a:off x="6433185" y="4904105"/>
            <a:ext cx="232410" cy="232410"/>
          </a:xfrm>
          <a:prstGeom prst="ellipse">
            <a:avLst/>
          </a:prstGeom>
          <a:solidFill>
            <a:srgbClr val="1E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4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4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4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8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5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5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6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5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fill="hold" grpId="0" id="6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4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decel="100000" fill="hold" grpId="0" id="6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14"/>
      <p:bldP grpId="0" spid="76"/>
      <p:bldP grpId="0" spid="77"/>
      <p:bldP grpId="0" spid="78"/>
      <p:bldP grpId="0" spid="79"/>
      <p:bldP grpId="0" spid="86"/>
      <p:bldP grpId="0" spid="87"/>
      <p:bldP grpId="0" spid="88"/>
      <p:bldP grpId="0" spid="8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理想的听课习惯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30227" y="1896871"/>
            <a:ext cx="8969963" cy="2210201"/>
            <a:chOff x="1430227" y="1896871"/>
            <a:chExt cx="8969963" cy="2210201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 rot="169628">
              <a:off x="1430227" y="2063785"/>
              <a:ext cx="1295400" cy="1341438"/>
            </a:xfrm>
            <a:custGeom>
              <a:gdLst>
                <a:gd fmla="*/ 215 w 218" name="T0"/>
                <a:gd fmla="*/ 61 h 226" name="T1"/>
                <a:gd fmla="*/ 205 w 218" name="T2"/>
                <a:gd fmla="*/ 44 h 226" name="T3"/>
                <a:gd fmla="*/ 202 w 218" name="T4"/>
                <a:gd fmla="*/ 40 h 226" name="T5"/>
                <a:gd fmla="*/ 158 w 218" name="T6"/>
                <a:gd fmla="*/ 13 h 226" name="T7"/>
                <a:gd fmla="*/ 156 w 218" name="T8"/>
                <a:gd fmla="*/ 8 h 226" name="T9"/>
                <a:gd fmla="*/ 116 w 218" name="T10"/>
                <a:gd fmla="*/ 2 h 226" name="T11"/>
                <a:gd fmla="*/ 51 w 218" name="T12"/>
                <a:gd fmla="*/ 26 h 226" name="T13"/>
                <a:gd fmla="*/ 46 w 218" name="T14"/>
                <a:gd fmla="*/ 28 h 226" name="T15"/>
                <a:gd fmla="*/ 0 w 218" name="T16"/>
                <a:gd fmla="*/ 186 h 226" name="T17"/>
                <a:gd fmla="*/ 16 w 218" name="T18"/>
                <a:gd fmla="*/ 187 h 226" name="T19"/>
                <a:gd fmla="*/ 38 w 218" name="T20"/>
                <a:gd fmla="*/ 222 h 226" name="T21"/>
                <a:gd fmla="*/ 42 w 218" name="T22"/>
                <a:gd fmla="*/ 226 h 226" name="T23"/>
                <a:gd fmla="*/ 211 w 218" name="T24"/>
                <a:gd fmla="*/ 226 h 226" name="T25"/>
                <a:gd fmla="*/ 214 w 218" name="T26"/>
                <a:gd fmla="*/ 223 h 226" name="T27"/>
                <a:gd fmla="*/ 218 w 218" name="T28"/>
                <a:gd fmla="*/ 65 h 226" name="T29"/>
                <a:gd fmla="*/ 122 w 218" name="T30"/>
                <a:gd fmla="*/ 7 h 226" name="T31"/>
                <a:gd fmla="*/ 129 w 218" name="T32"/>
                <a:gd fmla="*/ 61 h 226" name="T33"/>
                <a:gd fmla="*/ 127 w 218" name="T34"/>
                <a:gd fmla="*/ 64 h 226" name="T35"/>
                <a:gd fmla="*/ 123 w 218" name="T36"/>
                <a:gd fmla="*/ 64 h 226" name="T37"/>
                <a:gd fmla="*/ 122 w 218" name="T38"/>
                <a:gd fmla="*/ 7 h 226" name="T39"/>
                <a:gd fmla="*/ 52 w 218" name="T40"/>
                <a:gd fmla="*/ 34 h 226" name="T41"/>
                <a:gd fmla="*/ 89 w 218" name="T42"/>
                <a:gd fmla="*/ 61 h 226" name="T43"/>
                <a:gd fmla="*/ 91 w 218" name="T44"/>
                <a:gd fmla="*/ 66 h 226" name="T45"/>
                <a:gd fmla="*/ 126 w 218" name="T46"/>
                <a:gd fmla="*/ 71 h 226" name="T47"/>
                <a:gd fmla="*/ 128 w 218" name="T48"/>
                <a:gd fmla="*/ 67 h 226" name="T49"/>
                <a:gd fmla="*/ 133 w 218" name="T50"/>
                <a:gd fmla="*/ 67 h 226" name="T51"/>
                <a:gd fmla="*/ 145 w 218" name="T52"/>
                <a:gd fmla="*/ 43 h 226" name="T53"/>
                <a:gd fmla="*/ 186 w 218" name="T54"/>
                <a:gd fmla="*/ 117 h 226" name="T55"/>
                <a:gd fmla="*/ 159 w 218" name="T56"/>
                <a:gd fmla="*/ 196 h 226" name="T57"/>
                <a:gd fmla="*/ 158 w 218" name="T58"/>
                <a:gd fmla="*/ 198 h 226" name="T59"/>
                <a:gd fmla="*/ 154 w 218" name="T60"/>
                <a:gd fmla="*/ 198 h 226" name="T61"/>
                <a:gd fmla="*/ 16 w 218" name="T62"/>
                <a:gd fmla="*/ 181 h 226" name="T63"/>
                <a:gd fmla="*/ 45 w 218" name="T64"/>
                <a:gd fmla="*/ 219 h 226" name="T65"/>
                <a:gd fmla="*/ 60 w 218" name="T66"/>
                <a:gd fmla="*/ 192 h 226" name="T67"/>
                <a:gd fmla="*/ 156 w 218" name="T68"/>
                <a:gd fmla="*/ 205 h 226" name="T69"/>
                <a:gd fmla="*/ 164 w 218" name="T70"/>
                <a:gd fmla="*/ 202 h 226" name="T71"/>
                <a:gd fmla="*/ 167 w 218" name="T72"/>
                <a:gd fmla="*/ 195 h 226" name="T73"/>
                <a:gd fmla="*/ 200 w 218" name="T74"/>
                <a:gd fmla="*/ 68 h 226" name="T75"/>
                <a:gd fmla="*/ 208 w 218" name="T76"/>
                <a:gd fmla="*/ 202 h 226" name="T77"/>
                <a:gd fmla="*/ 135 w 218" name="T78"/>
                <a:gd fmla="*/ 218 h 22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26" w="218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 rot="169628">
              <a:off x="4007416" y="2765634"/>
              <a:ext cx="1295400" cy="1341438"/>
            </a:xfrm>
            <a:custGeom>
              <a:gdLst>
                <a:gd fmla="*/ 215 w 218" name="T0"/>
                <a:gd fmla="*/ 61 h 226" name="T1"/>
                <a:gd fmla="*/ 205 w 218" name="T2"/>
                <a:gd fmla="*/ 44 h 226" name="T3"/>
                <a:gd fmla="*/ 202 w 218" name="T4"/>
                <a:gd fmla="*/ 40 h 226" name="T5"/>
                <a:gd fmla="*/ 158 w 218" name="T6"/>
                <a:gd fmla="*/ 13 h 226" name="T7"/>
                <a:gd fmla="*/ 156 w 218" name="T8"/>
                <a:gd fmla="*/ 8 h 226" name="T9"/>
                <a:gd fmla="*/ 116 w 218" name="T10"/>
                <a:gd fmla="*/ 2 h 226" name="T11"/>
                <a:gd fmla="*/ 51 w 218" name="T12"/>
                <a:gd fmla="*/ 26 h 226" name="T13"/>
                <a:gd fmla="*/ 46 w 218" name="T14"/>
                <a:gd fmla="*/ 28 h 226" name="T15"/>
                <a:gd fmla="*/ 0 w 218" name="T16"/>
                <a:gd fmla="*/ 186 h 226" name="T17"/>
                <a:gd fmla="*/ 16 w 218" name="T18"/>
                <a:gd fmla="*/ 187 h 226" name="T19"/>
                <a:gd fmla="*/ 38 w 218" name="T20"/>
                <a:gd fmla="*/ 222 h 226" name="T21"/>
                <a:gd fmla="*/ 42 w 218" name="T22"/>
                <a:gd fmla="*/ 226 h 226" name="T23"/>
                <a:gd fmla="*/ 211 w 218" name="T24"/>
                <a:gd fmla="*/ 226 h 226" name="T25"/>
                <a:gd fmla="*/ 214 w 218" name="T26"/>
                <a:gd fmla="*/ 223 h 226" name="T27"/>
                <a:gd fmla="*/ 218 w 218" name="T28"/>
                <a:gd fmla="*/ 65 h 226" name="T29"/>
                <a:gd fmla="*/ 122 w 218" name="T30"/>
                <a:gd fmla="*/ 7 h 226" name="T31"/>
                <a:gd fmla="*/ 129 w 218" name="T32"/>
                <a:gd fmla="*/ 61 h 226" name="T33"/>
                <a:gd fmla="*/ 127 w 218" name="T34"/>
                <a:gd fmla="*/ 64 h 226" name="T35"/>
                <a:gd fmla="*/ 123 w 218" name="T36"/>
                <a:gd fmla="*/ 64 h 226" name="T37"/>
                <a:gd fmla="*/ 122 w 218" name="T38"/>
                <a:gd fmla="*/ 7 h 226" name="T39"/>
                <a:gd fmla="*/ 52 w 218" name="T40"/>
                <a:gd fmla="*/ 34 h 226" name="T41"/>
                <a:gd fmla="*/ 89 w 218" name="T42"/>
                <a:gd fmla="*/ 61 h 226" name="T43"/>
                <a:gd fmla="*/ 91 w 218" name="T44"/>
                <a:gd fmla="*/ 66 h 226" name="T45"/>
                <a:gd fmla="*/ 126 w 218" name="T46"/>
                <a:gd fmla="*/ 71 h 226" name="T47"/>
                <a:gd fmla="*/ 128 w 218" name="T48"/>
                <a:gd fmla="*/ 67 h 226" name="T49"/>
                <a:gd fmla="*/ 133 w 218" name="T50"/>
                <a:gd fmla="*/ 67 h 226" name="T51"/>
                <a:gd fmla="*/ 145 w 218" name="T52"/>
                <a:gd fmla="*/ 43 h 226" name="T53"/>
                <a:gd fmla="*/ 186 w 218" name="T54"/>
                <a:gd fmla="*/ 117 h 226" name="T55"/>
                <a:gd fmla="*/ 159 w 218" name="T56"/>
                <a:gd fmla="*/ 196 h 226" name="T57"/>
                <a:gd fmla="*/ 158 w 218" name="T58"/>
                <a:gd fmla="*/ 198 h 226" name="T59"/>
                <a:gd fmla="*/ 154 w 218" name="T60"/>
                <a:gd fmla="*/ 198 h 226" name="T61"/>
                <a:gd fmla="*/ 16 w 218" name="T62"/>
                <a:gd fmla="*/ 181 h 226" name="T63"/>
                <a:gd fmla="*/ 45 w 218" name="T64"/>
                <a:gd fmla="*/ 219 h 226" name="T65"/>
                <a:gd fmla="*/ 60 w 218" name="T66"/>
                <a:gd fmla="*/ 192 h 226" name="T67"/>
                <a:gd fmla="*/ 156 w 218" name="T68"/>
                <a:gd fmla="*/ 205 h 226" name="T69"/>
                <a:gd fmla="*/ 164 w 218" name="T70"/>
                <a:gd fmla="*/ 202 h 226" name="T71"/>
                <a:gd fmla="*/ 167 w 218" name="T72"/>
                <a:gd fmla="*/ 195 h 226" name="T73"/>
                <a:gd fmla="*/ 200 w 218" name="T74"/>
                <a:gd fmla="*/ 68 h 226" name="T75"/>
                <a:gd fmla="*/ 208 w 218" name="T76"/>
                <a:gd fmla="*/ 202 h 226" name="T77"/>
                <a:gd fmla="*/ 135 w 218" name="T78"/>
                <a:gd fmla="*/ 218 h 22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26" w="218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 rot="169628">
              <a:off x="6527600" y="2306845"/>
              <a:ext cx="1295400" cy="1341438"/>
            </a:xfrm>
            <a:custGeom>
              <a:gdLst>
                <a:gd fmla="*/ 215 w 218" name="T0"/>
                <a:gd fmla="*/ 61 h 226" name="T1"/>
                <a:gd fmla="*/ 205 w 218" name="T2"/>
                <a:gd fmla="*/ 44 h 226" name="T3"/>
                <a:gd fmla="*/ 202 w 218" name="T4"/>
                <a:gd fmla="*/ 40 h 226" name="T5"/>
                <a:gd fmla="*/ 158 w 218" name="T6"/>
                <a:gd fmla="*/ 13 h 226" name="T7"/>
                <a:gd fmla="*/ 156 w 218" name="T8"/>
                <a:gd fmla="*/ 8 h 226" name="T9"/>
                <a:gd fmla="*/ 116 w 218" name="T10"/>
                <a:gd fmla="*/ 2 h 226" name="T11"/>
                <a:gd fmla="*/ 51 w 218" name="T12"/>
                <a:gd fmla="*/ 26 h 226" name="T13"/>
                <a:gd fmla="*/ 46 w 218" name="T14"/>
                <a:gd fmla="*/ 28 h 226" name="T15"/>
                <a:gd fmla="*/ 0 w 218" name="T16"/>
                <a:gd fmla="*/ 186 h 226" name="T17"/>
                <a:gd fmla="*/ 16 w 218" name="T18"/>
                <a:gd fmla="*/ 187 h 226" name="T19"/>
                <a:gd fmla="*/ 38 w 218" name="T20"/>
                <a:gd fmla="*/ 222 h 226" name="T21"/>
                <a:gd fmla="*/ 42 w 218" name="T22"/>
                <a:gd fmla="*/ 226 h 226" name="T23"/>
                <a:gd fmla="*/ 211 w 218" name="T24"/>
                <a:gd fmla="*/ 226 h 226" name="T25"/>
                <a:gd fmla="*/ 214 w 218" name="T26"/>
                <a:gd fmla="*/ 223 h 226" name="T27"/>
                <a:gd fmla="*/ 218 w 218" name="T28"/>
                <a:gd fmla="*/ 65 h 226" name="T29"/>
                <a:gd fmla="*/ 122 w 218" name="T30"/>
                <a:gd fmla="*/ 7 h 226" name="T31"/>
                <a:gd fmla="*/ 129 w 218" name="T32"/>
                <a:gd fmla="*/ 61 h 226" name="T33"/>
                <a:gd fmla="*/ 127 w 218" name="T34"/>
                <a:gd fmla="*/ 64 h 226" name="T35"/>
                <a:gd fmla="*/ 123 w 218" name="T36"/>
                <a:gd fmla="*/ 64 h 226" name="T37"/>
                <a:gd fmla="*/ 122 w 218" name="T38"/>
                <a:gd fmla="*/ 7 h 226" name="T39"/>
                <a:gd fmla="*/ 52 w 218" name="T40"/>
                <a:gd fmla="*/ 34 h 226" name="T41"/>
                <a:gd fmla="*/ 89 w 218" name="T42"/>
                <a:gd fmla="*/ 61 h 226" name="T43"/>
                <a:gd fmla="*/ 91 w 218" name="T44"/>
                <a:gd fmla="*/ 66 h 226" name="T45"/>
                <a:gd fmla="*/ 126 w 218" name="T46"/>
                <a:gd fmla="*/ 71 h 226" name="T47"/>
                <a:gd fmla="*/ 128 w 218" name="T48"/>
                <a:gd fmla="*/ 67 h 226" name="T49"/>
                <a:gd fmla="*/ 133 w 218" name="T50"/>
                <a:gd fmla="*/ 67 h 226" name="T51"/>
                <a:gd fmla="*/ 145 w 218" name="T52"/>
                <a:gd fmla="*/ 43 h 226" name="T53"/>
                <a:gd fmla="*/ 186 w 218" name="T54"/>
                <a:gd fmla="*/ 117 h 226" name="T55"/>
                <a:gd fmla="*/ 159 w 218" name="T56"/>
                <a:gd fmla="*/ 196 h 226" name="T57"/>
                <a:gd fmla="*/ 158 w 218" name="T58"/>
                <a:gd fmla="*/ 198 h 226" name="T59"/>
                <a:gd fmla="*/ 154 w 218" name="T60"/>
                <a:gd fmla="*/ 198 h 226" name="T61"/>
                <a:gd fmla="*/ 16 w 218" name="T62"/>
                <a:gd fmla="*/ 181 h 226" name="T63"/>
                <a:gd fmla="*/ 45 w 218" name="T64"/>
                <a:gd fmla="*/ 219 h 226" name="T65"/>
                <a:gd fmla="*/ 60 w 218" name="T66"/>
                <a:gd fmla="*/ 192 h 226" name="T67"/>
                <a:gd fmla="*/ 156 w 218" name="T68"/>
                <a:gd fmla="*/ 205 h 226" name="T69"/>
                <a:gd fmla="*/ 164 w 218" name="T70"/>
                <a:gd fmla="*/ 202 h 226" name="T71"/>
                <a:gd fmla="*/ 167 w 218" name="T72"/>
                <a:gd fmla="*/ 195 h 226" name="T73"/>
                <a:gd fmla="*/ 200 w 218" name="T74"/>
                <a:gd fmla="*/ 68 h 226" name="T75"/>
                <a:gd fmla="*/ 208 w 218" name="T76"/>
                <a:gd fmla="*/ 202 h 226" name="T77"/>
                <a:gd fmla="*/ 135 w 218" name="T78"/>
                <a:gd fmla="*/ 218 h 22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26" w="218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 rot="169628">
              <a:off x="9104790" y="1896871"/>
              <a:ext cx="1295400" cy="1341438"/>
            </a:xfrm>
            <a:custGeom>
              <a:gdLst>
                <a:gd fmla="*/ 215 w 218" name="T0"/>
                <a:gd fmla="*/ 61 h 226" name="T1"/>
                <a:gd fmla="*/ 205 w 218" name="T2"/>
                <a:gd fmla="*/ 44 h 226" name="T3"/>
                <a:gd fmla="*/ 202 w 218" name="T4"/>
                <a:gd fmla="*/ 40 h 226" name="T5"/>
                <a:gd fmla="*/ 158 w 218" name="T6"/>
                <a:gd fmla="*/ 13 h 226" name="T7"/>
                <a:gd fmla="*/ 156 w 218" name="T8"/>
                <a:gd fmla="*/ 8 h 226" name="T9"/>
                <a:gd fmla="*/ 116 w 218" name="T10"/>
                <a:gd fmla="*/ 2 h 226" name="T11"/>
                <a:gd fmla="*/ 51 w 218" name="T12"/>
                <a:gd fmla="*/ 26 h 226" name="T13"/>
                <a:gd fmla="*/ 46 w 218" name="T14"/>
                <a:gd fmla="*/ 28 h 226" name="T15"/>
                <a:gd fmla="*/ 0 w 218" name="T16"/>
                <a:gd fmla="*/ 186 h 226" name="T17"/>
                <a:gd fmla="*/ 16 w 218" name="T18"/>
                <a:gd fmla="*/ 187 h 226" name="T19"/>
                <a:gd fmla="*/ 38 w 218" name="T20"/>
                <a:gd fmla="*/ 222 h 226" name="T21"/>
                <a:gd fmla="*/ 42 w 218" name="T22"/>
                <a:gd fmla="*/ 226 h 226" name="T23"/>
                <a:gd fmla="*/ 211 w 218" name="T24"/>
                <a:gd fmla="*/ 226 h 226" name="T25"/>
                <a:gd fmla="*/ 214 w 218" name="T26"/>
                <a:gd fmla="*/ 223 h 226" name="T27"/>
                <a:gd fmla="*/ 218 w 218" name="T28"/>
                <a:gd fmla="*/ 65 h 226" name="T29"/>
                <a:gd fmla="*/ 122 w 218" name="T30"/>
                <a:gd fmla="*/ 7 h 226" name="T31"/>
                <a:gd fmla="*/ 129 w 218" name="T32"/>
                <a:gd fmla="*/ 61 h 226" name="T33"/>
                <a:gd fmla="*/ 127 w 218" name="T34"/>
                <a:gd fmla="*/ 64 h 226" name="T35"/>
                <a:gd fmla="*/ 123 w 218" name="T36"/>
                <a:gd fmla="*/ 64 h 226" name="T37"/>
                <a:gd fmla="*/ 122 w 218" name="T38"/>
                <a:gd fmla="*/ 7 h 226" name="T39"/>
                <a:gd fmla="*/ 52 w 218" name="T40"/>
                <a:gd fmla="*/ 34 h 226" name="T41"/>
                <a:gd fmla="*/ 89 w 218" name="T42"/>
                <a:gd fmla="*/ 61 h 226" name="T43"/>
                <a:gd fmla="*/ 91 w 218" name="T44"/>
                <a:gd fmla="*/ 66 h 226" name="T45"/>
                <a:gd fmla="*/ 126 w 218" name="T46"/>
                <a:gd fmla="*/ 71 h 226" name="T47"/>
                <a:gd fmla="*/ 128 w 218" name="T48"/>
                <a:gd fmla="*/ 67 h 226" name="T49"/>
                <a:gd fmla="*/ 133 w 218" name="T50"/>
                <a:gd fmla="*/ 67 h 226" name="T51"/>
                <a:gd fmla="*/ 145 w 218" name="T52"/>
                <a:gd fmla="*/ 43 h 226" name="T53"/>
                <a:gd fmla="*/ 186 w 218" name="T54"/>
                <a:gd fmla="*/ 117 h 226" name="T55"/>
                <a:gd fmla="*/ 159 w 218" name="T56"/>
                <a:gd fmla="*/ 196 h 226" name="T57"/>
                <a:gd fmla="*/ 158 w 218" name="T58"/>
                <a:gd fmla="*/ 198 h 226" name="T59"/>
                <a:gd fmla="*/ 154 w 218" name="T60"/>
                <a:gd fmla="*/ 198 h 226" name="T61"/>
                <a:gd fmla="*/ 16 w 218" name="T62"/>
                <a:gd fmla="*/ 181 h 226" name="T63"/>
                <a:gd fmla="*/ 45 w 218" name="T64"/>
                <a:gd fmla="*/ 219 h 226" name="T65"/>
                <a:gd fmla="*/ 60 w 218" name="T66"/>
                <a:gd fmla="*/ 192 h 226" name="T67"/>
                <a:gd fmla="*/ 156 w 218" name="T68"/>
                <a:gd fmla="*/ 205 h 226" name="T69"/>
                <a:gd fmla="*/ 164 w 218" name="T70"/>
                <a:gd fmla="*/ 202 h 226" name="T71"/>
                <a:gd fmla="*/ 167 w 218" name="T72"/>
                <a:gd fmla="*/ 195 h 226" name="T73"/>
                <a:gd fmla="*/ 200 w 218" name="T74"/>
                <a:gd fmla="*/ 68 h 226" name="T75"/>
                <a:gd fmla="*/ 208 w 218" name="T76"/>
                <a:gd fmla="*/ 202 h 226" name="T77"/>
                <a:gd fmla="*/ 135 w 218" name="T78"/>
                <a:gd fmla="*/ 218 h 22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26" w="218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2254670" y="1901614"/>
              <a:ext cx="7750629" cy="901881"/>
            </a:xfrm>
            <a:custGeom>
              <a:gdLst>
                <a:gd fmla="*/ 0 w 7750629" name="connsiteX0"/>
                <a:gd fmla="*/ 174172 h 901881" name="connsiteY0"/>
                <a:gd fmla="*/ 2627086 w 7750629" name="connsiteX1"/>
                <a:gd fmla="*/ 899886 h 901881" name="connsiteY1"/>
                <a:gd fmla="*/ 5341257 w 7750629" name="connsiteX2"/>
                <a:gd fmla="*/ 377372 h 901881" name="connsiteY2"/>
                <a:gd fmla="*/ 7750629 w 7750629" name="connsiteX3"/>
                <a:gd fmla="*/ 0 h 90188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01881" w="7750629">
                  <a:moveTo>
                    <a:pt x="0" y="174172"/>
                  </a:moveTo>
                  <a:cubicBezTo>
                    <a:pt x="868438" y="520095"/>
                    <a:pt x="1736877" y="866019"/>
                    <a:pt x="2627086" y="899886"/>
                  </a:cubicBezTo>
                  <a:cubicBezTo>
                    <a:pt x="3517295" y="933753"/>
                    <a:pt x="4487333" y="527353"/>
                    <a:pt x="5341257" y="377372"/>
                  </a:cubicBezTo>
                  <a:cubicBezTo>
                    <a:pt x="6195181" y="227391"/>
                    <a:pt x="7049105" y="152400"/>
                    <a:pt x="7750629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81331" y="2619692"/>
              <a:ext cx="792480" cy="42062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eaLnBrk="1" hangingPunct="1" lvl="0">
                <a:lnSpc>
                  <a:spcPct val="90000"/>
                </a:lnSpc>
                <a:spcBef>
                  <a:spcPct val="10000"/>
                </a:spcBef>
                <a:buClrTx/>
              </a:pPr>
              <a:r>
                <a:rPr altLang="en-US" b="1" lang="zh-CN" sz="2400">
                  <a:solidFill>
                    <a:srgbClr val="C30F0F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眼到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46433" y="3269440"/>
              <a:ext cx="792480" cy="42062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eaLnBrk="1" fontAlgn="t" hangingPunct="1" lvl="0">
                <a:lnSpc>
                  <a:spcPct val="90000"/>
                </a:lnSpc>
                <a:spcBef>
                  <a:spcPct val="10000"/>
                </a:spcBef>
                <a:buClrTx/>
              </a:pPr>
              <a:r>
                <a:rPr altLang="en-US" b="1" lang="zh-CN" sz="2400">
                  <a:solidFill>
                    <a:srgbClr val="1E5AA4"/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口到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766618" y="2829660"/>
              <a:ext cx="792480" cy="42062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eaLnBrk="1" fontAlgn="t" hangingPunct="1" lvl="0">
                <a:lnSpc>
                  <a:spcPct val="90000"/>
                </a:lnSpc>
                <a:spcBef>
                  <a:spcPct val="10000"/>
                </a:spcBef>
                <a:buClrTx/>
              </a:pPr>
              <a:r>
                <a:rPr altLang="en-US" b="1" lang="zh-CN" sz="2400">
                  <a:solidFill>
                    <a:srgbClr val="C30F0F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心到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318361" y="2422063"/>
              <a:ext cx="792480" cy="42062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eaLnBrk="1" fontAlgn="t" hangingPunct="1" lvl="0">
                <a:lnSpc>
                  <a:spcPct val="90000"/>
                </a:lnSpc>
                <a:spcBef>
                  <a:spcPct val="10000"/>
                </a:spcBef>
                <a:buClrTx/>
              </a:pPr>
              <a:r>
                <a:rPr altLang="en-US" b="1" lang="zh-CN" sz="2400">
                  <a:solidFill>
                    <a:srgbClr val="1E5AA4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手到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009843" y="3854215"/>
            <a:ext cx="1904808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altLang="en-US" lang="zh-CN" sz="1200">
                <a:latin charset="-122" panose="020b0503020204020204" typeface="微软雅黑"/>
                <a:ea charset="-122" panose="020b0503020204020204" typeface="微软雅黑"/>
                <a:sym typeface="+mn-ea"/>
              </a:rPr>
              <a:t>就是听课的时候，不仅注意黑板上老师写的内容，还要注意老师的表情、口型等，要灵活地根据实际情境运用。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686873" y="4419913"/>
            <a:ext cx="190480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eaLnBrk="1" fontAlgn="t" hangingPunct="1" lvl="0">
              <a:lnSpc>
                <a:spcPct val="150000"/>
              </a:lnSpc>
              <a:spcBef>
                <a:spcPct val="10000"/>
              </a:spcBef>
              <a:buClrTx/>
            </a:pPr>
            <a:r>
              <a:rPr altLang="en-US" lang="zh-CN" sz="1200">
                <a:latin charset="-122" panose="020b0503020204020204" typeface="微软雅黑"/>
                <a:ea charset="-122" panose="020b0503020204020204" typeface="微软雅黑"/>
                <a:sym typeface="+mn-ea"/>
              </a:rPr>
              <a:t>一般的情况下，口到有三个需要：一是朗读需要；二是记忆需要；三是随时发问。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248574" y="3920013"/>
            <a:ext cx="1904808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altLang="en-US" lang="zh-CN" sz="1200">
                <a:latin charset="-122" panose="020b0503020204020204" typeface="微软雅黑"/>
                <a:ea charset="-122" panose="020b0503020204020204" typeface="微软雅黑"/>
                <a:sym typeface="+mn-ea"/>
              </a:rPr>
              <a:t>老师讲课的时候，只是起个引导的作用，最主要的还是靠自己思考，这就要求在听课的时候时刻都要用心。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819625" y="3623795"/>
            <a:ext cx="190480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altLang="en-US" lang="zh-CN" sz="1200">
                <a:latin charset="-122" panose="020b0503020204020204" typeface="微软雅黑"/>
                <a:ea charset="-122" panose="020b0503020204020204" typeface="微软雅黑"/>
                <a:sym typeface="+mn-ea"/>
              </a:rPr>
              <a:t>就是我们在认真听课，积极思考的同时，要做好课堂笔记。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26"/>
      <p:bldP grpId="0" spid="28"/>
      <p:bldP grpId="0" spid="29"/>
      <p:bldP grpId="0" spid="3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ln cap="flat" cmpd="sng" w="12700">
                  <a:noFill/>
                  <a:prstDash val="solid"/>
                  <a:headEnd len="med" type="none" w="med"/>
                  <a:tailEnd len="med" type="none" w="med"/>
                </a:ln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人格化好习惯的12个指标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95" name="Group 16"/>
          <p:cNvGrpSpPr>
            <a:grpSpLocks noChangeAspect="1"/>
          </p:cNvGrpSpPr>
          <p:nvPr/>
        </p:nvGrpSpPr>
        <p:grpSpPr>
          <a:xfrm>
            <a:off x="2252201" y="1667269"/>
            <a:ext cx="1158875" cy="2000249"/>
            <a:chOff x="1449" y="1496"/>
            <a:chExt cx="730" cy="1260"/>
          </a:xfrm>
          <a:solidFill>
            <a:srgbClr val="1E5AA4"/>
          </a:solidFill>
        </p:grpSpPr>
        <p:sp>
          <p:nvSpPr>
            <p:cNvPr id="96" name="Freeform 17"/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gdLst>
                <a:gd fmla="*/ 609 w 684" name="T0"/>
                <a:gd fmla="*/ 553 h 1183" name="T1"/>
                <a:gd fmla="*/ 448 w 684" name="T2"/>
                <a:gd fmla="*/ 401 h 1183" name="T3"/>
                <a:gd fmla="*/ 269 w 684" name="T4"/>
                <a:gd fmla="*/ 315 h 1183" name="T5"/>
                <a:gd fmla="*/ 94 w 684" name="T6"/>
                <a:gd fmla="*/ 233 h 1183" name="T7"/>
                <a:gd fmla="*/ 88 w 684" name="T8"/>
                <a:gd fmla="*/ 655 h 1183" name="T9"/>
                <a:gd fmla="*/ 70 w 684" name="T10"/>
                <a:gd fmla="*/ 918 h 1183" name="T11"/>
                <a:gd fmla="*/ 139 w 684" name="T12"/>
                <a:gd fmla="*/ 1167 h 1183" name="T13"/>
                <a:gd fmla="*/ 202 w 684" name="T14"/>
                <a:gd fmla="*/ 975 h 1183" name="T15"/>
                <a:gd fmla="*/ 70 w 684" name="T16"/>
                <a:gd fmla="*/ 734 h 1183" name="T17"/>
                <a:gd fmla="*/ 278 w 684" name="T18"/>
                <a:gd fmla="*/ 562 h 1183" name="T19"/>
                <a:gd fmla="*/ 307 w 684" name="T20"/>
                <a:gd fmla="*/ 754 h 1183" name="T21"/>
                <a:gd fmla="*/ 323 w 684" name="T22"/>
                <a:gd fmla="*/ 769 h 1183" name="T23"/>
                <a:gd fmla="*/ 322 w 684" name="T24"/>
                <a:gd fmla="*/ 948 h 1183" name="T25"/>
                <a:gd fmla="*/ 345 w 684" name="T26"/>
                <a:gd fmla="*/ 765 h 1183" name="T27"/>
                <a:gd fmla="*/ 457 w 684" name="T28"/>
                <a:gd fmla="*/ 753 h 1183" name="T29"/>
                <a:gd fmla="*/ 553 w 684" name="T30"/>
                <a:gd fmla="*/ 815 h 1183" name="T31"/>
                <a:gd fmla="*/ 388 w 684" name="T32"/>
                <a:gd fmla="*/ 1179 h 1183" name="T33"/>
                <a:gd fmla="*/ 445 w 684" name="T34"/>
                <a:gd fmla="*/ 1002 h 1183" name="T35"/>
                <a:gd fmla="*/ 666 w 684" name="T36"/>
                <a:gd fmla="*/ 692 h 1183" name="T37"/>
                <a:gd fmla="*/ 200 w 684" name="T38"/>
                <a:gd fmla="*/ 558 h 1183" name="T39"/>
                <a:gd fmla="*/ 132 w 684" name="T40"/>
                <a:gd fmla="*/ 509 h 1183" name="T41"/>
                <a:gd fmla="*/ 123 w 684" name="T42"/>
                <a:gd fmla="*/ 61 h 1183" name="T43"/>
                <a:gd fmla="*/ 241 w 684" name="T44"/>
                <a:gd fmla="*/ 532 h 1183" name="T45"/>
                <a:gd fmla="*/ 388 w 684" name="T46"/>
                <a:gd fmla="*/ 620 h 1183" name="T47"/>
                <a:gd fmla="*/ 406 w 684" name="T48"/>
                <a:gd fmla="*/ 459 h 1183" name="T49"/>
                <a:gd fmla="*/ 305 w 684" name="T50"/>
                <a:gd fmla="*/ 567 h 1183" name="T51"/>
                <a:gd fmla="*/ 444 w 684" name="T52"/>
                <a:gd fmla="*/ 423 h 1183" name="T53"/>
                <a:gd fmla="*/ 423 w 684" name="T54"/>
                <a:gd fmla="*/ 643 h 1183" name="T55"/>
                <a:gd fmla="*/ 415 w 684" name="T56"/>
                <a:gd fmla="*/ 724 h 1183" name="T57"/>
                <a:gd fmla="*/ 428 w 684" name="T58"/>
                <a:gd fmla="*/ 654 h 1183" name="T59"/>
                <a:gd fmla="*/ 574 w 684" name="T60"/>
                <a:gd fmla="*/ 534 h 1183" name="T61"/>
                <a:gd fmla="*/ 415 w 684" name="T62"/>
                <a:gd fmla="*/ 724 h 1183" name="T63"/>
                <a:gd fmla="*/ 476 w 684" name="T64"/>
                <a:gd fmla="*/ 750 h 1183" name="T65"/>
                <a:gd fmla="*/ 607 w 684" name="T66"/>
                <a:gd fmla="*/ 631 h 1183" name="T67"/>
                <a:gd fmla="*/ 517 w 684" name="T68"/>
                <a:gd fmla="*/ 804 h 1183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183" w="684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7" name="Freeform 18"/>
            <p:cNvSpPr/>
            <p:nvPr/>
          </p:nvSpPr>
          <p:spPr bwMode="auto">
            <a:xfrm>
              <a:off x="1760" y="2545"/>
              <a:ext cx="57" cy="47"/>
            </a:xfrm>
            <a:custGeom>
              <a:gdLst>
                <a:gd fmla="*/ 0 w 54" name="T0"/>
                <a:gd fmla="*/ 18 h 44" name="T1"/>
                <a:gd fmla="*/ 54 w 54" name="T2"/>
                <a:gd fmla="*/ 0 h 44" name="T3"/>
                <a:gd fmla="*/ 46 w 54" name="T4"/>
                <a:gd fmla="*/ 44 h 44" name="T5"/>
                <a:gd fmla="*/ 39 w 54" name="T6"/>
                <a:gd fmla="*/ 23 h 44" name="T7"/>
                <a:gd fmla="*/ 0 w 54" name="T8"/>
                <a:gd fmla="*/ 18 h 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" w="5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98" name="Group 21"/>
          <p:cNvGrpSpPr>
            <a:grpSpLocks noChangeAspect="1"/>
          </p:cNvGrpSpPr>
          <p:nvPr/>
        </p:nvGrpSpPr>
        <p:grpSpPr>
          <a:xfrm>
            <a:off x="5462352" y="1686844"/>
            <a:ext cx="1209675" cy="1979613"/>
            <a:chOff x="3270" y="1510"/>
            <a:chExt cx="762" cy="1247"/>
          </a:xfrm>
          <a:solidFill>
            <a:srgbClr val="1E5AA4"/>
          </a:solidFill>
        </p:grpSpPr>
        <p:sp>
          <p:nvSpPr>
            <p:cNvPr id="99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gdLst>
                <a:gd fmla="*/ 0 w 54" name="T0"/>
                <a:gd fmla="*/ 18 h 44" name="T1"/>
                <a:gd fmla="*/ 54 w 54" name="T2"/>
                <a:gd fmla="*/ 0 h 44" name="T3"/>
                <a:gd fmla="*/ 46 w 54" name="T4"/>
                <a:gd fmla="*/ 44 h 44" name="T5"/>
                <a:gd fmla="*/ 39 w 54" name="T6"/>
                <a:gd fmla="*/ 23 h 44" name="T7"/>
                <a:gd fmla="*/ 0 w 54" name="T8"/>
                <a:gd fmla="*/ 18 h 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" w="5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0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gdLst>
                <a:gd fmla="*/ 629 w 729" name="T0"/>
                <a:gd fmla="*/ 554 h 1195" name="T1"/>
                <a:gd fmla="*/ 512 w 729" name="T2"/>
                <a:gd fmla="*/ 454 h 1195" name="T3"/>
                <a:gd fmla="*/ 509 w 729" name="T4"/>
                <a:gd fmla="*/ 405 h 1195" name="T5"/>
                <a:gd fmla="*/ 591 w 729" name="T6"/>
                <a:gd fmla="*/ 78 h 1195" name="T7"/>
                <a:gd fmla="*/ 415 w 729" name="T8"/>
                <a:gd fmla="*/ 118 h 1195" name="T9"/>
                <a:gd fmla="*/ 276 w 729" name="T10"/>
                <a:gd fmla="*/ 309 h 1195" name="T11"/>
                <a:gd fmla="*/ 37 w 729" name="T12"/>
                <a:gd fmla="*/ 50 h 1195" name="T13"/>
                <a:gd fmla="*/ 151 w 729" name="T14"/>
                <a:gd fmla="*/ 585 h 1195" name="T15"/>
                <a:gd fmla="*/ 202 w 729" name="T16"/>
                <a:gd fmla="*/ 988 h 1195" name="T17"/>
                <a:gd fmla="*/ 160 w 729" name="T18"/>
                <a:gd fmla="*/ 1169 h 1195" name="T19"/>
                <a:gd fmla="*/ 135 w 729" name="T20"/>
                <a:gd fmla="*/ 904 h 1195" name="T21"/>
                <a:gd fmla="*/ 298 w 729" name="T22"/>
                <a:gd fmla="*/ 556 h 1195" name="T23"/>
                <a:gd fmla="*/ 447 w 729" name="T24"/>
                <a:gd fmla="*/ 694 h 1195" name="T25"/>
                <a:gd fmla="*/ 268 w 729" name="T26"/>
                <a:gd fmla="*/ 812 h 1195" name="T27"/>
                <a:gd fmla="*/ 373 w 729" name="T28"/>
                <a:gd fmla="*/ 737 h 1195" name="T29"/>
                <a:gd fmla="*/ 391 w 729" name="T30"/>
                <a:gd fmla="*/ 740 h 1195" name="T31"/>
                <a:gd fmla="*/ 440 w 729" name="T32"/>
                <a:gd fmla="*/ 778 h 1195" name="T33"/>
                <a:gd fmla="*/ 593 w 729" name="T34"/>
                <a:gd fmla="*/ 811 h 1195" name="T35"/>
                <a:gd fmla="*/ 460 w 729" name="T36"/>
                <a:gd fmla="*/ 992 h 1195" name="T37"/>
                <a:gd fmla="*/ 465 w 729" name="T38"/>
                <a:gd fmla="*/ 1195 h 1195" name="T39"/>
                <a:gd fmla="*/ 647 w 729" name="T40"/>
                <a:gd fmla="*/ 784 h 1195" name="T41"/>
                <a:gd fmla="*/ 437 w 729" name="T42"/>
                <a:gd fmla="*/ 585 h 1195" name="T43"/>
                <a:gd fmla="*/ 210 w 729" name="T44"/>
                <a:gd fmla="*/ 547 h 1195" name="T45"/>
                <a:gd fmla="*/ 54 w 729" name="T46"/>
                <a:gd fmla="*/ 143 h 1195" name="T47"/>
                <a:gd fmla="*/ 240 w 729" name="T48"/>
                <a:gd fmla="*/ 230 h 1195" name="T49"/>
                <a:gd fmla="*/ 374 w 729" name="T50"/>
                <a:gd fmla="*/ 387 h 1195" name="T51"/>
                <a:gd fmla="*/ 520 w 729" name="T52"/>
                <a:gd fmla="*/ 52 h 1195" name="T53"/>
                <a:gd fmla="*/ 468 w 729" name="T54"/>
                <a:gd fmla="*/ 505 h 1195" name="T55"/>
                <a:gd fmla="*/ 437 w 729" name="T56"/>
                <a:gd fmla="*/ 585 h 1195" name="T57"/>
                <a:gd fmla="*/ 494 w 729" name="T58"/>
                <a:gd fmla="*/ 673 h 1195" name="T59"/>
                <a:gd fmla="*/ 529 w 729" name="T60"/>
                <a:gd fmla="*/ 484 h 1195" name="T61"/>
                <a:gd fmla="*/ 429 w 729" name="T62"/>
                <a:gd fmla="*/ 736 h 1195" name="T63"/>
                <a:gd fmla="*/ 603 w 729" name="T64"/>
                <a:gd fmla="*/ 672 h 1195" name="T65"/>
                <a:gd fmla="*/ 691 w 729" name="T66"/>
                <a:gd fmla="*/ 638 h 1195" name="T67"/>
                <a:gd fmla="*/ 520 w 729" name="T68"/>
                <a:gd fmla="*/ 768 h 119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195" w="729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01" name="Group 26"/>
          <p:cNvGrpSpPr>
            <a:grpSpLocks noChangeAspect="1"/>
          </p:cNvGrpSpPr>
          <p:nvPr/>
        </p:nvGrpSpPr>
        <p:grpSpPr>
          <a:xfrm>
            <a:off x="8860959" y="1688432"/>
            <a:ext cx="1200149" cy="1973263"/>
            <a:chOff x="5100" y="1511"/>
            <a:chExt cx="756" cy="1243"/>
          </a:xfrm>
          <a:solidFill>
            <a:srgbClr val="1E5AA4"/>
          </a:solidFill>
        </p:grpSpPr>
        <p:sp>
          <p:nvSpPr>
            <p:cNvPr id="102" name="Freeform 27"/>
            <p:cNvSpPr/>
            <p:nvPr/>
          </p:nvSpPr>
          <p:spPr bwMode="auto">
            <a:xfrm>
              <a:off x="5459" y="2603"/>
              <a:ext cx="57" cy="48"/>
            </a:xfrm>
            <a:custGeom>
              <a:gdLst>
                <a:gd fmla="*/ 0 w 54" name="T0"/>
                <a:gd fmla="*/ 18 h 45" name="T1"/>
                <a:gd fmla="*/ 54 w 54" name="T2"/>
                <a:gd fmla="*/ 0 h 45" name="T3"/>
                <a:gd fmla="*/ 46 w 54" name="T4"/>
                <a:gd fmla="*/ 45 h 45" name="T5"/>
                <a:gd fmla="*/ 40 w 54" name="T6"/>
                <a:gd fmla="*/ 23 h 45" name="T7"/>
                <a:gd fmla="*/ 0 w 54" name="T8"/>
                <a:gd fmla="*/ 18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5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29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3" name="Freeform 28"/>
            <p:cNvSpPr>
              <a:spLocks noEditPoints="1"/>
            </p:cNvSpPr>
            <p:nvPr/>
          </p:nvSpPr>
          <p:spPr bwMode="auto">
            <a:xfrm>
              <a:off x="5100" y="1511"/>
              <a:ext cx="756" cy="1243"/>
            </a:xfrm>
            <a:custGeom>
              <a:gdLst>
                <a:gd fmla="*/ 638 w 716" name="T0"/>
                <a:gd fmla="*/ 356 h 1179" name="T1"/>
                <a:gd fmla="*/ 533 w 716" name="T2"/>
                <a:gd fmla="*/ 162 h 1179" name="T3"/>
                <a:gd fmla="*/ 380 w 716" name="T4"/>
                <a:gd fmla="*/ 2 h 1179" name="T5"/>
                <a:gd fmla="*/ 296 w 716" name="T6"/>
                <a:gd fmla="*/ 488 h 1179" name="T7"/>
                <a:gd fmla="*/ 92 w 716" name="T8"/>
                <a:gd fmla="*/ 55 h 1179" name="T9"/>
                <a:gd fmla="*/ 132 w 716" name="T10"/>
                <a:gd fmla="*/ 487 h 1179" name="T11"/>
                <a:gd fmla="*/ 232 w 716" name="T12"/>
                <a:gd fmla="*/ 1045 h 1179" name="T13"/>
                <a:gd fmla="*/ 181 w 716" name="T14"/>
                <a:gd fmla="*/ 1178 h 1179" name="T15"/>
                <a:gd fmla="*/ 260 w 716" name="T16"/>
                <a:gd fmla="*/ 1045 h 1179" name="T17"/>
                <a:gd fmla="*/ 105 w 716" name="T18"/>
                <a:gd fmla="*/ 852 h 1179" name="T19"/>
                <a:gd fmla="*/ 154 w 716" name="T20"/>
                <a:gd fmla="*/ 431 h 1179" name="T21"/>
                <a:gd fmla="*/ 99 w 716" name="T22"/>
                <a:gd fmla="*/ 84 h 1179" name="T23"/>
                <a:gd fmla="*/ 297 w 716" name="T24"/>
                <a:gd fmla="*/ 549 h 1179" name="T25"/>
                <a:gd fmla="*/ 161 w 716" name="T26"/>
                <a:gd fmla="*/ 656 h 1179" name="T27"/>
                <a:gd fmla="*/ 399 w 716" name="T28"/>
                <a:gd fmla="*/ 516 h 1179" name="T29"/>
                <a:gd fmla="*/ 553 w 716" name="T30"/>
                <a:gd fmla="*/ 619 h 1179" name="T31"/>
                <a:gd fmla="*/ 319 w 716" name="T32"/>
                <a:gd fmla="*/ 793 h 1179" name="T33"/>
                <a:gd fmla="*/ 415 w 716" name="T34"/>
                <a:gd fmla="*/ 798 h 1179" name="T35"/>
                <a:gd fmla="*/ 438 w 716" name="T36"/>
                <a:gd fmla="*/ 814 h 1179" name="T37"/>
                <a:gd fmla="*/ 569 w 716" name="T38"/>
                <a:gd fmla="*/ 720 h 1179" name="T39"/>
                <a:gd fmla="*/ 547 w 716" name="T40"/>
                <a:gd fmla="*/ 720 h 1179" name="T41"/>
                <a:gd fmla="*/ 561 w 716" name="T42"/>
                <a:gd fmla="*/ 729 h 1179" name="T43"/>
                <a:gd fmla="*/ 414 w 716" name="T44"/>
                <a:gd fmla="*/ 667 h 1179" name="T45"/>
                <a:gd fmla="*/ 574 w 716" name="T46"/>
                <a:gd fmla="*/ 577 h 1179" name="T47"/>
                <a:gd fmla="*/ 485 w 716" name="T48"/>
                <a:gd fmla="*/ 1018 h 1179" name="T49"/>
                <a:gd fmla="*/ 492 w 716" name="T50"/>
                <a:gd fmla="*/ 1175 h 1179" name="T51"/>
                <a:gd fmla="*/ 671 w 716" name="T52"/>
                <a:gd fmla="*/ 840 h 1179" name="T53"/>
                <a:gd fmla="*/ 325 w 716" name="T54"/>
                <a:gd fmla="*/ 522 h 1179" name="T55"/>
                <a:gd fmla="*/ 325 w 716" name="T56"/>
                <a:gd fmla="*/ 142 h 1179" name="T57"/>
                <a:gd fmla="*/ 423 w 716" name="T58"/>
                <a:gd fmla="*/ 507 h 1179" name="T59"/>
                <a:gd fmla="*/ 325 w 716" name="T60"/>
                <a:gd fmla="*/ 522 h 1179" name="T61"/>
                <a:gd fmla="*/ 483 w 716" name="T62"/>
                <a:gd fmla="*/ 355 h 1179" name="T63"/>
                <a:gd fmla="*/ 652 w 716" name="T64"/>
                <a:gd fmla="*/ 186 h 1179" name="T65"/>
                <a:gd fmla="*/ 553 w 716" name="T66"/>
                <a:gd fmla="*/ 552 h 117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79" w="716">
                  <a:moveTo>
                    <a:pt x="580" y="551"/>
                  </a:moveTo>
                  <a:cubicBezTo>
                    <a:pt x="582" y="527"/>
                    <a:pt x="593" y="449"/>
                    <a:pt x="638" y="356"/>
                  </a:cubicBezTo>
                  <a:cubicBezTo>
                    <a:pt x="691" y="244"/>
                    <a:pt x="716" y="90"/>
                    <a:pt x="605" y="79"/>
                  </a:cubicBezTo>
                  <a:cubicBezTo>
                    <a:pt x="555" y="74"/>
                    <a:pt x="544" y="134"/>
                    <a:pt x="533" y="162"/>
                  </a:cubicBezTo>
                  <a:cubicBezTo>
                    <a:pt x="522" y="190"/>
                    <a:pt x="488" y="280"/>
                    <a:pt x="488" y="280"/>
                  </a:cubicBezTo>
                  <a:cubicBezTo>
                    <a:pt x="488" y="280"/>
                    <a:pt x="523" y="6"/>
                    <a:pt x="380" y="2"/>
                  </a:cubicBezTo>
                  <a:cubicBezTo>
                    <a:pt x="279" y="0"/>
                    <a:pt x="298" y="136"/>
                    <a:pt x="301" y="167"/>
                  </a:cubicBezTo>
                  <a:cubicBezTo>
                    <a:pt x="303" y="197"/>
                    <a:pt x="301" y="456"/>
                    <a:pt x="296" y="488"/>
                  </a:cubicBezTo>
                  <a:cubicBezTo>
                    <a:pt x="296" y="488"/>
                    <a:pt x="271" y="422"/>
                    <a:pt x="265" y="349"/>
                  </a:cubicBezTo>
                  <a:cubicBezTo>
                    <a:pt x="259" y="276"/>
                    <a:pt x="259" y="1"/>
                    <a:pt x="92" y="55"/>
                  </a:cubicBezTo>
                  <a:cubicBezTo>
                    <a:pt x="0" y="84"/>
                    <a:pt x="49" y="194"/>
                    <a:pt x="63" y="228"/>
                  </a:cubicBezTo>
                  <a:cubicBezTo>
                    <a:pt x="76" y="262"/>
                    <a:pt x="128" y="408"/>
                    <a:pt x="132" y="487"/>
                  </a:cubicBezTo>
                  <a:cubicBezTo>
                    <a:pt x="137" y="582"/>
                    <a:pt x="111" y="639"/>
                    <a:pt x="89" y="707"/>
                  </a:cubicBezTo>
                  <a:cubicBezTo>
                    <a:pt x="67" y="774"/>
                    <a:pt x="33" y="942"/>
                    <a:pt x="232" y="1045"/>
                  </a:cubicBezTo>
                  <a:cubicBezTo>
                    <a:pt x="232" y="1045"/>
                    <a:pt x="234" y="1122"/>
                    <a:pt x="180" y="1174"/>
                  </a:cubicBezTo>
                  <a:cubicBezTo>
                    <a:pt x="181" y="1178"/>
                    <a:pt x="181" y="1178"/>
                    <a:pt x="181" y="1178"/>
                  </a:cubicBezTo>
                  <a:cubicBezTo>
                    <a:pt x="208" y="1179"/>
                    <a:pt x="208" y="1179"/>
                    <a:pt x="208" y="1179"/>
                  </a:cubicBezTo>
                  <a:cubicBezTo>
                    <a:pt x="208" y="1179"/>
                    <a:pt x="269" y="1095"/>
                    <a:pt x="260" y="1045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38"/>
                    <a:pt x="129" y="974"/>
                    <a:pt x="105" y="852"/>
                  </a:cubicBezTo>
                  <a:cubicBezTo>
                    <a:pt x="82" y="730"/>
                    <a:pt x="129" y="686"/>
                    <a:pt x="142" y="637"/>
                  </a:cubicBezTo>
                  <a:cubicBezTo>
                    <a:pt x="155" y="588"/>
                    <a:pt x="174" y="515"/>
                    <a:pt x="154" y="431"/>
                  </a:cubicBezTo>
                  <a:cubicBezTo>
                    <a:pt x="135" y="346"/>
                    <a:pt x="93" y="234"/>
                    <a:pt x="77" y="200"/>
                  </a:cubicBezTo>
                  <a:cubicBezTo>
                    <a:pt x="61" y="166"/>
                    <a:pt x="39" y="112"/>
                    <a:pt x="99" y="84"/>
                  </a:cubicBezTo>
                  <a:cubicBezTo>
                    <a:pt x="159" y="56"/>
                    <a:pt x="229" y="158"/>
                    <a:pt x="237" y="251"/>
                  </a:cubicBezTo>
                  <a:cubicBezTo>
                    <a:pt x="246" y="343"/>
                    <a:pt x="247" y="488"/>
                    <a:pt x="297" y="549"/>
                  </a:cubicBezTo>
                  <a:cubicBezTo>
                    <a:pt x="277" y="569"/>
                    <a:pt x="260" y="583"/>
                    <a:pt x="242" y="595"/>
                  </a:cubicBezTo>
                  <a:cubicBezTo>
                    <a:pt x="217" y="612"/>
                    <a:pt x="165" y="643"/>
                    <a:pt x="161" y="656"/>
                  </a:cubicBezTo>
                  <a:cubicBezTo>
                    <a:pt x="160" y="660"/>
                    <a:pt x="260" y="603"/>
                    <a:pt x="289" y="574"/>
                  </a:cubicBezTo>
                  <a:cubicBezTo>
                    <a:pt x="317" y="544"/>
                    <a:pt x="371" y="494"/>
                    <a:pt x="399" y="516"/>
                  </a:cubicBezTo>
                  <a:cubicBezTo>
                    <a:pt x="428" y="538"/>
                    <a:pt x="498" y="570"/>
                    <a:pt x="527" y="570"/>
                  </a:cubicBezTo>
                  <a:cubicBezTo>
                    <a:pt x="555" y="570"/>
                    <a:pt x="562" y="575"/>
                    <a:pt x="553" y="619"/>
                  </a:cubicBezTo>
                  <a:cubicBezTo>
                    <a:pt x="542" y="671"/>
                    <a:pt x="453" y="701"/>
                    <a:pt x="401" y="633"/>
                  </a:cubicBezTo>
                  <a:cubicBezTo>
                    <a:pt x="401" y="633"/>
                    <a:pt x="403" y="759"/>
                    <a:pt x="319" y="793"/>
                  </a:cubicBezTo>
                  <a:cubicBezTo>
                    <a:pt x="319" y="793"/>
                    <a:pt x="364" y="794"/>
                    <a:pt x="391" y="755"/>
                  </a:cubicBezTo>
                  <a:cubicBezTo>
                    <a:pt x="391" y="755"/>
                    <a:pt x="396" y="779"/>
                    <a:pt x="415" y="798"/>
                  </a:cubicBezTo>
                  <a:cubicBezTo>
                    <a:pt x="416" y="829"/>
                    <a:pt x="415" y="914"/>
                    <a:pt x="367" y="983"/>
                  </a:cubicBezTo>
                  <a:cubicBezTo>
                    <a:pt x="367" y="983"/>
                    <a:pt x="432" y="943"/>
                    <a:pt x="438" y="814"/>
                  </a:cubicBezTo>
                  <a:cubicBezTo>
                    <a:pt x="455" y="820"/>
                    <a:pt x="476" y="823"/>
                    <a:pt x="504" y="816"/>
                  </a:cubicBezTo>
                  <a:cubicBezTo>
                    <a:pt x="601" y="794"/>
                    <a:pt x="572" y="732"/>
                    <a:pt x="569" y="720"/>
                  </a:cubicBezTo>
                  <a:cubicBezTo>
                    <a:pt x="569" y="720"/>
                    <a:pt x="588" y="711"/>
                    <a:pt x="602" y="708"/>
                  </a:cubicBezTo>
                  <a:cubicBezTo>
                    <a:pt x="602" y="708"/>
                    <a:pt x="595" y="687"/>
                    <a:pt x="547" y="720"/>
                  </a:cubicBezTo>
                  <a:cubicBezTo>
                    <a:pt x="498" y="753"/>
                    <a:pt x="514" y="756"/>
                    <a:pt x="514" y="756"/>
                  </a:cubicBezTo>
                  <a:cubicBezTo>
                    <a:pt x="514" y="756"/>
                    <a:pt x="550" y="733"/>
                    <a:pt x="561" y="729"/>
                  </a:cubicBezTo>
                  <a:cubicBezTo>
                    <a:pt x="561" y="729"/>
                    <a:pt x="570" y="795"/>
                    <a:pt x="497" y="801"/>
                  </a:cubicBezTo>
                  <a:cubicBezTo>
                    <a:pt x="425" y="808"/>
                    <a:pt x="387" y="749"/>
                    <a:pt x="414" y="667"/>
                  </a:cubicBezTo>
                  <a:cubicBezTo>
                    <a:pt x="414" y="667"/>
                    <a:pt x="461" y="713"/>
                    <a:pt x="528" y="682"/>
                  </a:cubicBezTo>
                  <a:cubicBezTo>
                    <a:pt x="596" y="651"/>
                    <a:pt x="574" y="577"/>
                    <a:pt x="574" y="577"/>
                  </a:cubicBezTo>
                  <a:cubicBezTo>
                    <a:pt x="574" y="577"/>
                    <a:pt x="626" y="558"/>
                    <a:pt x="650" y="626"/>
                  </a:cubicBezTo>
                  <a:cubicBezTo>
                    <a:pt x="674" y="694"/>
                    <a:pt x="687" y="923"/>
                    <a:pt x="485" y="1018"/>
                  </a:cubicBezTo>
                  <a:cubicBezTo>
                    <a:pt x="485" y="1018"/>
                    <a:pt x="486" y="1134"/>
                    <a:pt x="474" y="1171"/>
                  </a:cubicBezTo>
                  <a:cubicBezTo>
                    <a:pt x="492" y="1175"/>
                    <a:pt x="492" y="1175"/>
                    <a:pt x="492" y="1175"/>
                  </a:cubicBezTo>
                  <a:cubicBezTo>
                    <a:pt x="492" y="1175"/>
                    <a:pt x="517" y="1126"/>
                    <a:pt x="509" y="1032"/>
                  </a:cubicBezTo>
                  <a:cubicBezTo>
                    <a:pt x="509" y="1032"/>
                    <a:pt x="626" y="983"/>
                    <a:pt x="671" y="840"/>
                  </a:cubicBezTo>
                  <a:cubicBezTo>
                    <a:pt x="715" y="700"/>
                    <a:pt x="694" y="549"/>
                    <a:pt x="580" y="551"/>
                  </a:cubicBezTo>
                  <a:close/>
                  <a:moveTo>
                    <a:pt x="325" y="522"/>
                  </a:moveTo>
                  <a:cubicBezTo>
                    <a:pt x="322" y="525"/>
                    <a:pt x="319" y="528"/>
                    <a:pt x="316" y="532"/>
                  </a:cubicBezTo>
                  <a:cubicBezTo>
                    <a:pt x="317" y="487"/>
                    <a:pt x="327" y="174"/>
                    <a:pt x="325" y="142"/>
                  </a:cubicBezTo>
                  <a:cubicBezTo>
                    <a:pt x="323" y="108"/>
                    <a:pt x="313" y="36"/>
                    <a:pt x="384" y="28"/>
                  </a:cubicBezTo>
                  <a:cubicBezTo>
                    <a:pt x="454" y="19"/>
                    <a:pt x="506" y="187"/>
                    <a:pt x="423" y="507"/>
                  </a:cubicBezTo>
                  <a:cubicBezTo>
                    <a:pt x="422" y="506"/>
                    <a:pt x="421" y="505"/>
                    <a:pt x="420" y="504"/>
                  </a:cubicBezTo>
                  <a:cubicBezTo>
                    <a:pt x="403" y="489"/>
                    <a:pt x="360" y="487"/>
                    <a:pt x="325" y="522"/>
                  </a:cubicBezTo>
                  <a:close/>
                  <a:moveTo>
                    <a:pt x="433" y="515"/>
                  </a:moveTo>
                  <a:cubicBezTo>
                    <a:pt x="441" y="488"/>
                    <a:pt x="467" y="405"/>
                    <a:pt x="483" y="355"/>
                  </a:cubicBezTo>
                  <a:cubicBezTo>
                    <a:pt x="501" y="295"/>
                    <a:pt x="561" y="140"/>
                    <a:pt x="575" y="128"/>
                  </a:cubicBezTo>
                  <a:cubicBezTo>
                    <a:pt x="590" y="116"/>
                    <a:pt x="639" y="92"/>
                    <a:pt x="652" y="186"/>
                  </a:cubicBezTo>
                  <a:cubicBezTo>
                    <a:pt x="666" y="280"/>
                    <a:pt x="616" y="329"/>
                    <a:pt x="590" y="398"/>
                  </a:cubicBezTo>
                  <a:cubicBezTo>
                    <a:pt x="567" y="459"/>
                    <a:pt x="551" y="522"/>
                    <a:pt x="553" y="552"/>
                  </a:cubicBezTo>
                  <a:cubicBezTo>
                    <a:pt x="498" y="552"/>
                    <a:pt x="455" y="531"/>
                    <a:pt x="433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91946" y="3713711"/>
            <a:ext cx="1994229" cy="2010286"/>
            <a:chOff x="1691946" y="3713711"/>
            <a:chExt cx="1994229" cy="2010286"/>
          </a:xfrm>
        </p:grpSpPr>
        <p:sp>
          <p:nvSpPr>
            <p:cNvPr id="104" name="文本框 103"/>
            <p:cNvSpPr txBox="1"/>
            <p:nvPr/>
          </p:nvSpPr>
          <p:spPr>
            <a:xfrm>
              <a:off x="2252201" y="3713711"/>
              <a:ext cx="115887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做人</a:t>
              </a: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691946" y="4340332"/>
              <a:ext cx="1994229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eaLnBrk="1" hangingPunct="1"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r="2700000" dist="38100">
                      <a:srgbClr val="C0C0C0"/>
                    </a:outerShdw>
                  </a:effectLst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真诚待人</a:t>
              </a:r>
            </a:p>
            <a:p>
              <a:pPr algn="ctr" eaLnBrk="1" hangingPunct="1"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r="2700000" dist="38100">
                      <a:srgbClr val="C0C0C0"/>
                    </a:outerShdw>
                  </a:effectLst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诚实守信 </a:t>
              </a:r>
            </a:p>
            <a:p>
              <a:pPr algn="ctr" eaLnBrk="1" hangingPunct="1"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r="2700000" dist="38100">
                      <a:srgbClr val="C0C0C0"/>
                    </a:outerShdw>
                  </a:effectLst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认真负责</a:t>
              </a:r>
            </a:p>
            <a:p>
              <a:pPr algn="ctr" eaLnBrk="1" hangingPunct="1"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r="2700000" dist="38100">
                      <a:srgbClr val="C0C0C0"/>
                    </a:outerShdw>
                  </a:effectLst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自信自强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42033" y="3757253"/>
            <a:ext cx="1994228" cy="1992704"/>
            <a:chOff x="5042033" y="3757253"/>
            <a:chExt cx="1994228" cy="1992704"/>
          </a:xfrm>
        </p:grpSpPr>
        <p:sp>
          <p:nvSpPr>
            <p:cNvPr id="105" name="文本框 104"/>
            <p:cNvSpPr txBox="1"/>
            <p:nvPr/>
          </p:nvSpPr>
          <p:spPr>
            <a:xfrm>
              <a:off x="5564631" y="3757252"/>
              <a:ext cx="115887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做事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5042033" y="4366291"/>
              <a:ext cx="1994228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eaLnBrk="1" hangingPunct="1"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r="2700000" dist="38100">
                      <a:srgbClr val="C0C0C0"/>
                    </a:outerShdw>
                  </a:effectLst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遵守规则</a:t>
              </a:r>
            </a:p>
            <a:p>
              <a:pPr algn="ctr" eaLnBrk="1" hangingPunct="1"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r="2700000" dist="38100">
                      <a:srgbClr val="C0C0C0"/>
                    </a:outerShdw>
                  </a:effectLst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讲究效率</a:t>
              </a:r>
            </a:p>
            <a:p>
              <a:pPr algn="ctr" eaLnBrk="1" hangingPunct="1"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r="2700000" dist="38100">
                      <a:srgbClr val="C0C0C0"/>
                    </a:outerShdw>
                  </a:effectLst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友善合作</a:t>
              </a:r>
            </a:p>
            <a:p>
              <a:pPr algn="ctr" eaLnBrk="1" hangingPunct="1"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r="2700000" dist="38100">
                      <a:srgbClr val="C0C0C0"/>
                    </a:outerShdw>
                  </a:effectLst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合理消费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59000" y="3757253"/>
            <a:ext cx="2003041" cy="1963676"/>
            <a:chOff x="8459000" y="3757253"/>
            <a:chExt cx="2003041" cy="1963676"/>
          </a:xfrm>
        </p:grpSpPr>
        <p:sp>
          <p:nvSpPr>
            <p:cNvPr id="106" name="文本框 105"/>
            <p:cNvSpPr txBox="1"/>
            <p:nvPr/>
          </p:nvSpPr>
          <p:spPr>
            <a:xfrm>
              <a:off x="8970474" y="3757252"/>
              <a:ext cx="115887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学习</a:t>
              </a: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8458999" y="4337263"/>
              <a:ext cx="2003041" cy="1371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eaLnBrk="1" hangingPunct="1"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r="2700000" dist="38100">
                      <a:srgbClr val="C0C0C0"/>
                    </a:outerShdw>
                  </a:effectLst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主动学习</a:t>
              </a:r>
            </a:p>
            <a:p>
              <a:pPr algn="ctr" eaLnBrk="1" hangingPunct="1"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r="2700000" dist="38100">
                      <a:srgbClr val="C0C0C0"/>
                    </a:outerShdw>
                  </a:effectLst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独立思考 </a:t>
              </a:r>
            </a:p>
            <a:p>
              <a:pPr algn="ctr" eaLnBrk="1" hangingPunct="1"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r="2700000" dist="38100">
                      <a:srgbClr val="C0C0C0"/>
                    </a:outerShdw>
                  </a:effectLst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勇于实践 </a:t>
              </a:r>
            </a:p>
            <a:p>
              <a:pPr algn="ctr" eaLnBrk="1" hangingPunct="1" lvl="0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r="2700000" dist="38100">
                      <a:srgbClr val="C0C0C0"/>
                    </a:outerShdw>
                  </a:effectLst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总结反思</a:t>
              </a:r>
            </a:p>
          </p:txBody>
        </p:sp>
      </p:grpSp>
      <p:sp>
        <p:nvSpPr>
          <p:cNvPr id="110" name="Freeform 5"/>
          <p:cNvSpPr/>
          <p:nvPr/>
        </p:nvSpPr>
        <p:spPr bwMode="auto">
          <a:xfrm rot="5844680">
            <a:off x="4040995" y="2550826"/>
            <a:ext cx="675370" cy="687388"/>
          </a:xfrm>
          <a:custGeom>
            <a:gdLst>
              <a:gd fmla="*/ 79 w 188" name="T0"/>
              <a:gd fmla="*/ 206 h 211" name="T1"/>
              <a:gd fmla="*/ 87 w 188" name="T2"/>
              <a:gd fmla="*/ 206 h 211" name="T3"/>
              <a:gd fmla="*/ 80 w 188" name="T4"/>
              <a:gd fmla="*/ 146 h 211" name="T5"/>
              <a:gd fmla="*/ 68 w 188" name="T6"/>
              <a:gd fmla="*/ 103 h 211" name="T7"/>
              <a:gd fmla="*/ 16 w 188" name="T8"/>
              <a:gd fmla="*/ 115 h 211" name="T9"/>
              <a:gd fmla="*/ 72 w 188" name="T10"/>
              <a:gd fmla="*/ 12 h 211" name="T11"/>
              <a:gd fmla="*/ 163 w 188" name="T12"/>
              <a:gd fmla="*/ 98 h 211" name="T13"/>
              <a:gd fmla="*/ 115 w 188" name="T14"/>
              <a:gd fmla="*/ 100 h 211" name="T15"/>
              <a:gd fmla="*/ 89 w 188" name="T16"/>
              <a:gd fmla="*/ 106 h 211" name="T17"/>
              <a:gd fmla="*/ 138 w 188" name="T18"/>
              <a:gd fmla="*/ 183 h 211" name="T19"/>
              <a:gd fmla="*/ 92 w 188" name="T20"/>
              <a:gd fmla="*/ 196 h 211" name="T21"/>
              <a:gd fmla="*/ 122 w 188" name="T22"/>
              <a:gd fmla="*/ 195 h 211" name="T23"/>
              <a:gd fmla="*/ 139 w 188" name="T24"/>
              <a:gd fmla="*/ 164 h 211" name="T25"/>
              <a:gd fmla="*/ 102 w 188" name="T26"/>
              <a:gd fmla="*/ 108 h 211" name="T27"/>
              <a:gd fmla="*/ 162 w 188" name="T28"/>
              <a:gd fmla="*/ 106 h 211" name="T29"/>
              <a:gd fmla="*/ 160 w 188" name="T30"/>
              <a:gd fmla="*/ 84 h 211" name="T31"/>
              <a:gd fmla="*/ 116 w 188" name="T32"/>
              <a:gd fmla="*/ 44 h 211" name="T33"/>
              <a:gd fmla="*/ 70 w 188" name="T34"/>
              <a:gd fmla="*/ 1 h 211" name="T35"/>
              <a:gd fmla="*/ 28 w 188" name="T36"/>
              <a:gd fmla="*/ 87 h 211" name="T37"/>
              <a:gd fmla="*/ 1 w 188" name="T38"/>
              <a:gd fmla="*/ 119 h 211" name="T39"/>
              <a:gd fmla="*/ 64 w 188" name="T40"/>
              <a:gd fmla="*/ 112 h 211" name="T41"/>
              <a:gd fmla="*/ 79 w 188" name="T42"/>
              <a:gd fmla="*/ 206 h 211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11" w="188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rgbClr val="C30F0F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1" name="Freeform 5"/>
          <p:cNvSpPr/>
          <p:nvPr/>
        </p:nvSpPr>
        <p:spPr bwMode="auto">
          <a:xfrm rot="5844680">
            <a:off x="7427885" y="2550826"/>
            <a:ext cx="675370" cy="687388"/>
          </a:xfrm>
          <a:custGeom>
            <a:gdLst>
              <a:gd fmla="*/ 79 w 188" name="T0"/>
              <a:gd fmla="*/ 206 h 211" name="T1"/>
              <a:gd fmla="*/ 87 w 188" name="T2"/>
              <a:gd fmla="*/ 206 h 211" name="T3"/>
              <a:gd fmla="*/ 80 w 188" name="T4"/>
              <a:gd fmla="*/ 146 h 211" name="T5"/>
              <a:gd fmla="*/ 68 w 188" name="T6"/>
              <a:gd fmla="*/ 103 h 211" name="T7"/>
              <a:gd fmla="*/ 16 w 188" name="T8"/>
              <a:gd fmla="*/ 115 h 211" name="T9"/>
              <a:gd fmla="*/ 72 w 188" name="T10"/>
              <a:gd fmla="*/ 12 h 211" name="T11"/>
              <a:gd fmla="*/ 163 w 188" name="T12"/>
              <a:gd fmla="*/ 98 h 211" name="T13"/>
              <a:gd fmla="*/ 115 w 188" name="T14"/>
              <a:gd fmla="*/ 100 h 211" name="T15"/>
              <a:gd fmla="*/ 89 w 188" name="T16"/>
              <a:gd fmla="*/ 106 h 211" name="T17"/>
              <a:gd fmla="*/ 138 w 188" name="T18"/>
              <a:gd fmla="*/ 183 h 211" name="T19"/>
              <a:gd fmla="*/ 92 w 188" name="T20"/>
              <a:gd fmla="*/ 196 h 211" name="T21"/>
              <a:gd fmla="*/ 122 w 188" name="T22"/>
              <a:gd fmla="*/ 195 h 211" name="T23"/>
              <a:gd fmla="*/ 139 w 188" name="T24"/>
              <a:gd fmla="*/ 164 h 211" name="T25"/>
              <a:gd fmla="*/ 102 w 188" name="T26"/>
              <a:gd fmla="*/ 108 h 211" name="T27"/>
              <a:gd fmla="*/ 162 w 188" name="T28"/>
              <a:gd fmla="*/ 106 h 211" name="T29"/>
              <a:gd fmla="*/ 160 w 188" name="T30"/>
              <a:gd fmla="*/ 84 h 211" name="T31"/>
              <a:gd fmla="*/ 116 w 188" name="T32"/>
              <a:gd fmla="*/ 44 h 211" name="T33"/>
              <a:gd fmla="*/ 70 w 188" name="T34"/>
              <a:gd fmla="*/ 1 h 211" name="T35"/>
              <a:gd fmla="*/ 28 w 188" name="T36"/>
              <a:gd fmla="*/ 87 h 211" name="T37"/>
              <a:gd fmla="*/ 1 w 188" name="T38"/>
              <a:gd fmla="*/ 119 h 211" name="T39"/>
              <a:gd fmla="*/ 64 w 188" name="T40"/>
              <a:gd fmla="*/ 112 h 211" name="T41"/>
              <a:gd fmla="*/ 79 w 188" name="T42"/>
              <a:gd fmla="*/ 206 h 211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11" w="188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rgbClr val="C30F0F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5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110"/>
      <p:bldP grpId="0" spid="11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改掉坏习惯的方法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90881" y="1724146"/>
            <a:ext cx="2171700" cy="2000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548419" y="4109858"/>
            <a:ext cx="2656625" cy="1474181"/>
            <a:chOff x="3048000" y="1600200"/>
            <a:chExt cx="3311954" cy="1474181"/>
          </a:xfrm>
        </p:grpSpPr>
        <p:sp>
          <p:nvSpPr>
            <p:cNvPr id="7" name="矩形 6"/>
            <p:cNvSpPr/>
            <p:nvPr/>
          </p:nvSpPr>
          <p:spPr>
            <a:xfrm>
              <a:off x="3048000" y="1913924"/>
              <a:ext cx="3311954" cy="116045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altLang="en-US" lang="zh-CN" sz="1600"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交一些能够管住自己的朋友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048000" y="1600200"/>
              <a:ext cx="331195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altLang="zh-CN" b="1" lang="en-US" noProof="1" sz="2400">
                  <a:solidFill>
                    <a:srgbClr val="1E5AA4"/>
                  </a:solidFill>
                  <a:latin charset="-122" panose="020b0503020204020204" typeface="微软雅黑"/>
                  <a:ea charset="-122" panose="020b0503020204020204" typeface="微软雅黑"/>
                </a:rPr>
                <a:t>01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4388" y="1724146"/>
            <a:ext cx="2171700" cy="200025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721926" y="4109858"/>
            <a:ext cx="2656625" cy="1474181"/>
            <a:chOff x="3048000" y="1600200"/>
            <a:chExt cx="3311954" cy="1474181"/>
          </a:xfrm>
        </p:grpSpPr>
        <p:sp>
          <p:nvSpPr>
            <p:cNvPr id="15" name="矩形 14"/>
            <p:cNvSpPr/>
            <p:nvPr/>
          </p:nvSpPr>
          <p:spPr>
            <a:xfrm>
              <a:off x="3048000" y="1913924"/>
              <a:ext cx="3311954" cy="116045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altLang="en-US" 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用写座右铭，挂字画等来提醒约束自己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048000" y="1600200"/>
              <a:ext cx="331195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altLang="zh-CN" b="1" lang="en-US" noProof="1" sz="2400">
                  <a:solidFill>
                    <a:srgbClr val="1E5AA4"/>
                  </a:solidFill>
                  <a:latin charset="-122" panose="020b0503020204020204" typeface="微软雅黑"/>
                  <a:ea charset="-122" panose="020b0503020204020204" typeface="微软雅黑"/>
                </a:rPr>
                <a:t>02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27138" y="1724146"/>
            <a:ext cx="2171700" cy="20002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884676" y="4109858"/>
            <a:ext cx="2656625" cy="1474181"/>
            <a:chOff x="3048000" y="1600200"/>
            <a:chExt cx="3311954" cy="1474181"/>
          </a:xfrm>
        </p:grpSpPr>
        <p:sp>
          <p:nvSpPr>
            <p:cNvPr id="19" name="矩形 18"/>
            <p:cNvSpPr/>
            <p:nvPr/>
          </p:nvSpPr>
          <p:spPr>
            <a:xfrm>
              <a:off x="3048000" y="1913924"/>
              <a:ext cx="3311954" cy="116045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600"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用写日记来管住自己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048000" y="1600200"/>
              <a:ext cx="331195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altLang="zh-CN" b="1" lang="en-US" noProof="1" sz="2400">
                  <a:solidFill>
                    <a:srgbClr val="1E5AA4"/>
                  </a:solidFill>
                  <a:latin charset="-122" panose="020b0503020204020204" typeface="微软雅黑"/>
                  <a:ea charset="-122" panose="020b0503020204020204" typeface="微软雅黑"/>
                </a:rPr>
                <a:t>03</a:t>
              </a:r>
            </a:p>
          </p:txBody>
        </p:sp>
      </p:grp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ln cap="flat" cmpd="sng" w="9525">
                  <a:noFill/>
                  <a:prstDash val="solid"/>
                  <a:headEnd len="med" type="none" w="med"/>
                  <a:tailEnd len="med" type="none" w="me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向不良的习惯SAY NO 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98203" y="2710370"/>
            <a:ext cx="4356881" cy="29098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90713" y="1849374"/>
            <a:ext cx="5682391" cy="377088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600513" y="2996670"/>
            <a:ext cx="3862766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  <a:buClrTx/>
            </a:pPr>
            <a:r>
              <a:rPr altLang="en-US" lang="zh-CN" sz="2000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昨日的习惯，已经造就了今日的我们；今日的习惯，决定明天的我们。好习惯，益终生！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1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行为和习惯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16170" y="1984439"/>
            <a:ext cx="2879413" cy="804915"/>
            <a:chOff x="2816170" y="1870139"/>
            <a:chExt cx="2879413" cy="804915"/>
          </a:xfrm>
        </p:grpSpPr>
        <p:sp>
          <p:nvSpPr>
            <p:cNvPr id="302" name="矩形 301"/>
            <p:cNvSpPr/>
            <p:nvPr/>
          </p:nvSpPr>
          <p:spPr>
            <a:xfrm>
              <a:off x="2816170" y="2168324"/>
              <a:ext cx="2879413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播种一种习惯</a:t>
              </a:r>
            </a:p>
          </p:txBody>
        </p:sp>
        <p:sp>
          <p:nvSpPr>
            <p:cNvPr id="303" name="矩形 302"/>
            <p:cNvSpPr/>
            <p:nvPr/>
          </p:nvSpPr>
          <p:spPr>
            <a:xfrm>
              <a:off x="3190820" y="1870139"/>
              <a:ext cx="1227455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altLang="zh-CN" lang="en-US" sz="2000">
                  <a:solidFill>
                    <a:srgbClr val="1E5AA4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00500000000000000" pitchFamily="2" typeface="萝莉体 第二版"/>
                </a:rPr>
                <a:t>01</a:t>
              </a:r>
            </a:p>
          </p:txBody>
        </p:sp>
        <p:sp>
          <p:nvSpPr>
            <p:cNvPr id="314" name="Freeform 30"/>
            <p:cNvSpPr>
              <a:spLocks noEditPoints="1"/>
            </p:cNvSpPr>
            <p:nvPr/>
          </p:nvSpPr>
          <p:spPr bwMode="auto">
            <a:xfrm>
              <a:off x="2859178" y="1888741"/>
              <a:ext cx="335491" cy="324806"/>
            </a:xfrm>
            <a:custGeom>
              <a:gdLst>
                <a:gd fmla="*/ 10 w 31" name="T0"/>
                <a:gd fmla="*/ 19 h 30" name="T1"/>
                <a:gd fmla="*/ 11 w 31" name="T2"/>
                <a:gd fmla="*/ 0 h 30" name="T3"/>
                <a:gd fmla="*/ 28 w 31" name="T4"/>
                <a:gd fmla="*/ 8 h 30" name="T5"/>
                <a:gd fmla="*/ 26 w 31" name="T6"/>
                <a:gd fmla="*/ 27 h 30" name="T7"/>
                <a:gd fmla="*/ 23 w 31" name="T8"/>
                <a:gd fmla="*/ 25 h 30" name="T9"/>
                <a:gd fmla="*/ 22 w 31" name="T10"/>
                <a:gd fmla="*/ 21 h 30" name="T11"/>
                <a:gd fmla="*/ 29 w 31" name="T12"/>
                <a:gd fmla="*/ 9 h 30" name="T13"/>
                <a:gd fmla="*/ 22 w 31" name="T14"/>
                <a:gd fmla="*/ 24 h 30" name="T15"/>
                <a:gd fmla="*/ 21 w 31" name="T16"/>
                <a:gd fmla="*/ 22 h 30" name="T17"/>
                <a:gd fmla="*/ 28 w 31" name="T18"/>
                <a:gd fmla="*/ 10 h 30" name="T19"/>
                <a:gd fmla="*/ 24 w 31" name="T20"/>
                <a:gd fmla="*/ 14 h 30" name="T21"/>
                <a:gd fmla="*/ 21 w 31" name="T22"/>
                <a:gd fmla="*/ 18 h 30" name="T23"/>
                <a:gd fmla="*/ 24 w 31" name="T24"/>
                <a:gd fmla="*/ 14 h 30" name="T25"/>
                <a:gd fmla="*/ 20 w 31" name="T26"/>
                <a:gd fmla="*/ 19 h 30" name="T27"/>
                <a:gd fmla="*/ 19 w 31" name="T28"/>
                <a:gd fmla="*/ 20 h 30" name="T29"/>
                <a:gd fmla="*/ 22 w 31" name="T30"/>
                <a:gd fmla="*/ 14 h 30" name="T31"/>
                <a:gd fmla="*/ 23 w 31" name="T32"/>
                <a:gd fmla="*/ 10 h 30" name="T33"/>
                <a:gd fmla="*/ 17 w 31" name="T34"/>
                <a:gd fmla="*/ 22 h 30" name="T35"/>
                <a:gd fmla="*/ 20 w 31" name="T36"/>
                <a:gd fmla="*/ 16 h 30" name="T37"/>
                <a:gd fmla="*/ 16 w 31" name="T38"/>
                <a:gd fmla="*/ 19 h 30" name="T39"/>
                <a:gd fmla="*/ 19 w 31" name="T40"/>
                <a:gd fmla="*/ 12 h 30" name="T41"/>
                <a:gd fmla="*/ 17 w 31" name="T42"/>
                <a:gd fmla="*/ 18 h 30" name="T43"/>
                <a:gd fmla="*/ 21 w 31" name="T44"/>
                <a:gd fmla="*/ 11 h 30" name="T45"/>
                <a:gd fmla="*/ 21 w 31" name="T46"/>
                <a:gd fmla="*/ 10 h 30" name="T47"/>
                <a:gd fmla="*/ 15 w 31" name="T48"/>
                <a:gd fmla="*/ 23 h 30" name="T49"/>
                <a:gd fmla="*/ 16 w 31" name="T50"/>
                <a:gd fmla="*/ 20 h 30" name="T51"/>
                <a:gd fmla="*/ 15 w 31" name="T52"/>
                <a:gd fmla="*/ 13 h 30" name="T53"/>
                <a:gd fmla="*/ 11 w 31" name="T54"/>
                <a:gd fmla="*/ 28 h 30" name="T55"/>
                <a:gd fmla="*/ 17 w 31" name="T56"/>
                <a:gd fmla="*/ 13 h 30" name="T57"/>
                <a:gd fmla="*/ 17 w 31" name="T58"/>
                <a:gd fmla="*/ 17 h 30" name="T59"/>
                <a:gd fmla="*/ 14 w 31" name="T60"/>
                <a:gd fmla="*/ 23 h 30" name="T61"/>
                <a:gd fmla="*/ 19 w 31" name="T62"/>
                <a:gd fmla="*/ 11 h 30" name="T63"/>
                <a:gd fmla="*/ 12 w 31" name="T64"/>
                <a:gd fmla="*/ 26 h 30" name="T65"/>
                <a:gd fmla="*/ 11 w 31" name="T66"/>
                <a:gd fmla="*/ 27 h 30" name="T67"/>
                <a:gd fmla="*/ 11 w 31" name="T68"/>
                <a:gd fmla="*/ 23 h 30" name="T69"/>
                <a:gd fmla="*/ 12 w 31" name="T70"/>
                <a:gd fmla="*/ 20 h 30" name="T71"/>
                <a:gd fmla="*/ 17 w 31" name="T72"/>
                <a:gd fmla="*/ 10 h 30" name="T73"/>
                <a:gd fmla="*/ 11 w 31" name="T74"/>
                <a:gd fmla="*/ 13 h 30" name="T75"/>
                <a:gd fmla="*/ 15 w 31" name="T76"/>
                <a:gd fmla="*/ 8 h 30" name="T77"/>
                <a:gd fmla="*/ 11 w 31" name="T78"/>
                <a:gd fmla="*/ 16 h 30" name="T79"/>
                <a:gd fmla="*/ 11 w 31" name="T80"/>
                <a:gd fmla="*/ 15 h 30" name="T81"/>
                <a:gd fmla="*/ 11 w 31" name="T82"/>
                <a:gd fmla="*/ 11 h 30" name="T83"/>
                <a:gd fmla="*/ 10 w 31" name="T84"/>
                <a:gd fmla="*/ 18 h 30" name="T85"/>
                <a:gd fmla="*/ 14 w 31" name="T86"/>
                <a:gd fmla="*/ 9 h 30" name="T87"/>
                <a:gd fmla="*/ 11 w 31" name="T88"/>
                <a:gd fmla="*/ 12 h 30" name="T89"/>
                <a:gd fmla="*/ 12 w 31" name="T90"/>
                <a:gd fmla="*/ 7 h 30" name="T91"/>
                <a:gd fmla="*/ 12 w 31" name="T92"/>
                <a:gd fmla="*/ 4 h 30" name="T93"/>
                <a:gd fmla="*/ 10 w 31" name="T94"/>
                <a:gd fmla="*/ 14 h 30" name="T95"/>
                <a:gd fmla="*/ 10 w 31" name="T96"/>
                <a:gd fmla="*/ 15 h 30" name="T97"/>
                <a:gd fmla="*/ 10 w 31" name="T98"/>
                <a:gd fmla="*/ 12 h 30" name="T99"/>
                <a:gd fmla="*/ 12 w 31" name="T100"/>
                <a:gd fmla="*/ 7 h 30" name="T101"/>
                <a:gd fmla="*/ 9 w 31" name="T102"/>
                <a:gd fmla="*/ 11 h 30" name="T103"/>
                <a:gd fmla="*/ 5 w 31" name="T104"/>
                <a:gd fmla="*/ 11 h 30" name="T105"/>
                <a:gd fmla="*/ 12 w 31" name="T106"/>
                <a:gd fmla="*/ 2 h 30" name="T107"/>
                <a:gd fmla="*/ 1 w 31" name="T108"/>
                <a:gd fmla="*/ 12 h 3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AE7F4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816170" y="3245702"/>
            <a:ext cx="2879413" cy="827442"/>
            <a:chOff x="2816170" y="3131402"/>
            <a:chExt cx="2879413" cy="827442"/>
          </a:xfrm>
        </p:grpSpPr>
        <p:sp>
          <p:nvSpPr>
            <p:cNvPr id="304" name="矩形 303"/>
            <p:cNvSpPr/>
            <p:nvPr/>
          </p:nvSpPr>
          <p:spPr>
            <a:xfrm>
              <a:off x="2816170" y="3452113"/>
              <a:ext cx="2879413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播种一种行为</a:t>
              </a:r>
            </a:p>
          </p:txBody>
        </p:sp>
        <p:sp>
          <p:nvSpPr>
            <p:cNvPr id="305" name="矩形 304"/>
            <p:cNvSpPr/>
            <p:nvPr/>
          </p:nvSpPr>
          <p:spPr>
            <a:xfrm>
              <a:off x="3178755" y="3131401"/>
              <a:ext cx="1218565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altLang="zh-CN" lang="en-US" sz="2000">
                  <a:solidFill>
                    <a:srgbClr val="1E5AA4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00500000000000000" pitchFamily="2" typeface="萝莉体 第二版"/>
                </a:rPr>
                <a:t>03</a:t>
              </a:r>
            </a:p>
          </p:txBody>
        </p:sp>
        <p:sp>
          <p:nvSpPr>
            <p:cNvPr id="315" name="Freeform 30"/>
            <p:cNvSpPr>
              <a:spLocks noEditPoints="1"/>
            </p:cNvSpPr>
            <p:nvPr/>
          </p:nvSpPr>
          <p:spPr bwMode="auto">
            <a:xfrm>
              <a:off x="2860267" y="3133171"/>
              <a:ext cx="335491" cy="324806"/>
            </a:xfrm>
            <a:custGeom>
              <a:gdLst>
                <a:gd fmla="*/ 10 w 31" name="T0"/>
                <a:gd fmla="*/ 19 h 30" name="T1"/>
                <a:gd fmla="*/ 11 w 31" name="T2"/>
                <a:gd fmla="*/ 0 h 30" name="T3"/>
                <a:gd fmla="*/ 28 w 31" name="T4"/>
                <a:gd fmla="*/ 8 h 30" name="T5"/>
                <a:gd fmla="*/ 26 w 31" name="T6"/>
                <a:gd fmla="*/ 27 h 30" name="T7"/>
                <a:gd fmla="*/ 23 w 31" name="T8"/>
                <a:gd fmla="*/ 25 h 30" name="T9"/>
                <a:gd fmla="*/ 22 w 31" name="T10"/>
                <a:gd fmla="*/ 21 h 30" name="T11"/>
                <a:gd fmla="*/ 29 w 31" name="T12"/>
                <a:gd fmla="*/ 9 h 30" name="T13"/>
                <a:gd fmla="*/ 22 w 31" name="T14"/>
                <a:gd fmla="*/ 24 h 30" name="T15"/>
                <a:gd fmla="*/ 21 w 31" name="T16"/>
                <a:gd fmla="*/ 22 h 30" name="T17"/>
                <a:gd fmla="*/ 28 w 31" name="T18"/>
                <a:gd fmla="*/ 10 h 30" name="T19"/>
                <a:gd fmla="*/ 24 w 31" name="T20"/>
                <a:gd fmla="*/ 14 h 30" name="T21"/>
                <a:gd fmla="*/ 21 w 31" name="T22"/>
                <a:gd fmla="*/ 18 h 30" name="T23"/>
                <a:gd fmla="*/ 24 w 31" name="T24"/>
                <a:gd fmla="*/ 14 h 30" name="T25"/>
                <a:gd fmla="*/ 20 w 31" name="T26"/>
                <a:gd fmla="*/ 19 h 30" name="T27"/>
                <a:gd fmla="*/ 19 w 31" name="T28"/>
                <a:gd fmla="*/ 20 h 30" name="T29"/>
                <a:gd fmla="*/ 22 w 31" name="T30"/>
                <a:gd fmla="*/ 14 h 30" name="T31"/>
                <a:gd fmla="*/ 23 w 31" name="T32"/>
                <a:gd fmla="*/ 10 h 30" name="T33"/>
                <a:gd fmla="*/ 17 w 31" name="T34"/>
                <a:gd fmla="*/ 22 h 30" name="T35"/>
                <a:gd fmla="*/ 20 w 31" name="T36"/>
                <a:gd fmla="*/ 16 h 30" name="T37"/>
                <a:gd fmla="*/ 16 w 31" name="T38"/>
                <a:gd fmla="*/ 19 h 30" name="T39"/>
                <a:gd fmla="*/ 19 w 31" name="T40"/>
                <a:gd fmla="*/ 12 h 30" name="T41"/>
                <a:gd fmla="*/ 17 w 31" name="T42"/>
                <a:gd fmla="*/ 18 h 30" name="T43"/>
                <a:gd fmla="*/ 21 w 31" name="T44"/>
                <a:gd fmla="*/ 11 h 30" name="T45"/>
                <a:gd fmla="*/ 21 w 31" name="T46"/>
                <a:gd fmla="*/ 10 h 30" name="T47"/>
                <a:gd fmla="*/ 15 w 31" name="T48"/>
                <a:gd fmla="*/ 23 h 30" name="T49"/>
                <a:gd fmla="*/ 16 w 31" name="T50"/>
                <a:gd fmla="*/ 20 h 30" name="T51"/>
                <a:gd fmla="*/ 15 w 31" name="T52"/>
                <a:gd fmla="*/ 13 h 30" name="T53"/>
                <a:gd fmla="*/ 11 w 31" name="T54"/>
                <a:gd fmla="*/ 28 h 30" name="T55"/>
                <a:gd fmla="*/ 17 w 31" name="T56"/>
                <a:gd fmla="*/ 13 h 30" name="T57"/>
                <a:gd fmla="*/ 17 w 31" name="T58"/>
                <a:gd fmla="*/ 17 h 30" name="T59"/>
                <a:gd fmla="*/ 14 w 31" name="T60"/>
                <a:gd fmla="*/ 23 h 30" name="T61"/>
                <a:gd fmla="*/ 19 w 31" name="T62"/>
                <a:gd fmla="*/ 11 h 30" name="T63"/>
                <a:gd fmla="*/ 12 w 31" name="T64"/>
                <a:gd fmla="*/ 26 h 30" name="T65"/>
                <a:gd fmla="*/ 11 w 31" name="T66"/>
                <a:gd fmla="*/ 27 h 30" name="T67"/>
                <a:gd fmla="*/ 11 w 31" name="T68"/>
                <a:gd fmla="*/ 23 h 30" name="T69"/>
                <a:gd fmla="*/ 12 w 31" name="T70"/>
                <a:gd fmla="*/ 20 h 30" name="T71"/>
                <a:gd fmla="*/ 17 w 31" name="T72"/>
                <a:gd fmla="*/ 10 h 30" name="T73"/>
                <a:gd fmla="*/ 11 w 31" name="T74"/>
                <a:gd fmla="*/ 13 h 30" name="T75"/>
                <a:gd fmla="*/ 15 w 31" name="T76"/>
                <a:gd fmla="*/ 8 h 30" name="T77"/>
                <a:gd fmla="*/ 11 w 31" name="T78"/>
                <a:gd fmla="*/ 16 h 30" name="T79"/>
                <a:gd fmla="*/ 11 w 31" name="T80"/>
                <a:gd fmla="*/ 15 h 30" name="T81"/>
                <a:gd fmla="*/ 11 w 31" name="T82"/>
                <a:gd fmla="*/ 11 h 30" name="T83"/>
                <a:gd fmla="*/ 10 w 31" name="T84"/>
                <a:gd fmla="*/ 18 h 30" name="T85"/>
                <a:gd fmla="*/ 14 w 31" name="T86"/>
                <a:gd fmla="*/ 9 h 30" name="T87"/>
                <a:gd fmla="*/ 11 w 31" name="T88"/>
                <a:gd fmla="*/ 12 h 30" name="T89"/>
                <a:gd fmla="*/ 12 w 31" name="T90"/>
                <a:gd fmla="*/ 7 h 30" name="T91"/>
                <a:gd fmla="*/ 12 w 31" name="T92"/>
                <a:gd fmla="*/ 4 h 30" name="T93"/>
                <a:gd fmla="*/ 10 w 31" name="T94"/>
                <a:gd fmla="*/ 14 h 30" name="T95"/>
                <a:gd fmla="*/ 10 w 31" name="T96"/>
                <a:gd fmla="*/ 15 h 30" name="T97"/>
                <a:gd fmla="*/ 10 w 31" name="T98"/>
                <a:gd fmla="*/ 12 h 30" name="T99"/>
                <a:gd fmla="*/ 12 w 31" name="T100"/>
                <a:gd fmla="*/ 7 h 30" name="T101"/>
                <a:gd fmla="*/ 9 w 31" name="T102"/>
                <a:gd fmla="*/ 11 h 30" name="T103"/>
                <a:gd fmla="*/ 5 w 31" name="T104"/>
                <a:gd fmla="*/ 11 h 30" name="T105"/>
                <a:gd fmla="*/ 12 w 31" name="T106"/>
                <a:gd fmla="*/ 2 h 30" name="T107"/>
                <a:gd fmla="*/ 1 w 31" name="T108"/>
                <a:gd fmla="*/ 12 h 3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AE7F4F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16170" y="4564316"/>
            <a:ext cx="2879413" cy="827441"/>
            <a:chOff x="2816170" y="4450016"/>
            <a:chExt cx="2879413" cy="827441"/>
          </a:xfrm>
        </p:grpSpPr>
        <p:sp>
          <p:nvSpPr>
            <p:cNvPr id="306" name="矩形 305"/>
            <p:cNvSpPr/>
            <p:nvPr/>
          </p:nvSpPr>
          <p:spPr>
            <a:xfrm>
              <a:off x="2816170" y="4770727"/>
              <a:ext cx="2879413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播种一种性格</a:t>
              </a:r>
            </a:p>
          </p:txBody>
        </p:sp>
        <p:sp>
          <p:nvSpPr>
            <p:cNvPr id="307" name="矩形 306"/>
            <p:cNvSpPr/>
            <p:nvPr/>
          </p:nvSpPr>
          <p:spPr>
            <a:xfrm>
              <a:off x="3178755" y="4450016"/>
              <a:ext cx="1218565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altLang="zh-CN" lang="en-US" sz="2000">
                  <a:solidFill>
                    <a:srgbClr val="1E5AA4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00500000000000000" pitchFamily="2" typeface="萝莉体 第二版"/>
                </a:rPr>
                <a:t>05</a:t>
              </a:r>
            </a:p>
          </p:txBody>
        </p:sp>
        <p:sp>
          <p:nvSpPr>
            <p:cNvPr id="316" name="Freeform 30"/>
            <p:cNvSpPr>
              <a:spLocks noEditPoints="1"/>
            </p:cNvSpPr>
            <p:nvPr/>
          </p:nvSpPr>
          <p:spPr bwMode="auto">
            <a:xfrm>
              <a:off x="2859178" y="4461235"/>
              <a:ext cx="335491" cy="324806"/>
            </a:xfrm>
            <a:custGeom>
              <a:gdLst>
                <a:gd fmla="*/ 10 w 31" name="T0"/>
                <a:gd fmla="*/ 19 h 30" name="T1"/>
                <a:gd fmla="*/ 11 w 31" name="T2"/>
                <a:gd fmla="*/ 0 h 30" name="T3"/>
                <a:gd fmla="*/ 28 w 31" name="T4"/>
                <a:gd fmla="*/ 8 h 30" name="T5"/>
                <a:gd fmla="*/ 26 w 31" name="T6"/>
                <a:gd fmla="*/ 27 h 30" name="T7"/>
                <a:gd fmla="*/ 23 w 31" name="T8"/>
                <a:gd fmla="*/ 25 h 30" name="T9"/>
                <a:gd fmla="*/ 22 w 31" name="T10"/>
                <a:gd fmla="*/ 21 h 30" name="T11"/>
                <a:gd fmla="*/ 29 w 31" name="T12"/>
                <a:gd fmla="*/ 9 h 30" name="T13"/>
                <a:gd fmla="*/ 22 w 31" name="T14"/>
                <a:gd fmla="*/ 24 h 30" name="T15"/>
                <a:gd fmla="*/ 21 w 31" name="T16"/>
                <a:gd fmla="*/ 22 h 30" name="T17"/>
                <a:gd fmla="*/ 28 w 31" name="T18"/>
                <a:gd fmla="*/ 10 h 30" name="T19"/>
                <a:gd fmla="*/ 24 w 31" name="T20"/>
                <a:gd fmla="*/ 14 h 30" name="T21"/>
                <a:gd fmla="*/ 21 w 31" name="T22"/>
                <a:gd fmla="*/ 18 h 30" name="T23"/>
                <a:gd fmla="*/ 24 w 31" name="T24"/>
                <a:gd fmla="*/ 14 h 30" name="T25"/>
                <a:gd fmla="*/ 20 w 31" name="T26"/>
                <a:gd fmla="*/ 19 h 30" name="T27"/>
                <a:gd fmla="*/ 19 w 31" name="T28"/>
                <a:gd fmla="*/ 20 h 30" name="T29"/>
                <a:gd fmla="*/ 22 w 31" name="T30"/>
                <a:gd fmla="*/ 14 h 30" name="T31"/>
                <a:gd fmla="*/ 23 w 31" name="T32"/>
                <a:gd fmla="*/ 10 h 30" name="T33"/>
                <a:gd fmla="*/ 17 w 31" name="T34"/>
                <a:gd fmla="*/ 22 h 30" name="T35"/>
                <a:gd fmla="*/ 20 w 31" name="T36"/>
                <a:gd fmla="*/ 16 h 30" name="T37"/>
                <a:gd fmla="*/ 16 w 31" name="T38"/>
                <a:gd fmla="*/ 19 h 30" name="T39"/>
                <a:gd fmla="*/ 19 w 31" name="T40"/>
                <a:gd fmla="*/ 12 h 30" name="T41"/>
                <a:gd fmla="*/ 17 w 31" name="T42"/>
                <a:gd fmla="*/ 18 h 30" name="T43"/>
                <a:gd fmla="*/ 21 w 31" name="T44"/>
                <a:gd fmla="*/ 11 h 30" name="T45"/>
                <a:gd fmla="*/ 21 w 31" name="T46"/>
                <a:gd fmla="*/ 10 h 30" name="T47"/>
                <a:gd fmla="*/ 15 w 31" name="T48"/>
                <a:gd fmla="*/ 23 h 30" name="T49"/>
                <a:gd fmla="*/ 16 w 31" name="T50"/>
                <a:gd fmla="*/ 20 h 30" name="T51"/>
                <a:gd fmla="*/ 15 w 31" name="T52"/>
                <a:gd fmla="*/ 13 h 30" name="T53"/>
                <a:gd fmla="*/ 11 w 31" name="T54"/>
                <a:gd fmla="*/ 28 h 30" name="T55"/>
                <a:gd fmla="*/ 17 w 31" name="T56"/>
                <a:gd fmla="*/ 13 h 30" name="T57"/>
                <a:gd fmla="*/ 17 w 31" name="T58"/>
                <a:gd fmla="*/ 17 h 30" name="T59"/>
                <a:gd fmla="*/ 14 w 31" name="T60"/>
                <a:gd fmla="*/ 23 h 30" name="T61"/>
                <a:gd fmla="*/ 19 w 31" name="T62"/>
                <a:gd fmla="*/ 11 h 30" name="T63"/>
                <a:gd fmla="*/ 12 w 31" name="T64"/>
                <a:gd fmla="*/ 26 h 30" name="T65"/>
                <a:gd fmla="*/ 11 w 31" name="T66"/>
                <a:gd fmla="*/ 27 h 30" name="T67"/>
                <a:gd fmla="*/ 11 w 31" name="T68"/>
                <a:gd fmla="*/ 23 h 30" name="T69"/>
                <a:gd fmla="*/ 12 w 31" name="T70"/>
                <a:gd fmla="*/ 20 h 30" name="T71"/>
                <a:gd fmla="*/ 17 w 31" name="T72"/>
                <a:gd fmla="*/ 10 h 30" name="T73"/>
                <a:gd fmla="*/ 11 w 31" name="T74"/>
                <a:gd fmla="*/ 13 h 30" name="T75"/>
                <a:gd fmla="*/ 15 w 31" name="T76"/>
                <a:gd fmla="*/ 8 h 30" name="T77"/>
                <a:gd fmla="*/ 11 w 31" name="T78"/>
                <a:gd fmla="*/ 16 h 30" name="T79"/>
                <a:gd fmla="*/ 11 w 31" name="T80"/>
                <a:gd fmla="*/ 15 h 30" name="T81"/>
                <a:gd fmla="*/ 11 w 31" name="T82"/>
                <a:gd fmla="*/ 11 h 30" name="T83"/>
                <a:gd fmla="*/ 10 w 31" name="T84"/>
                <a:gd fmla="*/ 18 h 30" name="T85"/>
                <a:gd fmla="*/ 14 w 31" name="T86"/>
                <a:gd fmla="*/ 9 h 30" name="T87"/>
                <a:gd fmla="*/ 11 w 31" name="T88"/>
                <a:gd fmla="*/ 12 h 30" name="T89"/>
                <a:gd fmla="*/ 12 w 31" name="T90"/>
                <a:gd fmla="*/ 7 h 30" name="T91"/>
                <a:gd fmla="*/ 12 w 31" name="T92"/>
                <a:gd fmla="*/ 4 h 30" name="T93"/>
                <a:gd fmla="*/ 10 w 31" name="T94"/>
                <a:gd fmla="*/ 14 h 30" name="T95"/>
                <a:gd fmla="*/ 10 w 31" name="T96"/>
                <a:gd fmla="*/ 15 h 30" name="T97"/>
                <a:gd fmla="*/ 10 w 31" name="T98"/>
                <a:gd fmla="*/ 12 h 30" name="T99"/>
                <a:gd fmla="*/ 12 w 31" name="T100"/>
                <a:gd fmla="*/ 7 h 30" name="T101"/>
                <a:gd fmla="*/ 9 w 31" name="T102"/>
                <a:gd fmla="*/ 11 h 30" name="T103"/>
                <a:gd fmla="*/ 5 w 31" name="T104"/>
                <a:gd fmla="*/ 11 h 30" name="T105"/>
                <a:gd fmla="*/ 12 w 31" name="T106"/>
                <a:gd fmla="*/ 2 h 30" name="T107"/>
                <a:gd fmla="*/ 1 w 31" name="T108"/>
                <a:gd fmla="*/ 12 h 3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AE7F4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49322" y="1993866"/>
            <a:ext cx="2879413" cy="816809"/>
            <a:chOff x="7549322" y="1879566"/>
            <a:chExt cx="2879413" cy="816809"/>
          </a:xfrm>
        </p:grpSpPr>
        <p:sp>
          <p:nvSpPr>
            <p:cNvPr id="308" name="矩形 307"/>
            <p:cNvSpPr/>
            <p:nvPr/>
          </p:nvSpPr>
          <p:spPr>
            <a:xfrm>
              <a:off x="7549321" y="2189645"/>
              <a:ext cx="2879413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ct val="50000"/>
                </a:spcBef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收获一种行为</a:t>
              </a:r>
            </a:p>
          </p:txBody>
        </p:sp>
        <p:sp>
          <p:nvSpPr>
            <p:cNvPr id="309" name="矩形 308"/>
            <p:cNvSpPr/>
            <p:nvPr/>
          </p:nvSpPr>
          <p:spPr>
            <a:xfrm>
              <a:off x="7927146" y="1879566"/>
              <a:ext cx="1203325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altLang="zh-CN" lang="en-US" sz="2000">
                  <a:solidFill>
                    <a:srgbClr val="1E5AA4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00500000000000000" pitchFamily="2" typeface="萝莉体 第二版"/>
                </a:rPr>
                <a:t>02</a:t>
              </a:r>
            </a:p>
          </p:txBody>
        </p:sp>
        <p:sp>
          <p:nvSpPr>
            <p:cNvPr id="317" name="Freeform 30"/>
            <p:cNvSpPr>
              <a:spLocks noEditPoints="1"/>
            </p:cNvSpPr>
            <p:nvPr/>
          </p:nvSpPr>
          <p:spPr bwMode="auto">
            <a:xfrm>
              <a:off x="7592330" y="1888741"/>
              <a:ext cx="335491" cy="324806"/>
            </a:xfrm>
            <a:custGeom>
              <a:gdLst>
                <a:gd fmla="*/ 10 w 31" name="T0"/>
                <a:gd fmla="*/ 19 h 30" name="T1"/>
                <a:gd fmla="*/ 11 w 31" name="T2"/>
                <a:gd fmla="*/ 0 h 30" name="T3"/>
                <a:gd fmla="*/ 28 w 31" name="T4"/>
                <a:gd fmla="*/ 8 h 30" name="T5"/>
                <a:gd fmla="*/ 26 w 31" name="T6"/>
                <a:gd fmla="*/ 27 h 30" name="T7"/>
                <a:gd fmla="*/ 23 w 31" name="T8"/>
                <a:gd fmla="*/ 25 h 30" name="T9"/>
                <a:gd fmla="*/ 22 w 31" name="T10"/>
                <a:gd fmla="*/ 21 h 30" name="T11"/>
                <a:gd fmla="*/ 29 w 31" name="T12"/>
                <a:gd fmla="*/ 9 h 30" name="T13"/>
                <a:gd fmla="*/ 22 w 31" name="T14"/>
                <a:gd fmla="*/ 24 h 30" name="T15"/>
                <a:gd fmla="*/ 21 w 31" name="T16"/>
                <a:gd fmla="*/ 22 h 30" name="T17"/>
                <a:gd fmla="*/ 28 w 31" name="T18"/>
                <a:gd fmla="*/ 10 h 30" name="T19"/>
                <a:gd fmla="*/ 24 w 31" name="T20"/>
                <a:gd fmla="*/ 14 h 30" name="T21"/>
                <a:gd fmla="*/ 21 w 31" name="T22"/>
                <a:gd fmla="*/ 18 h 30" name="T23"/>
                <a:gd fmla="*/ 24 w 31" name="T24"/>
                <a:gd fmla="*/ 14 h 30" name="T25"/>
                <a:gd fmla="*/ 20 w 31" name="T26"/>
                <a:gd fmla="*/ 19 h 30" name="T27"/>
                <a:gd fmla="*/ 19 w 31" name="T28"/>
                <a:gd fmla="*/ 20 h 30" name="T29"/>
                <a:gd fmla="*/ 22 w 31" name="T30"/>
                <a:gd fmla="*/ 14 h 30" name="T31"/>
                <a:gd fmla="*/ 23 w 31" name="T32"/>
                <a:gd fmla="*/ 10 h 30" name="T33"/>
                <a:gd fmla="*/ 17 w 31" name="T34"/>
                <a:gd fmla="*/ 22 h 30" name="T35"/>
                <a:gd fmla="*/ 20 w 31" name="T36"/>
                <a:gd fmla="*/ 16 h 30" name="T37"/>
                <a:gd fmla="*/ 16 w 31" name="T38"/>
                <a:gd fmla="*/ 19 h 30" name="T39"/>
                <a:gd fmla="*/ 19 w 31" name="T40"/>
                <a:gd fmla="*/ 12 h 30" name="T41"/>
                <a:gd fmla="*/ 17 w 31" name="T42"/>
                <a:gd fmla="*/ 18 h 30" name="T43"/>
                <a:gd fmla="*/ 21 w 31" name="T44"/>
                <a:gd fmla="*/ 11 h 30" name="T45"/>
                <a:gd fmla="*/ 21 w 31" name="T46"/>
                <a:gd fmla="*/ 10 h 30" name="T47"/>
                <a:gd fmla="*/ 15 w 31" name="T48"/>
                <a:gd fmla="*/ 23 h 30" name="T49"/>
                <a:gd fmla="*/ 16 w 31" name="T50"/>
                <a:gd fmla="*/ 20 h 30" name="T51"/>
                <a:gd fmla="*/ 15 w 31" name="T52"/>
                <a:gd fmla="*/ 13 h 30" name="T53"/>
                <a:gd fmla="*/ 11 w 31" name="T54"/>
                <a:gd fmla="*/ 28 h 30" name="T55"/>
                <a:gd fmla="*/ 17 w 31" name="T56"/>
                <a:gd fmla="*/ 13 h 30" name="T57"/>
                <a:gd fmla="*/ 17 w 31" name="T58"/>
                <a:gd fmla="*/ 17 h 30" name="T59"/>
                <a:gd fmla="*/ 14 w 31" name="T60"/>
                <a:gd fmla="*/ 23 h 30" name="T61"/>
                <a:gd fmla="*/ 19 w 31" name="T62"/>
                <a:gd fmla="*/ 11 h 30" name="T63"/>
                <a:gd fmla="*/ 12 w 31" name="T64"/>
                <a:gd fmla="*/ 26 h 30" name="T65"/>
                <a:gd fmla="*/ 11 w 31" name="T66"/>
                <a:gd fmla="*/ 27 h 30" name="T67"/>
                <a:gd fmla="*/ 11 w 31" name="T68"/>
                <a:gd fmla="*/ 23 h 30" name="T69"/>
                <a:gd fmla="*/ 12 w 31" name="T70"/>
                <a:gd fmla="*/ 20 h 30" name="T71"/>
                <a:gd fmla="*/ 17 w 31" name="T72"/>
                <a:gd fmla="*/ 10 h 30" name="T73"/>
                <a:gd fmla="*/ 11 w 31" name="T74"/>
                <a:gd fmla="*/ 13 h 30" name="T75"/>
                <a:gd fmla="*/ 15 w 31" name="T76"/>
                <a:gd fmla="*/ 8 h 30" name="T77"/>
                <a:gd fmla="*/ 11 w 31" name="T78"/>
                <a:gd fmla="*/ 16 h 30" name="T79"/>
                <a:gd fmla="*/ 11 w 31" name="T80"/>
                <a:gd fmla="*/ 15 h 30" name="T81"/>
                <a:gd fmla="*/ 11 w 31" name="T82"/>
                <a:gd fmla="*/ 11 h 30" name="T83"/>
                <a:gd fmla="*/ 10 w 31" name="T84"/>
                <a:gd fmla="*/ 18 h 30" name="T85"/>
                <a:gd fmla="*/ 14 w 31" name="T86"/>
                <a:gd fmla="*/ 9 h 30" name="T87"/>
                <a:gd fmla="*/ 11 w 31" name="T88"/>
                <a:gd fmla="*/ 12 h 30" name="T89"/>
                <a:gd fmla="*/ 12 w 31" name="T90"/>
                <a:gd fmla="*/ 7 h 30" name="T91"/>
                <a:gd fmla="*/ 12 w 31" name="T92"/>
                <a:gd fmla="*/ 4 h 30" name="T93"/>
                <a:gd fmla="*/ 10 w 31" name="T94"/>
                <a:gd fmla="*/ 14 h 30" name="T95"/>
                <a:gd fmla="*/ 10 w 31" name="T96"/>
                <a:gd fmla="*/ 15 h 30" name="T97"/>
                <a:gd fmla="*/ 10 w 31" name="T98"/>
                <a:gd fmla="*/ 12 h 30" name="T99"/>
                <a:gd fmla="*/ 12 w 31" name="T100"/>
                <a:gd fmla="*/ 7 h 30" name="T101"/>
                <a:gd fmla="*/ 9 w 31" name="T102"/>
                <a:gd fmla="*/ 11 h 30" name="T103"/>
                <a:gd fmla="*/ 5 w 31" name="T104"/>
                <a:gd fmla="*/ 11 h 30" name="T105"/>
                <a:gd fmla="*/ 12 w 31" name="T106"/>
                <a:gd fmla="*/ 2 h 30" name="T107"/>
                <a:gd fmla="*/ 1 w 31" name="T108"/>
                <a:gd fmla="*/ 12 h 3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AE7F4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549322" y="3245702"/>
            <a:ext cx="2879413" cy="816809"/>
            <a:chOff x="7549322" y="3131402"/>
            <a:chExt cx="2879413" cy="816809"/>
          </a:xfrm>
        </p:grpSpPr>
        <p:sp>
          <p:nvSpPr>
            <p:cNvPr id="310" name="矩形 309"/>
            <p:cNvSpPr/>
            <p:nvPr/>
          </p:nvSpPr>
          <p:spPr>
            <a:xfrm>
              <a:off x="7549321" y="3441481"/>
              <a:ext cx="2879413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ct val="50000"/>
                </a:spcBef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收获一种性格</a:t>
              </a:r>
            </a:p>
          </p:txBody>
        </p:sp>
        <p:sp>
          <p:nvSpPr>
            <p:cNvPr id="311" name="矩形 310"/>
            <p:cNvSpPr/>
            <p:nvPr/>
          </p:nvSpPr>
          <p:spPr>
            <a:xfrm>
              <a:off x="7927783" y="3131402"/>
              <a:ext cx="120269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altLang="zh-CN" lang="en-US" sz="2000">
                  <a:solidFill>
                    <a:srgbClr val="1E5AA4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00500000000000000" pitchFamily="2" typeface="萝莉体 第二版"/>
                </a:rPr>
                <a:t>04</a:t>
              </a:r>
            </a:p>
          </p:txBody>
        </p:sp>
        <p:sp>
          <p:nvSpPr>
            <p:cNvPr id="318" name="Freeform 30"/>
            <p:cNvSpPr>
              <a:spLocks noEditPoints="1"/>
            </p:cNvSpPr>
            <p:nvPr/>
          </p:nvSpPr>
          <p:spPr bwMode="auto">
            <a:xfrm>
              <a:off x="7593419" y="3133171"/>
              <a:ext cx="335491" cy="324806"/>
            </a:xfrm>
            <a:custGeom>
              <a:gdLst>
                <a:gd fmla="*/ 10 w 31" name="T0"/>
                <a:gd fmla="*/ 19 h 30" name="T1"/>
                <a:gd fmla="*/ 11 w 31" name="T2"/>
                <a:gd fmla="*/ 0 h 30" name="T3"/>
                <a:gd fmla="*/ 28 w 31" name="T4"/>
                <a:gd fmla="*/ 8 h 30" name="T5"/>
                <a:gd fmla="*/ 26 w 31" name="T6"/>
                <a:gd fmla="*/ 27 h 30" name="T7"/>
                <a:gd fmla="*/ 23 w 31" name="T8"/>
                <a:gd fmla="*/ 25 h 30" name="T9"/>
                <a:gd fmla="*/ 22 w 31" name="T10"/>
                <a:gd fmla="*/ 21 h 30" name="T11"/>
                <a:gd fmla="*/ 29 w 31" name="T12"/>
                <a:gd fmla="*/ 9 h 30" name="T13"/>
                <a:gd fmla="*/ 22 w 31" name="T14"/>
                <a:gd fmla="*/ 24 h 30" name="T15"/>
                <a:gd fmla="*/ 21 w 31" name="T16"/>
                <a:gd fmla="*/ 22 h 30" name="T17"/>
                <a:gd fmla="*/ 28 w 31" name="T18"/>
                <a:gd fmla="*/ 10 h 30" name="T19"/>
                <a:gd fmla="*/ 24 w 31" name="T20"/>
                <a:gd fmla="*/ 14 h 30" name="T21"/>
                <a:gd fmla="*/ 21 w 31" name="T22"/>
                <a:gd fmla="*/ 18 h 30" name="T23"/>
                <a:gd fmla="*/ 24 w 31" name="T24"/>
                <a:gd fmla="*/ 14 h 30" name="T25"/>
                <a:gd fmla="*/ 20 w 31" name="T26"/>
                <a:gd fmla="*/ 19 h 30" name="T27"/>
                <a:gd fmla="*/ 19 w 31" name="T28"/>
                <a:gd fmla="*/ 20 h 30" name="T29"/>
                <a:gd fmla="*/ 22 w 31" name="T30"/>
                <a:gd fmla="*/ 14 h 30" name="T31"/>
                <a:gd fmla="*/ 23 w 31" name="T32"/>
                <a:gd fmla="*/ 10 h 30" name="T33"/>
                <a:gd fmla="*/ 17 w 31" name="T34"/>
                <a:gd fmla="*/ 22 h 30" name="T35"/>
                <a:gd fmla="*/ 20 w 31" name="T36"/>
                <a:gd fmla="*/ 16 h 30" name="T37"/>
                <a:gd fmla="*/ 16 w 31" name="T38"/>
                <a:gd fmla="*/ 19 h 30" name="T39"/>
                <a:gd fmla="*/ 19 w 31" name="T40"/>
                <a:gd fmla="*/ 12 h 30" name="T41"/>
                <a:gd fmla="*/ 17 w 31" name="T42"/>
                <a:gd fmla="*/ 18 h 30" name="T43"/>
                <a:gd fmla="*/ 21 w 31" name="T44"/>
                <a:gd fmla="*/ 11 h 30" name="T45"/>
                <a:gd fmla="*/ 21 w 31" name="T46"/>
                <a:gd fmla="*/ 10 h 30" name="T47"/>
                <a:gd fmla="*/ 15 w 31" name="T48"/>
                <a:gd fmla="*/ 23 h 30" name="T49"/>
                <a:gd fmla="*/ 16 w 31" name="T50"/>
                <a:gd fmla="*/ 20 h 30" name="T51"/>
                <a:gd fmla="*/ 15 w 31" name="T52"/>
                <a:gd fmla="*/ 13 h 30" name="T53"/>
                <a:gd fmla="*/ 11 w 31" name="T54"/>
                <a:gd fmla="*/ 28 h 30" name="T55"/>
                <a:gd fmla="*/ 17 w 31" name="T56"/>
                <a:gd fmla="*/ 13 h 30" name="T57"/>
                <a:gd fmla="*/ 17 w 31" name="T58"/>
                <a:gd fmla="*/ 17 h 30" name="T59"/>
                <a:gd fmla="*/ 14 w 31" name="T60"/>
                <a:gd fmla="*/ 23 h 30" name="T61"/>
                <a:gd fmla="*/ 19 w 31" name="T62"/>
                <a:gd fmla="*/ 11 h 30" name="T63"/>
                <a:gd fmla="*/ 12 w 31" name="T64"/>
                <a:gd fmla="*/ 26 h 30" name="T65"/>
                <a:gd fmla="*/ 11 w 31" name="T66"/>
                <a:gd fmla="*/ 27 h 30" name="T67"/>
                <a:gd fmla="*/ 11 w 31" name="T68"/>
                <a:gd fmla="*/ 23 h 30" name="T69"/>
                <a:gd fmla="*/ 12 w 31" name="T70"/>
                <a:gd fmla="*/ 20 h 30" name="T71"/>
                <a:gd fmla="*/ 17 w 31" name="T72"/>
                <a:gd fmla="*/ 10 h 30" name="T73"/>
                <a:gd fmla="*/ 11 w 31" name="T74"/>
                <a:gd fmla="*/ 13 h 30" name="T75"/>
                <a:gd fmla="*/ 15 w 31" name="T76"/>
                <a:gd fmla="*/ 8 h 30" name="T77"/>
                <a:gd fmla="*/ 11 w 31" name="T78"/>
                <a:gd fmla="*/ 16 h 30" name="T79"/>
                <a:gd fmla="*/ 11 w 31" name="T80"/>
                <a:gd fmla="*/ 15 h 30" name="T81"/>
                <a:gd fmla="*/ 11 w 31" name="T82"/>
                <a:gd fmla="*/ 11 h 30" name="T83"/>
                <a:gd fmla="*/ 10 w 31" name="T84"/>
                <a:gd fmla="*/ 18 h 30" name="T85"/>
                <a:gd fmla="*/ 14 w 31" name="T86"/>
                <a:gd fmla="*/ 9 h 30" name="T87"/>
                <a:gd fmla="*/ 11 w 31" name="T88"/>
                <a:gd fmla="*/ 12 h 30" name="T89"/>
                <a:gd fmla="*/ 12 w 31" name="T90"/>
                <a:gd fmla="*/ 7 h 30" name="T91"/>
                <a:gd fmla="*/ 12 w 31" name="T92"/>
                <a:gd fmla="*/ 4 h 30" name="T93"/>
                <a:gd fmla="*/ 10 w 31" name="T94"/>
                <a:gd fmla="*/ 14 h 30" name="T95"/>
                <a:gd fmla="*/ 10 w 31" name="T96"/>
                <a:gd fmla="*/ 15 h 30" name="T97"/>
                <a:gd fmla="*/ 10 w 31" name="T98"/>
                <a:gd fmla="*/ 12 h 30" name="T99"/>
                <a:gd fmla="*/ 12 w 31" name="T100"/>
                <a:gd fmla="*/ 7 h 30" name="T101"/>
                <a:gd fmla="*/ 9 w 31" name="T102"/>
                <a:gd fmla="*/ 11 h 30" name="T103"/>
                <a:gd fmla="*/ 5 w 31" name="T104"/>
                <a:gd fmla="*/ 11 h 30" name="T105"/>
                <a:gd fmla="*/ 12 w 31" name="T106"/>
                <a:gd fmla="*/ 2 h 30" name="T107"/>
                <a:gd fmla="*/ 1 w 31" name="T108"/>
                <a:gd fmla="*/ 12 h 3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AE7F4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49322" y="4564316"/>
            <a:ext cx="2879413" cy="816808"/>
            <a:chOff x="7549322" y="4450016"/>
            <a:chExt cx="2879413" cy="816808"/>
          </a:xfrm>
        </p:grpSpPr>
        <p:sp>
          <p:nvSpPr>
            <p:cNvPr id="312" name="矩形 311"/>
            <p:cNvSpPr/>
            <p:nvPr/>
          </p:nvSpPr>
          <p:spPr>
            <a:xfrm>
              <a:off x="7549321" y="4760093"/>
              <a:ext cx="2879413" cy="502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ct val="50000"/>
                </a:spcBef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收获一种命运</a:t>
              </a:r>
            </a:p>
          </p:txBody>
        </p:sp>
        <p:sp>
          <p:nvSpPr>
            <p:cNvPr id="313" name="矩形 312"/>
            <p:cNvSpPr/>
            <p:nvPr/>
          </p:nvSpPr>
          <p:spPr>
            <a:xfrm>
              <a:off x="7926513" y="4450016"/>
              <a:ext cx="120396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altLang="zh-CN" lang="en-US" sz="2000">
                  <a:solidFill>
                    <a:srgbClr val="1E5AA4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00500000000000000" pitchFamily="2" typeface="萝莉体 第二版"/>
                </a:rPr>
                <a:t>06</a:t>
              </a:r>
            </a:p>
          </p:txBody>
        </p:sp>
        <p:sp>
          <p:nvSpPr>
            <p:cNvPr id="319" name="Freeform 30"/>
            <p:cNvSpPr>
              <a:spLocks noEditPoints="1"/>
            </p:cNvSpPr>
            <p:nvPr/>
          </p:nvSpPr>
          <p:spPr bwMode="auto">
            <a:xfrm>
              <a:off x="7592330" y="4461235"/>
              <a:ext cx="335491" cy="324806"/>
            </a:xfrm>
            <a:custGeom>
              <a:gdLst>
                <a:gd fmla="*/ 10 w 31" name="T0"/>
                <a:gd fmla="*/ 19 h 30" name="T1"/>
                <a:gd fmla="*/ 11 w 31" name="T2"/>
                <a:gd fmla="*/ 0 h 30" name="T3"/>
                <a:gd fmla="*/ 28 w 31" name="T4"/>
                <a:gd fmla="*/ 8 h 30" name="T5"/>
                <a:gd fmla="*/ 26 w 31" name="T6"/>
                <a:gd fmla="*/ 27 h 30" name="T7"/>
                <a:gd fmla="*/ 23 w 31" name="T8"/>
                <a:gd fmla="*/ 25 h 30" name="T9"/>
                <a:gd fmla="*/ 22 w 31" name="T10"/>
                <a:gd fmla="*/ 21 h 30" name="T11"/>
                <a:gd fmla="*/ 29 w 31" name="T12"/>
                <a:gd fmla="*/ 9 h 30" name="T13"/>
                <a:gd fmla="*/ 22 w 31" name="T14"/>
                <a:gd fmla="*/ 24 h 30" name="T15"/>
                <a:gd fmla="*/ 21 w 31" name="T16"/>
                <a:gd fmla="*/ 22 h 30" name="T17"/>
                <a:gd fmla="*/ 28 w 31" name="T18"/>
                <a:gd fmla="*/ 10 h 30" name="T19"/>
                <a:gd fmla="*/ 24 w 31" name="T20"/>
                <a:gd fmla="*/ 14 h 30" name="T21"/>
                <a:gd fmla="*/ 21 w 31" name="T22"/>
                <a:gd fmla="*/ 18 h 30" name="T23"/>
                <a:gd fmla="*/ 24 w 31" name="T24"/>
                <a:gd fmla="*/ 14 h 30" name="T25"/>
                <a:gd fmla="*/ 20 w 31" name="T26"/>
                <a:gd fmla="*/ 19 h 30" name="T27"/>
                <a:gd fmla="*/ 19 w 31" name="T28"/>
                <a:gd fmla="*/ 20 h 30" name="T29"/>
                <a:gd fmla="*/ 22 w 31" name="T30"/>
                <a:gd fmla="*/ 14 h 30" name="T31"/>
                <a:gd fmla="*/ 23 w 31" name="T32"/>
                <a:gd fmla="*/ 10 h 30" name="T33"/>
                <a:gd fmla="*/ 17 w 31" name="T34"/>
                <a:gd fmla="*/ 22 h 30" name="T35"/>
                <a:gd fmla="*/ 20 w 31" name="T36"/>
                <a:gd fmla="*/ 16 h 30" name="T37"/>
                <a:gd fmla="*/ 16 w 31" name="T38"/>
                <a:gd fmla="*/ 19 h 30" name="T39"/>
                <a:gd fmla="*/ 19 w 31" name="T40"/>
                <a:gd fmla="*/ 12 h 30" name="T41"/>
                <a:gd fmla="*/ 17 w 31" name="T42"/>
                <a:gd fmla="*/ 18 h 30" name="T43"/>
                <a:gd fmla="*/ 21 w 31" name="T44"/>
                <a:gd fmla="*/ 11 h 30" name="T45"/>
                <a:gd fmla="*/ 21 w 31" name="T46"/>
                <a:gd fmla="*/ 10 h 30" name="T47"/>
                <a:gd fmla="*/ 15 w 31" name="T48"/>
                <a:gd fmla="*/ 23 h 30" name="T49"/>
                <a:gd fmla="*/ 16 w 31" name="T50"/>
                <a:gd fmla="*/ 20 h 30" name="T51"/>
                <a:gd fmla="*/ 15 w 31" name="T52"/>
                <a:gd fmla="*/ 13 h 30" name="T53"/>
                <a:gd fmla="*/ 11 w 31" name="T54"/>
                <a:gd fmla="*/ 28 h 30" name="T55"/>
                <a:gd fmla="*/ 17 w 31" name="T56"/>
                <a:gd fmla="*/ 13 h 30" name="T57"/>
                <a:gd fmla="*/ 17 w 31" name="T58"/>
                <a:gd fmla="*/ 17 h 30" name="T59"/>
                <a:gd fmla="*/ 14 w 31" name="T60"/>
                <a:gd fmla="*/ 23 h 30" name="T61"/>
                <a:gd fmla="*/ 19 w 31" name="T62"/>
                <a:gd fmla="*/ 11 h 30" name="T63"/>
                <a:gd fmla="*/ 12 w 31" name="T64"/>
                <a:gd fmla="*/ 26 h 30" name="T65"/>
                <a:gd fmla="*/ 11 w 31" name="T66"/>
                <a:gd fmla="*/ 27 h 30" name="T67"/>
                <a:gd fmla="*/ 11 w 31" name="T68"/>
                <a:gd fmla="*/ 23 h 30" name="T69"/>
                <a:gd fmla="*/ 12 w 31" name="T70"/>
                <a:gd fmla="*/ 20 h 30" name="T71"/>
                <a:gd fmla="*/ 17 w 31" name="T72"/>
                <a:gd fmla="*/ 10 h 30" name="T73"/>
                <a:gd fmla="*/ 11 w 31" name="T74"/>
                <a:gd fmla="*/ 13 h 30" name="T75"/>
                <a:gd fmla="*/ 15 w 31" name="T76"/>
                <a:gd fmla="*/ 8 h 30" name="T77"/>
                <a:gd fmla="*/ 11 w 31" name="T78"/>
                <a:gd fmla="*/ 16 h 30" name="T79"/>
                <a:gd fmla="*/ 11 w 31" name="T80"/>
                <a:gd fmla="*/ 15 h 30" name="T81"/>
                <a:gd fmla="*/ 11 w 31" name="T82"/>
                <a:gd fmla="*/ 11 h 30" name="T83"/>
                <a:gd fmla="*/ 10 w 31" name="T84"/>
                <a:gd fmla="*/ 18 h 30" name="T85"/>
                <a:gd fmla="*/ 14 w 31" name="T86"/>
                <a:gd fmla="*/ 9 h 30" name="T87"/>
                <a:gd fmla="*/ 11 w 31" name="T88"/>
                <a:gd fmla="*/ 12 h 30" name="T89"/>
                <a:gd fmla="*/ 12 w 31" name="T90"/>
                <a:gd fmla="*/ 7 h 30" name="T91"/>
                <a:gd fmla="*/ 12 w 31" name="T92"/>
                <a:gd fmla="*/ 4 h 30" name="T93"/>
                <a:gd fmla="*/ 10 w 31" name="T94"/>
                <a:gd fmla="*/ 14 h 30" name="T95"/>
                <a:gd fmla="*/ 10 w 31" name="T96"/>
                <a:gd fmla="*/ 15 h 30" name="T97"/>
                <a:gd fmla="*/ 10 w 31" name="T98"/>
                <a:gd fmla="*/ 12 h 30" name="T99"/>
                <a:gd fmla="*/ 12 w 31" name="T100"/>
                <a:gd fmla="*/ 7 h 30" name="T101"/>
                <a:gd fmla="*/ 9 w 31" name="T102"/>
                <a:gd fmla="*/ 11 h 30" name="T103"/>
                <a:gd fmla="*/ 5 w 31" name="T104"/>
                <a:gd fmla="*/ 11 h 30" name="T105"/>
                <a:gd fmla="*/ 12 w 31" name="T106"/>
                <a:gd fmla="*/ 2 h 30" name="T107"/>
                <a:gd fmla="*/ 1 w 31" name="T108"/>
                <a:gd fmla="*/ 12 h 3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30" w="31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AE7F4F"/>
                </a:solidFill>
              </a:endParaRPr>
            </a:p>
          </p:txBody>
        </p:sp>
      </p:grpSp>
      <p:grpSp>
        <p:nvGrpSpPr>
          <p:cNvPr id="320" name="组合 319"/>
          <p:cNvGrpSpPr/>
          <p:nvPr/>
        </p:nvGrpSpPr>
        <p:grpSpPr>
          <a:xfrm>
            <a:off x="1746814" y="4640215"/>
            <a:ext cx="889884" cy="898847"/>
            <a:chOff x="1746814" y="4589712"/>
            <a:chExt cx="889884" cy="898847"/>
          </a:xfrm>
        </p:grpSpPr>
        <p:sp>
          <p:nvSpPr>
            <p:cNvPr id="321" name="椭圆 31"/>
            <p:cNvSpPr/>
            <p:nvPr/>
          </p:nvSpPr>
          <p:spPr>
            <a:xfrm rot="15654318">
              <a:off x="1742332" y="4594194"/>
              <a:ext cx="898847" cy="889884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rgbClr val="AE7F4F"/>
                </a:solidFill>
              </a:endParaRPr>
            </a:p>
          </p:txBody>
        </p:sp>
        <p:grpSp>
          <p:nvGrpSpPr>
            <p:cNvPr id="322" name="组合 321"/>
            <p:cNvGrpSpPr/>
            <p:nvPr/>
          </p:nvGrpSpPr>
          <p:grpSpPr>
            <a:xfrm>
              <a:off x="1962266" y="4747295"/>
              <a:ext cx="493308" cy="512373"/>
              <a:chOff x="2254250" y="2162175"/>
              <a:chExt cx="657225" cy="682625"/>
            </a:xfrm>
            <a:solidFill>
              <a:schemeClr val="bg1"/>
            </a:solidFill>
          </p:grpSpPr>
          <p:sp>
            <p:nvSpPr>
              <p:cNvPr id="323" name="Freeform 262"/>
              <p:cNvSpPr/>
              <p:nvPr/>
            </p:nvSpPr>
            <p:spPr bwMode="auto">
              <a:xfrm>
                <a:off x="2292350" y="2236788"/>
                <a:ext cx="38100" cy="179388"/>
              </a:xfrm>
              <a:custGeom>
                <a:cxnLst>
                  <a:cxn ang="0">
                    <a:pos x="65" y="0"/>
                  </a:cxn>
                  <a:cxn ang="0">
                    <a:pos x="58" y="7"/>
                  </a:cxn>
                  <a:cxn ang="0">
                    <a:pos x="52" y="16"/>
                  </a:cxn>
                  <a:cxn ang="0">
                    <a:pos x="50" y="36"/>
                  </a:cxn>
                  <a:cxn ang="0">
                    <a:pos x="48" y="64"/>
                  </a:cxn>
                  <a:cxn ang="0">
                    <a:pos x="41" y="122"/>
                  </a:cxn>
                  <a:cxn ang="0">
                    <a:pos x="36" y="150"/>
                  </a:cxn>
                  <a:cxn ang="0">
                    <a:pos x="14" y="245"/>
                  </a:cxn>
                  <a:cxn ang="0">
                    <a:pos x="9" y="267"/>
                  </a:cxn>
                  <a:cxn ang="0">
                    <a:pos x="1" y="311"/>
                  </a:cxn>
                  <a:cxn ang="0">
                    <a:pos x="0" y="333"/>
                  </a:cxn>
                  <a:cxn ang="0">
                    <a:pos x="0" y="335"/>
                  </a:cxn>
                  <a:cxn ang="0">
                    <a:pos x="2" y="338"/>
                  </a:cxn>
                  <a:cxn ang="0">
                    <a:pos x="10" y="338"/>
                  </a:cxn>
                  <a:cxn ang="0">
                    <a:pos x="12" y="338"/>
                  </a:cxn>
                  <a:cxn ang="0">
                    <a:pos x="14" y="335"/>
                  </a:cxn>
                  <a:cxn ang="0">
                    <a:pos x="14" y="331"/>
                  </a:cxn>
                  <a:cxn ang="0">
                    <a:pos x="12" y="328"/>
                  </a:cxn>
                  <a:cxn ang="0">
                    <a:pos x="9" y="328"/>
                  </a:cxn>
                  <a:cxn ang="0">
                    <a:pos x="10" y="310"/>
                  </a:cxn>
                  <a:cxn ang="0">
                    <a:pos x="16" y="272"/>
                  </a:cxn>
                  <a:cxn ang="0">
                    <a:pos x="31" y="215"/>
                  </a:cxn>
                  <a:cxn ang="0">
                    <a:pos x="39" y="178"/>
                  </a:cxn>
                  <a:cxn ang="0">
                    <a:pos x="50" y="118"/>
                  </a:cxn>
                  <a:cxn ang="0">
                    <a:pos x="52" y="98"/>
                  </a:cxn>
                  <a:cxn ang="0">
                    <a:pos x="58" y="54"/>
                  </a:cxn>
                  <a:cxn ang="0">
                    <a:pos x="61" y="24"/>
                  </a:cxn>
                  <a:cxn ang="0">
                    <a:pos x="65" y="14"/>
                  </a:cxn>
                  <a:cxn ang="0">
                    <a:pos x="67" y="15"/>
                  </a:cxn>
                  <a:cxn ang="0">
                    <a:pos x="71" y="13"/>
                  </a:cxn>
                  <a:cxn ang="0">
                    <a:pos x="72" y="4"/>
                  </a:cxn>
                  <a:cxn ang="0">
                    <a:pos x="71" y="2"/>
                  </a:cxn>
                  <a:cxn ang="0">
                    <a:pos x="67" y="0"/>
                  </a:cxn>
                  <a:cxn ang="0">
                    <a:pos x="65" y="0"/>
                  </a:cxn>
                </a:cxnLst>
                <a:rect b="b" l="0" r="r" t="0"/>
                <a:pathLst>
                  <a:path h="338" w="72">
                    <a:moveTo>
                      <a:pt x="65" y="0"/>
                    </a:moveTo>
                    <a:lnTo>
                      <a:pt x="65" y="0"/>
                    </a:lnTo>
                    <a:lnTo>
                      <a:pt x="61" y="4"/>
                    </a:lnTo>
                    <a:lnTo>
                      <a:pt x="58" y="7"/>
                    </a:lnTo>
                    <a:lnTo>
                      <a:pt x="55" y="11"/>
                    </a:lnTo>
                    <a:lnTo>
                      <a:pt x="52" y="16"/>
                    </a:lnTo>
                    <a:lnTo>
                      <a:pt x="50" y="2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64"/>
                    </a:lnTo>
                    <a:lnTo>
                      <a:pt x="45" y="93"/>
                    </a:lnTo>
                    <a:lnTo>
                      <a:pt x="41" y="122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25" y="197"/>
                    </a:lnTo>
                    <a:lnTo>
                      <a:pt x="14" y="245"/>
                    </a:lnTo>
                    <a:lnTo>
                      <a:pt x="14" y="245"/>
                    </a:lnTo>
                    <a:lnTo>
                      <a:pt x="9" y="267"/>
                    </a:lnTo>
                    <a:lnTo>
                      <a:pt x="4" y="289"/>
                    </a:lnTo>
                    <a:lnTo>
                      <a:pt x="1" y="311"/>
                    </a:lnTo>
                    <a:lnTo>
                      <a:pt x="0" y="322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0" y="335"/>
                    </a:lnTo>
                    <a:lnTo>
                      <a:pt x="1" y="337"/>
                    </a:lnTo>
                    <a:lnTo>
                      <a:pt x="2" y="338"/>
                    </a:lnTo>
                    <a:lnTo>
                      <a:pt x="4" y="338"/>
                    </a:lnTo>
                    <a:lnTo>
                      <a:pt x="10" y="338"/>
                    </a:lnTo>
                    <a:lnTo>
                      <a:pt x="10" y="338"/>
                    </a:lnTo>
                    <a:lnTo>
                      <a:pt x="12" y="338"/>
                    </a:lnTo>
                    <a:lnTo>
                      <a:pt x="14" y="337"/>
                    </a:lnTo>
                    <a:lnTo>
                      <a:pt x="14" y="335"/>
                    </a:lnTo>
                    <a:lnTo>
                      <a:pt x="15" y="333"/>
                    </a:lnTo>
                    <a:lnTo>
                      <a:pt x="14" y="331"/>
                    </a:lnTo>
                    <a:lnTo>
                      <a:pt x="14" y="329"/>
                    </a:lnTo>
                    <a:lnTo>
                      <a:pt x="12" y="328"/>
                    </a:lnTo>
                    <a:lnTo>
                      <a:pt x="10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10" y="310"/>
                    </a:lnTo>
                    <a:lnTo>
                      <a:pt x="13" y="290"/>
                    </a:lnTo>
                    <a:lnTo>
                      <a:pt x="16" y="272"/>
                    </a:lnTo>
                    <a:lnTo>
                      <a:pt x="20" y="253"/>
                    </a:lnTo>
                    <a:lnTo>
                      <a:pt x="31" y="215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6" y="138"/>
                    </a:lnTo>
                    <a:lnTo>
                      <a:pt x="50" y="11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9" y="34"/>
                    </a:lnTo>
                    <a:lnTo>
                      <a:pt x="61" y="24"/>
                    </a:lnTo>
                    <a:lnTo>
                      <a:pt x="62" y="1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2" y="10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1" y="2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24" name="Freeform 263"/>
              <p:cNvSpPr/>
              <p:nvPr/>
            </p:nvSpPr>
            <p:spPr bwMode="auto">
              <a:xfrm>
                <a:off x="2309813" y="2203450"/>
                <a:ext cx="53975" cy="276225"/>
              </a:xfrm>
              <a:custGeom>
                <a:cxnLst>
                  <a:cxn ang="0">
                    <a:pos x="104" y="4"/>
                  </a:cxn>
                  <a:cxn ang="0">
                    <a:pos x="103" y="1"/>
                  </a:cxn>
                  <a:cxn ang="0">
                    <a:pos x="100" y="0"/>
                  </a:cxn>
                  <a:cxn ang="0">
                    <a:pos x="97" y="1"/>
                  </a:cxn>
                  <a:cxn ang="0">
                    <a:pos x="95" y="4"/>
                  </a:cxn>
                  <a:cxn ang="0">
                    <a:pos x="94" y="16"/>
                  </a:cxn>
                  <a:cxn ang="0">
                    <a:pos x="90" y="42"/>
                  </a:cxn>
                  <a:cxn ang="0">
                    <a:pos x="89" y="55"/>
                  </a:cxn>
                  <a:cxn ang="0">
                    <a:pos x="89" y="103"/>
                  </a:cxn>
                  <a:cxn ang="0">
                    <a:pos x="87" y="120"/>
                  </a:cxn>
                  <a:cxn ang="0">
                    <a:pos x="62" y="234"/>
                  </a:cxn>
                  <a:cxn ang="0">
                    <a:pos x="52" y="273"/>
                  </a:cxn>
                  <a:cxn ang="0">
                    <a:pos x="32" y="341"/>
                  </a:cxn>
                  <a:cxn ang="0">
                    <a:pos x="17" y="391"/>
                  </a:cxn>
                  <a:cxn ang="0">
                    <a:pos x="14" y="409"/>
                  </a:cxn>
                  <a:cxn ang="0">
                    <a:pos x="12" y="437"/>
                  </a:cxn>
                  <a:cxn ang="0">
                    <a:pos x="10" y="465"/>
                  </a:cxn>
                  <a:cxn ang="0">
                    <a:pos x="9" y="478"/>
                  </a:cxn>
                  <a:cxn ang="0">
                    <a:pos x="9" y="497"/>
                  </a:cxn>
                  <a:cxn ang="0">
                    <a:pos x="5" y="508"/>
                  </a:cxn>
                  <a:cxn ang="0">
                    <a:pos x="1" y="513"/>
                  </a:cxn>
                  <a:cxn ang="0">
                    <a:pos x="0" y="516"/>
                  </a:cxn>
                  <a:cxn ang="0">
                    <a:pos x="2" y="519"/>
                  </a:cxn>
                  <a:cxn ang="0">
                    <a:pos x="5" y="520"/>
                  </a:cxn>
                  <a:cxn ang="0">
                    <a:pos x="8" y="519"/>
                  </a:cxn>
                  <a:cxn ang="0">
                    <a:pos x="13" y="513"/>
                  </a:cxn>
                  <a:cxn ang="0">
                    <a:pos x="18" y="502"/>
                  </a:cxn>
                  <a:cxn ang="0">
                    <a:pos x="18" y="494"/>
                  </a:cxn>
                  <a:cxn ang="0">
                    <a:pos x="22" y="433"/>
                  </a:cxn>
                  <a:cxn ang="0">
                    <a:pos x="24" y="413"/>
                  </a:cxn>
                  <a:cxn ang="0">
                    <a:pos x="31" y="376"/>
                  </a:cxn>
                  <a:cxn ang="0">
                    <a:pos x="47" y="321"/>
                  </a:cxn>
                  <a:cxn ang="0">
                    <a:pos x="59" y="285"/>
                  </a:cxn>
                  <a:cxn ang="0">
                    <a:pos x="79" y="203"/>
                  </a:cxn>
                  <a:cxn ang="0">
                    <a:pos x="96" y="122"/>
                  </a:cxn>
                  <a:cxn ang="0">
                    <a:pos x="98" y="92"/>
                  </a:cxn>
                  <a:cxn ang="0">
                    <a:pos x="98" y="62"/>
                  </a:cxn>
                  <a:cxn ang="0">
                    <a:pos x="101" y="33"/>
                  </a:cxn>
                  <a:cxn ang="0">
                    <a:pos x="104" y="4"/>
                  </a:cxn>
                </a:cxnLst>
                <a:rect b="b" l="0" r="r" t="0"/>
                <a:pathLst>
                  <a:path h="520" w="104">
                    <a:moveTo>
                      <a:pt x="104" y="4"/>
                    </a:moveTo>
                    <a:lnTo>
                      <a:pt x="104" y="4"/>
                    </a:lnTo>
                    <a:lnTo>
                      <a:pt x="104" y="2"/>
                    </a:lnTo>
                    <a:lnTo>
                      <a:pt x="103" y="1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16"/>
                    </a:lnTo>
                    <a:lnTo>
                      <a:pt x="92" y="30"/>
                    </a:lnTo>
                    <a:lnTo>
                      <a:pt x="90" y="42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90" y="88"/>
                    </a:lnTo>
                    <a:lnTo>
                      <a:pt x="89" y="103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71" y="196"/>
                    </a:lnTo>
                    <a:lnTo>
                      <a:pt x="62" y="234"/>
                    </a:lnTo>
                    <a:lnTo>
                      <a:pt x="52" y="273"/>
                    </a:lnTo>
                    <a:lnTo>
                      <a:pt x="52" y="273"/>
                    </a:lnTo>
                    <a:lnTo>
                      <a:pt x="42" y="307"/>
                    </a:lnTo>
                    <a:lnTo>
                      <a:pt x="32" y="341"/>
                    </a:lnTo>
                    <a:lnTo>
                      <a:pt x="21" y="375"/>
                    </a:lnTo>
                    <a:lnTo>
                      <a:pt x="17" y="391"/>
                    </a:lnTo>
                    <a:lnTo>
                      <a:pt x="14" y="409"/>
                    </a:lnTo>
                    <a:lnTo>
                      <a:pt x="14" y="409"/>
                    </a:lnTo>
                    <a:lnTo>
                      <a:pt x="13" y="423"/>
                    </a:lnTo>
                    <a:lnTo>
                      <a:pt x="12" y="437"/>
                    </a:lnTo>
                    <a:lnTo>
                      <a:pt x="11" y="451"/>
                    </a:lnTo>
                    <a:lnTo>
                      <a:pt x="10" y="465"/>
                    </a:lnTo>
                    <a:lnTo>
                      <a:pt x="10" y="465"/>
                    </a:lnTo>
                    <a:lnTo>
                      <a:pt x="9" y="478"/>
                    </a:lnTo>
                    <a:lnTo>
                      <a:pt x="10" y="490"/>
                    </a:lnTo>
                    <a:lnTo>
                      <a:pt x="9" y="497"/>
                    </a:lnTo>
                    <a:lnTo>
                      <a:pt x="8" y="502"/>
                    </a:lnTo>
                    <a:lnTo>
                      <a:pt x="5" y="508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0" y="514"/>
                    </a:lnTo>
                    <a:lnTo>
                      <a:pt x="0" y="516"/>
                    </a:lnTo>
                    <a:lnTo>
                      <a:pt x="1" y="518"/>
                    </a:lnTo>
                    <a:lnTo>
                      <a:pt x="2" y="519"/>
                    </a:lnTo>
                    <a:lnTo>
                      <a:pt x="3" y="520"/>
                    </a:lnTo>
                    <a:lnTo>
                      <a:pt x="5" y="520"/>
                    </a:lnTo>
                    <a:lnTo>
                      <a:pt x="6" y="520"/>
                    </a:lnTo>
                    <a:lnTo>
                      <a:pt x="8" y="519"/>
                    </a:lnTo>
                    <a:lnTo>
                      <a:pt x="8" y="519"/>
                    </a:lnTo>
                    <a:lnTo>
                      <a:pt x="13" y="513"/>
                    </a:lnTo>
                    <a:lnTo>
                      <a:pt x="16" y="508"/>
                    </a:lnTo>
                    <a:lnTo>
                      <a:pt x="18" y="502"/>
                    </a:lnTo>
                    <a:lnTo>
                      <a:pt x="18" y="494"/>
                    </a:lnTo>
                    <a:lnTo>
                      <a:pt x="18" y="494"/>
                    </a:lnTo>
                    <a:lnTo>
                      <a:pt x="20" y="463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24" y="413"/>
                    </a:lnTo>
                    <a:lnTo>
                      <a:pt x="27" y="394"/>
                    </a:lnTo>
                    <a:lnTo>
                      <a:pt x="31" y="376"/>
                    </a:lnTo>
                    <a:lnTo>
                      <a:pt x="36" y="357"/>
                    </a:lnTo>
                    <a:lnTo>
                      <a:pt x="47" y="321"/>
                    </a:lnTo>
                    <a:lnTo>
                      <a:pt x="59" y="285"/>
                    </a:lnTo>
                    <a:lnTo>
                      <a:pt x="59" y="285"/>
                    </a:lnTo>
                    <a:lnTo>
                      <a:pt x="69" y="245"/>
                    </a:lnTo>
                    <a:lnTo>
                      <a:pt x="79" y="203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8" y="107"/>
                    </a:lnTo>
                    <a:lnTo>
                      <a:pt x="98" y="9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47"/>
                    </a:lnTo>
                    <a:lnTo>
                      <a:pt x="101" y="33"/>
                    </a:lnTo>
                    <a:lnTo>
                      <a:pt x="103" y="18"/>
                    </a:lnTo>
                    <a:lnTo>
                      <a:pt x="104" y="4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25" name="Freeform 264"/>
              <p:cNvSpPr/>
              <p:nvPr/>
            </p:nvSpPr>
            <p:spPr bwMode="auto">
              <a:xfrm>
                <a:off x="2349500" y="2176463"/>
                <a:ext cx="61913" cy="349250"/>
              </a:xfrm>
              <a:custGeom>
                <a:cxnLst>
                  <a:cxn ang="0">
                    <a:pos x="108" y="2"/>
                  </a:cxn>
                  <a:cxn ang="0">
                    <a:pos x="100" y="16"/>
                  </a:cxn>
                  <a:cxn ang="0">
                    <a:pos x="96" y="30"/>
                  </a:cxn>
                  <a:cxn ang="0">
                    <a:pos x="93" y="61"/>
                  </a:cxn>
                  <a:cxn ang="0">
                    <a:pos x="90" y="83"/>
                  </a:cxn>
                  <a:cxn ang="0">
                    <a:pos x="78" y="150"/>
                  </a:cxn>
                  <a:cxn ang="0">
                    <a:pos x="69" y="192"/>
                  </a:cxn>
                  <a:cxn ang="0">
                    <a:pos x="39" y="318"/>
                  </a:cxn>
                  <a:cxn ang="0">
                    <a:pos x="30" y="360"/>
                  </a:cxn>
                  <a:cxn ang="0">
                    <a:pos x="18" y="444"/>
                  </a:cxn>
                  <a:cxn ang="0">
                    <a:pos x="14" y="487"/>
                  </a:cxn>
                  <a:cxn ang="0">
                    <a:pos x="7" y="577"/>
                  </a:cxn>
                  <a:cxn ang="0">
                    <a:pos x="2" y="616"/>
                  </a:cxn>
                  <a:cxn ang="0">
                    <a:pos x="0" y="656"/>
                  </a:cxn>
                  <a:cxn ang="0">
                    <a:pos x="0" y="657"/>
                  </a:cxn>
                  <a:cxn ang="0">
                    <a:pos x="2" y="660"/>
                  </a:cxn>
                  <a:cxn ang="0">
                    <a:pos x="6" y="660"/>
                  </a:cxn>
                  <a:cxn ang="0">
                    <a:pos x="8" y="657"/>
                  </a:cxn>
                  <a:cxn ang="0">
                    <a:pos x="9" y="656"/>
                  </a:cxn>
                  <a:cxn ang="0">
                    <a:pos x="15" y="576"/>
                  </a:cxn>
                  <a:cxn ang="0">
                    <a:pos x="22" y="496"/>
                  </a:cxn>
                  <a:cxn ang="0">
                    <a:pos x="26" y="452"/>
                  </a:cxn>
                  <a:cxn ang="0">
                    <a:pos x="39" y="364"/>
                  </a:cxn>
                  <a:cxn ang="0">
                    <a:pos x="49" y="320"/>
                  </a:cxn>
                  <a:cxn ang="0">
                    <a:pos x="85" y="161"/>
                  </a:cxn>
                  <a:cxn ang="0">
                    <a:pos x="92" y="123"/>
                  </a:cxn>
                  <a:cxn ang="0">
                    <a:pos x="99" y="86"/>
                  </a:cxn>
                  <a:cxn ang="0">
                    <a:pos x="103" y="45"/>
                  </a:cxn>
                  <a:cxn ang="0">
                    <a:pos x="108" y="25"/>
                  </a:cxn>
                  <a:cxn ang="0">
                    <a:pos x="116" y="6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1" y="0"/>
                  </a:cxn>
                  <a:cxn ang="0">
                    <a:pos x="108" y="2"/>
                  </a:cxn>
                </a:cxnLst>
                <a:rect b="b" l="0" r="r" t="0"/>
                <a:pathLst>
                  <a:path h="660" w="117">
                    <a:moveTo>
                      <a:pt x="108" y="2"/>
                    </a:moveTo>
                    <a:lnTo>
                      <a:pt x="108" y="2"/>
                    </a:lnTo>
                    <a:lnTo>
                      <a:pt x="103" y="8"/>
                    </a:lnTo>
                    <a:lnTo>
                      <a:pt x="100" y="16"/>
                    </a:lnTo>
                    <a:lnTo>
                      <a:pt x="98" y="23"/>
                    </a:lnTo>
                    <a:lnTo>
                      <a:pt x="96" y="30"/>
                    </a:lnTo>
                    <a:lnTo>
                      <a:pt x="94" y="46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0" y="83"/>
                    </a:lnTo>
                    <a:lnTo>
                      <a:pt x="87" y="106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69" y="192"/>
                    </a:lnTo>
                    <a:lnTo>
                      <a:pt x="60" y="235"/>
                    </a:lnTo>
                    <a:lnTo>
                      <a:pt x="39" y="318"/>
                    </a:lnTo>
                    <a:lnTo>
                      <a:pt x="39" y="318"/>
                    </a:lnTo>
                    <a:lnTo>
                      <a:pt x="30" y="360"/>
                    </a:lnTo>
                    <a:lnTo>
                      <a:pt x="23" y="402"/>
                    </a:lnTo>
                    <a:lnTo>
                      <a:pt x="18" y="444"/>
                    </a:lnTo>
                    <a:lnTo>
                      <a:pt x="14" y="487"/>
                    </a:lnTo>
                    <a:lnTo>
                      <a:pt x="14" y="487"/>
                    </a:lnTo>
                    <a:lnTo>
                      <a:pt x="11" y="532"/>
                    </a:lnTo>
                    <a:lnTo>
                      <a:pt x="7" y="577"/>
                    </a:lnTo>
                    <a:lnTo>
                      <a:pt x="7" y="577"/>
                    </a:lnTo>
                    <a:lnTo>
                      <a:pt x="2" y="616"/>
                    </a:lnTo>
                    <a:lnTo>
                      <a:pt x="1" y="637"/>
                    </a:lnTo>
                    <a:lnTo>
                      <a:pt x="0" y="656"/>
                    </a:lnTo>
                    <a:lnTo>
                      <a:pt x="0" y="656"/>
                    </a:lnTo>
                    <a:lnTo>
                      <a:pt x="0" y="657"/>
                    </a:lnTo>
                    <a:lnTo>
                      <a:pt x="1" y="659"/>
                    </a:lnTo>
                    <a:lnTo>
                      <a:pt x="2" y="660"/>
                    </a:lnTo>
                    <a:lnTo>
                      <a:pt x="4" y="660"/>
                    </a:lnTo>
                    <a:lnTo>
                      <a:pt x="6" y="660"/>
                    </a:lnTo>
                    <a:lnTo>
                      <a:pt x="7" y="659"/>
                    </a:lnTo>
                    <a:lnTo>
                      <a:pt x="8" y="657"/>
                    </a:lnTo>
                    <a:lnTo>
                      <a:pt x="9" y="656"/>
                    </a:lnTo>
                    <a:lnTo>
                      <a:pt x="9" y="656"/>
                    </a:lnTo>
                    <a:lnTo>
                      <a:pt x="12" y="616"/>
                    </a:lnTo>
                    <a:lnTo>
                      <a:pt x="15" y="576"/>
                    </a:lnTo>
                    <a:lnTo>
                      <a:pt x="19" y="535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6" y="452"/>
                    </a:lnTo>
                    <a:lnTo>
                      <a:pt x="32" y="408"/>
                    </a:lnTo>
                    <a:lnTo>
                      <a:pt x="39" y="364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67" y="241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92" y="123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01" y="65"/>
                    </a:lnTo>
                    <a:lnTo>
                      <a:pt x="103" y="45"/>
                    </a:lnTo>
                    <a:lnTo>
                      <a:pt x="106" y="34"/>
                    </a:lnTo>
                    <a:lnTo>
                      <a:pt x="108" y="25"/>
                    </a:lnTo>
                    <a:lnTo>
                      <a:pt x="111" y="16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7" y="5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26" name="Freeform 265"/>
              <p:cNvSpPr/>
              <p:nvPr/>
            </p:nvSpPr>
            <p:spPr bwMode="auto">
              <a:xfrm>
                <a:off x="2386013" y="2193925"/>
                <a:ext cx="58738" cy="395288"/>
              </a:xfrm>
              <a:custGeom>
                <a:cxnLst>
                  <a:cxn ang="0">
                    <a:pos x="102" y="5"/>
                  </a:cxn>
                  <a:cxn ang="0">
                    <a:pos x="94" y="49"/>
                  </a:cxn>
                  <a:cxn ang="0">
                    <a:pos x="89" y="93"/>
                  </a:cxn>
                  <a:cxn ang="0">
                    <a:pos x="88" y="142"/>
                  </a:cxn>
                  <a:cxn ang="0">
                    <a:pos x="85" y="190"/>
                  </a:cxn>
                  <a:cxn ang="0">
                    <a:pos x="81" y="216"/>
                  </a:cxn>
                  <a:cxn ang="0">
                    <a:pos x="73" y="268"/>
                  </a:cxn>
                  <a:cxn ang="0">
                    <a:pos x="54" y="343"/>
                  </a:cxn>
                  <a:cxn ang="0">
                    <a:pos x="41" y="394"/>
                  </a:cxn>
                  <a:cxn ang="0">
                    <a:pos x="30" y="438"/>
                  </a:cxn>
                  <a:cxn ang="0">
                    <a:pos x="24" y="484"/>
                  </a:cxn>
                  <a:cxn ang="0">
                    <a:pos x="16" y="576"/>
                  </a:cxn>
                  <a:cxn ang="0">
                    <a:pos x="13" y="618"/>
                  </a:cxn>
                  <a:cxn ang="0">
                    <a:pos x="12" y="628"/>
                  </a:cxn>
                  <a:cxn ang="0">
                    <a:pos x="8" y="648"/>
                  </a:cxn>
                  <a:cxn ang="0">
                    <a:pos x="7" y="657"/>
                  </a:cxn>
                  <a:cxn ang="0">
                    <a:pos x="7" y="705"/>
                  </a:cxn>
                  <a:cxn ang="0">
                    <a:pos x="6" y="715"/>
                  </a:cxn>
                  <a:cxn ang="0">
                    <a:pos x="1" y="735"/>
                  </a:cxn>
                  <a:cxn ang="0">
                    <a:pos x="0" y="745"/>
                  </a:cxn>
                  <a:cxn ang="0">
                    <a:pos x="1" y="748"/>
                  </a:cxn>
                  <a:cxn ang="0">
                    <a:pos x="5" y="749"/>
                  </a:cxn>
                  <a:cxn ang="0">
                    <a:pos x="10" y="747"/>
                  </a:cxn>
                  <a:cxn ang="0">
                    <a:pos x="10" y="745"/>
                  </a:cxn>
                  <a:cxn ang="0">
                    <a:pos x="13" y="729"/>
                  </a:cxn>
                  <a:cxn ang="0">
                    <a:pos x="16" y="713"/>
                  </a:cxn>
                  <a:cxn ang="0">
                    <a:pos x="17" y="701"/>
                  </a:cxn>
                  <a:cxn ang="0">
                    <a:pos x="16" y="662"/>
                  </a:cxn>
                  <a:cxn ang="0">
                    <a:pos x="17" y="655"/>
                  </a:cxn>
                  <a:cxn ang="0">
                    <a:pos x="21" y="633"/>
                  </a:cxn>
                  <a:cxn ang="0">
                    <a:pos x="23" y="609"/>
                  </a:cxn>
                  <a:cxn ang="0">
                    <a:pos x="25" y="585"/>
                  </a:cxn>
                  <a:cxn ang="0">
                    <a:pos x="34" y="481"/>
                  </a:cxn>
                  <a:cxn ang="0">
                    <a:pos x="43" y="430"/>
                  </a:cxn>
                  <a:cxn ang="0">
                    <a:pos x="54" y="379"/>
                  </a:cxn>
                  <a:cxn ang="0">
                    <a:pos x="66" y="335"/>
                  </a:cxn>
                  <a:cxn ang="0">
                    <a:pos x="86" y="245"/>
                  </a:cxn>
                  <a:cxn ang="0">
                    <a:pos x="93" y="200"/>
                  </a:cxn>
                  <a:cxn ang="0">
                    <a:pos x="97" y="151"/>
                  </a:cxn>
                  <a:cxn ang="0">
                    <a:pos x="99" y="102"/>
                  </a:cxn>
                  <a:cxn ang="0">
                    <a:pos x="100" y="78"/>
                  </a:cxn>
                  <a:cxn ang="0">
                    <a:pos x="108" y="29"/>
                  </a:cxn>
                  <a:cxn ang="0">
                    <a:pos x="111" y="5"/>
                  </a:cxn>
                  <a:cxn ang="0">
                    <a:pos x="110" y="1"/>
                  </a:cxn>
                  <a:cxn ang="0">
                    <a:pos x="107" y="0"/>
                  </a:cxn>
                  <a:cxn ang="0">
                    <a:pos x="102" y="3"/>
                  </a:cxn>
                  <a:cxn ang="0">
                    <a:pos x="102" y="5"/>
                  </a:cxn>
                </a:cxnLst>
                <a:rect b="b" l="0" r="r" t="0"/>
                <a:pathLst>
                  <a:path h="749" w="110">
                    <a:moveTo>
                      <a:pt x="102" y="5"/>
                    </a:moveTo>
                    <a:lnTo>
                      <a:pt x="102" y="5"/>
                    </a:lnTo>
                    <a:lnTo>
                      <a:pt x="99" y="27"/>
                    </a:lnTo>
                    <a:lnTo>
                      <a:pt x="94" y="49"/>
                    </a:lnTo>
                    <a:lnTo>
                      <a:pt x="91" y="71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8" y="142"/>
                    </a:lnTo>
                    <a:lnTo>
                      <a:pt x="87" y="167"/>
                    </a:lnTo>
                    <a:lnTo>
                      <a:pt x="85" y="190"/>
                    </a:lnTo>
                    <a:lnTo>
                      <a:pt x="85" y="190"/>
                    </a:lnTo>
                    <a:lnTo>
                      <a:pt x="81" y="216"/>
                    </a:lnTo>
                    <a:lnTo>
                      <a:pt x="77" y="242"/>
                    </a:lnTo>
                    <a:lnTo>
                      <a:pt x="73" y="268"/>
                    </a:lnTo>
                    <a:lnTo>
                      <a:pt x="66" y="293"/>
                    </a:lnTo>
                    <a:lnTo>
                      <a:pt x="54" y="343"/>
                    </a:lnTo>
                    <a:lnTo>
                      <a:pt x="41" y="394"/>
                    </a:lnTo>
                    <a:lnTo>
                      <a:pt x="41" y="394"/>
                    </a:lnTo>
                    <a:lnTo>
                      <a:pt x="36" y="416"/>
                    </a:lnTo>
                    <a:lnTo>
                      <a:pt x="30" y="438"/>
                    </a:lnTo>
                    <a:lnTo>
                      <a:pt x="27" y="461"/>
                    </a:lnTo>
                    <a:lnTo>
                      <a:pt x="24" y="484"/>
                    </a:lnTo>
                    <a:lnTo>
                      <a:pt x="19" y="530"/>
                    </a:lnTo>
                    <a:lnTo>
                      <a:pt x="16" y="576"/>
                    </a:lnTo>
                    <a:lnTo>
                      <a:pt x="16" y="576"/>
                    </a:lnTo>
                    <a:lnTo>
                      <a:pt x="13" y="618"/>
                    </a:lnTo>
                    <a:lnTo>
                      <a:pt x="13" y="618"/>
                    </a:lnTo>
                    <a:lnTo>
                      <a:pt x="12" y="628"/>
                    </a:lnTo>
                    <a:lnTo>
                      <a:pt x="10" y="638"/>
                    </a:lnTo>
                    <a:lnTo>
                      <a:pt x="8" y="648"/>
                    </a:lnTo>
                    <a:lnTo>
                      <a:pt x="7" y="657"/>
                    </a:lnTo>
                    <a:lnTo>
                      <a:pt x="7" y="657"/>
                    </a:lnTo>
                    <a:lnTo>
                      <a:pt x="7" y="681"/>
                    </a:lnTo>
                    <a:lnTo>
                      <a:pt x="7" y="705"/>
                    </a:lnTo>
                    <a:lnTo>
                      <a:pt x="7" y="705"/>
                    </a:lnTo>
                    <a:lnTo>
                      <a:pt x="6" y="715"/>
                    </a:lnTo>
                    <a:lnTo>
                      <a:pt x="3" y="724"/>
                    </a:lnTo>
                    <a:lnTo>
                      <a:pt x="1" y="735"/>
                    </a:lnTo>
                    <a:lnTo>
                      <a:pt x="0" y="745"/>
                    </a:lnTo>
                    <a:lnTo>
                      <a:pt x="0" y="745"/>
                    </a:lnTo>
                    <a:lnTo>
                      <a:pt x="0" y="747"/>
                    </a:lnTo>
                    <a:lnTo>
                      <a:pt x="1" y="748"/>
                    </a:lnTo>
                    <a:lnTo>
                      <a:pt x="2" y="749"/>
                    </a:lnTo>
                    <a:lnTo>
                      <a:pt x="5" y="749"/>
                    </a:lnTo>
                    <a:lnTo>
                      <a:pt x="8" y="748"/>
                    </a:lnTo>
                    <a:lnTo>
                      <a:pt x="10" y="747"/>
                    </a:lnTo>
                    <a:lnTo>
                      <a:pt x="10" y="745"/>
                    </a:lnTo>
                    <a:lnTo>
                      <a:pt x="10" y="745"/>
                    </a:lnTo>
                    <a:lnTo>
                      <a:pt x="11" y="737"/>
                    </a:lnTo>
                    <a:lnTo>
                      <a:pt x="13" y="729"/>
                    </a:lnTo>
                    <a:lnTo>
                      <a:pt x="15" y="721"/>
                    </a:lnTo>
                    <a:lnTo>
                      <a:pt x="16" y="713"/>
                    </a:lnTo>
                    <a:lnTo>
                      <a:pt x="16" y="713"/>
                    </a:lnTo>
                    <a:lnTo>
                      <a:pt x="17" y="701"/>
                    </a:lnTo>
                    <a:lnTo>
                      <a:pt x="17" y="688"/>
                    </a:lnTo>
                    <a:lnTo>
                      <a:pt x="16" y="662"/>
                    </a:lnTo>
                    <a:lnTo>
                      <a:pt x="16" y="662"/>
                    </a:lnTo>
                    <a:lnTo>
                      <a:pt x="17" y="655"/>
                    </a:lnTo>
                    <a:lnTo>
                      <a:pt x="18" y="648"/>
                    </a:lnTo>
                    <a:lnTo>
                      <a:pt x="21" y="633"/>
                    </a:lnTo>
                    <a:lnTo>
                      <a:pt x="21" y="633"/>
                    </a:lnTo>
                    <a:lnTo>
                      <a:pt x="23" y="609"/>
                    </a:lnTo>
                    <a:lnTo>
                      <a:pt x="25" y="585"/>
                    </a:lnTo>
                    <a:lnTo>
                      <a:pt x="25" y="585"/>
                    </a:lnTo>
                    <a:lnTo>
                      <a:pt x="29" y="532"/>
                    </a:lnTo>
                    <a:lnTo>
                      <a:pt x="34" y="481"/>
                    </a:lnTo>
                    <a:lnTo>
                      <a:pt x="39" y="456"/>
                    </a:lnTo>
                    <a:lnTo>
                      <a:pt x="43" y="430"/>
                    </a:lnTo>
                    <a:lnTo>
                      <a:pt x="48" y="404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66" y="335"/>
                    </a:lnTo>
                    <a:lnTo>
                      <a:pt x="77" y="289"/>
                    </a:lnTo>
                    <a:lnTo>
                      <a:pt x="86" y="245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5" y="175"/>
                    </a:lnTo>
                    <a:lnTo>
                      <a:pt x="97" y="151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99" y="90"/>
                    </a:lnTo>
                    <a:lnTo>
                      <a:pt x="100" y="78"/>
                    </a:lnTo>
                    <a:lnTo>
                      <a:pt x="104" y="54"/>
                    </a:lnTo>
                    <a:lnTo>
                      <a:pt x="108" y="29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3"/>
                    </a:lnTo>
                    <a:lnTo>
                      <a:pt x="102" y="5"/>
                    </a:lnTo>
                    <a:lnTo>
                      <a:pt x="102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27" name="Freeform 266"/>
              <p:cNvSpPr/>
              <p:nvPr/>
            </p:nvSpPr>
            <p:spPr bwMode="auto">
              <a:xfrm>
                <a:off x="2413000" y="2193925"/>
                <a:ext cx="79375" cy="442913"/>
              </a:xfrm>
              <a:custGeom>
                <a:cxnLst>
                  <a:cxn ang="0">
                    <a:pos x="139" y="5"/>
                  </a:cxn>
                  <a:cxn ang="0">
                    <a:pos x="135" y="30"/>
                  </a:cxn>
                  <a:cxn ang="0">
                    <a:pos x="128" y="56"/>
                  </a:cxn>
                  <a:cxn ang="0">
                    <a:pos x="116" y="93"/>
                  </a:cxn>
                  <a:cxn ang="0">
                    <a:pos x="113" y="106"/>
                  </a:cxn>
                  <a:cxn ang="0">
                    <a:pos x="106" y="155"/>
                  </a:cxn>
                  <a:cxn ang="0">
                    <a:pos x="102" y="206"/>
                  </a:cxn>
                  <a:cxn ang="0">
                    <a:pos x="95" y="257"/>
                  </a:cxn>
                  <a:cxn ang="0">
                    <a:pos x="85" y="309"/>
                  </a:cxn>
                  <a:cxn ang="0">
                    <a:pos x="77" y="337"/>
                  </a:cxn>
                  <a:cxn ang="0">
                    <a:pos x="62" y="392"/>
                  </a:cxn>
                  <a:cxn ang="0">
                    <a:pos x="56" y="420"/>
                  </a:cxn>
                  <a:cxn ang="0">
                    <a:pos x="36" y="532"/>
                  </a:cxn>
                  <a:cxn ang="0">
                    <a:pos x="19" y="646"/>
                  </a:cxn>
                  <a:cxn ang="0">
                    <a:pos x="7" y="719"/>
                  </a:cxn>
                  <a:cxn ang="0">
                    <a:pos x="6" y="744"/>
                  </a:cxn>
                  <a:cxn ang="0">
                    <a:pos x="3" y="788"/>
                  </a:cxn>
                  <a:cxn ang="0">
                    <a:pos x="0" y="834"/>
                  </a:cxn>
                  <a:cxn ang="0">
                    <a:pos x="0" y="835"/>
                  </a:cxn>
                  <a:cxn ang="0">
                    <a:pos x="3" y="838"/>
                  </a:cxn>
                  <a:cxn ang="0">
                    <a:pos x="6" y="838"/>
                  </a:cxn>
                  <a:cxn ang="0">
                    <a:pos x="9" y="835"/>
                  </a:cxn>
                  <a:cxn ang="0">
                    <a:pos x="9" y="834"/>
                  </a:cxn>
                  <a:cxn ang="0">
                    <a:pos x="12" y="792"/>
                  </a:cxn>
                  <a:cxn ang="0">
                    <a:pos x="15" y="752"/>
                  </a:cxn>
                  <a:cxn ang="0">
                    <a:pos x="18" y="721"/>
                  </a:cxn>
                  <a:cxn ang="0">
                    <a:pos x="26" y="660"/>
                  </a:cxn>
                  <a:cxn ang="0">
                    <a:pos x="31" y="629"/>
                  </a:cxn>
                  <a:cxn ang="0">
                    <a:pos x="58" y="461"/>
                  </a:cxn>
                  <a:cxn ang="0">
                    <a:pos x="68" y="405"/>
                  </a:cxn>
                  <a:cxn ang="0">
                    <a:pos x="82" y="353"/>
                  </a:cxn>
                  <a:cxn ang="0">
                    <a:pos x="96" y="304"/>
                  </a:cxn>
                  <a:cxn ang="0">
                    <a:pos x="101" y="279"/>
                  </a:cxn>
                  <a:cxn ang="0">
                    <a:pos x="112" y="206"/>
                  </a:cxn>
                  <a:cxn ang="0">
                    <a:pos x="115" y="179"/>
                  </a:cxn>
                  <a:cxn ang="0">
                    <a:pos x="120" y="126"/>
                  </a:cxn>
                  <a:cxn ang="0">
                    <a:pos x="124" y="100"/>
                  </a:cxn>
                  <a:cxn ang="0">
                    <a:pos x="130" y="76"/>
                  </a:cxn>
                  <a:cxn ang="0">
                    <a:pos x="142" y="42"/>
                  </a:cxn>
                  <a:cxn ang="0">
                    <a:pos x="147" y="18"/>
                  </a:cxn>
                  <a:cxn ang="0">
                    <a:pos x="149" y="5"/>
                  </a:cxn>
                  <a:cxn ang="0">
                    <a:pos x="147" y="1"/>
                  </a:cxn>
                  <a:cxn ang="0">
                    <a:pos x="144" y="0"/>
                  </a:cxn>
                  <a:cxn ang="0">
                    <a:pos x="140" y="1"/>
                  </a:cxn>
                  <a:cxn ang="0">
                    <a:pos x="139" y="5"/>
                  </a:cxn>
                </a:cxnLst>
                <a:rect b="b" l="0" r="r" t="0"/>
                <a:pathLst>
                  <a:path h="838" w="149">
                    <a:moveTo>
                      <a:pt x="139" y="5"/>
                    </a:moveTo>
                    <a:lnTo>
                      <a:pt x="139" y="5"/>
                    </a:lnTo>
                    <a:lnTo>
                      <a:pt x="137" y="18"/>
                    </a:lnTo>
                    <a:lnTo>
                      <a:pt x="135" y="30"/>
                    </a:lnTo>
                    <a:lnTo>
                      <a:pt x="131" y="44"/>
                    </a:lnTo>
                    <a:lnTo>
                      <a:pt x="128" y="56"/>
                    </a:lnTo>
                    <a:lnTo>
                      <a:pt x="120" y="81"/>
                    </a:lnTo>
                    <a:lnTo>
                      <a:pt x="116" y="93"/>
                    </a:lnTo>
                    <a:lnTo>
                      <a:pt x="113" y="106"/>
                    </a:lnTo>
                    <a:lnTo>
                      <a:pt x="113" y="106"/>
                    </a:lnTo>
                    <a:lnTo>
                      <a:pt x="109" y="130"/>
                    </a:lnTo>
                    <a:lnTo>
                      <a:pt x="106" y="155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99" y="232"/>
                    </a:lnTo>
                    <a:lnTo>
                      <a:pt x="95" y="257"/>
                    </a:lnTo>
                    <a:lnTo>
                      <a:pt x="90" y="283"/>
                    </a:lnTo>
                    <a:lnTo>
                      <a:pt x="85" y="309"/>
                    </a:lnTo>
                    <a:lnTo>
                      <a:pt x="85" y="309"/>
                    </a:lnTo>
                    <a:lnTo>
                      <a:pt x="77" y="337"/>
                    </a:lnTo>
                    <a:lnTo>
                      <a:pt x="69" y="364"/>
                    </a:lnTo>
                    <a:lnTo>
                      <a:pt x="62" y="392"/>
                    </a:lnTo>
                    <a:lnTo>
                      <a:pt x="56" y="420"/>
                    </a:lnTo>
                    <a:lnTo>
                      <a:pt x="56" y="420"/>
                    </a:lnTo>
                    <a:lnTo>
                      <a:pt x="45" y="476"/>
                    </a:lnTo>
                    <a:lnTo>
                      <a:pt x="36" y="532"/>
                    </a:lnTo>
                    <a:lnTo>
                      <a:pt x="19" y="646"/>
                    </a:lnTo>
                    <a:lnTo>
                      <a:pt x="19" y="646"/>
                    </a:lnTo>
                    <a:lnTo>
                      <a:pt x="10" y="694"/>
                    </a:lnTo>
                    <a:lnTo>
                      <a:pt x="7" y="719"/>
                    </a:lnTo>
                    <a:lnTo>
                      <a:pt x="6" y="744"/>
                    </a:lnTo>
                    <a:lnTo>
                      <a:pt x="6" y="744"/>
                    </a:lnTo>
                    <a:lnTo>
                      <a:pt x="5" y="767"/>
                    </a:lnTo>
                    <a:lnTo>
                      <a:pt x="3" y="788"/>
                    </a:lnTo>
                    <a:lnTo>
                      <a:pt x="1" y="811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5"/>
                    </a:lnTo>
                    <a:lnTo>
                      <a:pt x="1" y="837"/>
                    </a:lnTo>
                    <a:lnTo>
                      <a:pt x="3" y="838"/>
                    </a:lnTo>
                    <a:lnTo>
                      <a:pt x="4" y="838"/>
                    </a:lnTo>
                    <a:lnTo>
                      <a:pt x="6" y="838"/>
                    </a:lnTo>
                    <a:lnTo>
                      <a:pt x="8" y="837"/>
                    </a:lnTo>
                    <a:lnTo>
                      <a:pt x="9" y="835"/>
                    </a:lnTo>
                    <a:lnTo>
                      <a:pt x="9" y="834"/>
                    </a:lnTo>
                    <a:lnTo>
                      <a:pt x="9" y="834"/>
                    </a:lnTo>
                    <a:lnTo>
                      <a:pt x="10" y="813"/>
                    </a:lnTo>
                    <a:lnTo>
                      <a:pt x="12" y="792"/>
                    </a:lnTo>
                    <a:lnTo>
                      <a:pt x="14" y="773"/>
                    </a:lnTo>
                    <a:lnTo>
                      <a:pt x="15" y="752"/>
                    </a:lnTo>
                    <a:lnTo>
                      <a:pt x="15" y="752"/>
                    </a:lnTo>
                    <a:lnTo>
                      <a:pt x="18" y="721"/>
                    </a:lnTo>
                    <a:lnTo>
                      <a:pt x="21" y="690"/>
                    </a:lnTo>
                    <a:lnTo>
                      <a:pt x="26" y="660"/>
                    </a:lnTo>
                    <a:lnTo>
                      <a:pt x="31" y="629"/>
                    </a:lnTo>
                    <a:lnTo>
                      <a:pt x="31" y="629"/>
                    </a:lnTo>
                    <a:lnTo>
                      <a:pt x="49" y="517"/>
                    </a:lnTo>
                    <a:lnTo>
                      <a:pt x="58" y="461"/>
                    </a:lnTo>
                    <a:lnTo>
                      <a:pt x="68" y="405"/>
                    </a:lnTo>
                    <a:lnTo>
                      <a:pt x="68" y="405"/>
                    </a:lnTo>
                    <a:lnTo>
                      <a:pt x="74" y="379"/>
                    </a:lnTo>
                    <a:lnTo>
                      <a:pt x="82" y="353"/>
                    </a:lnTo>
                    <a:lnTo>
                      <a:pt x="89" y="329"/>
                    </a:lnTo>
                    <a:lnTo>
                      <a:pt x="96" y="304"/>
                    </a:lnTo>
                    <a:lnTo>
                      <a:pt x="96" y="304"/>
                    </a:lnTo>
                    <a:lnTo>
                      <a:pt x="101" y="279"/>
                    </a:lnTo>
                    <a:lnTo>
                      <a:pt x="105" y="255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15" y="179"/>
                    </a:lnTo>
                    <a:lnTo>
                      <a:pt x="117" y="153"/>
                    </a:lnTo>
                    <a:lnTo>
                      <a:pt x="120" y="126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88"/>
                    </a:lnTo>
                    <a:lnTo>
                      <a:pt x="130" y="76"/>
                    </a:lnTo>
                    <a:lnTo>
                      <a:pt x="137" y="53"/>
                    </a:lnTo>
                    <a:lnTo>
                      <a:pt x="142" y="42"/>
                    </a:lnTo>
                    <a:lnTo>
                      <a:pt x="145" y="29"/>
                    </a:lnTo>
                    <a:lnTo>
                      <a:pt x="147" y="18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6" y="1"/>
                    </a:lnTo>
                    <a:lnTo>
                      <a:pt x="144" y="0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9" y="3"/>
                    </a:lnTo>
                    <a:lnTo>
                      <a:pt x="139" y="5"/>
                    </a:lnTo>
                    <a:lnTo>
                      <a:pt x="139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28" name="Freeform 267"/>
              <p:cNvSpPr/>
              <p:nvPr/>
            </p:nvSpPr>
            <p:spPr bwMode="auto">
              <a:xfrm>
                <a:off x="2476500" y="2239963"/>
                <a:ext cx="38100" cy="149225"/>
              </a:xfrm>
              <a:custGeom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6" y="13"/>
                  </a:cxn>
                  <a:cxn ang="0">
                    <a:pos x="48" y="26"/>
                  </a:cxn>
                  <a:cxn ang="0">
                    <a:pos x="42" y="39"/>
                  </a:cxn>
                  <a:cxn ang="0">
                    <a:pos x="38" y="53"/>
                  </a:cxn>
                  <a:cxn ang="0">
                    <a:pos x="35" y="67"/>
                  </a:cxn>
                  <a:cxn ang="0">
                    <a:pos x="32" y="82"/>
                  </a:cxn>
                  <a:cxn ang="0">
                    <a:pos x="29" y="111"/>
                  </a:cxn>
                  <a:cxn ang="0">
                    <a:pos x="29" y="111"/>
                  </a:cxn>
                  <a:cxn ang="0">
                    <a:pos x="26" y="132"/>
                  </a:cxn>
                  <a:cxn ang="0">
                    <a:pos x="22" y="153"/>
                  </a:cxn>
                  <a:cxn ang="0">
                    <a:pos x="12" y="193"/>
                  </a:cxn>
                  <a:cxn ang="0">
                    <a:pos x="8" y="214"/>
                  </a:cxn>
                  <a:cxn ang="0">
                    <a:pos x="4" y="235"/>
                  </a:cxn>
                  <a:cxn ang="0">
                    <a:pos x="1" y="255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1" y="279"/>
                  </a:cxn>
                  <a:cxn ang="0">
                    <a:pos x="2" y="280"/>
                  </a:cxn>
                  <a:cxn ang="0">
                    <a:pos x="3" y="281"/>
                  </a:cxn>
                  <a:cxn ang="0">
                    <a:pos x="5" y="281"/>
                  </a:cxn>
                  <a:cxn ang="0">
                    <a:pos x="6" y="281"/>
                  </a:cxn>
                  <a:cxn ang="0">
                    <a:pos x="8" y="280"/>
                  </a:cxn>
                  <a:cxn ang="0">
                    <a:pos x="9" y="279"/>
                  </a:cxn>
                  <a:cxn ang="0">
                    <a:pos x="9" y="277"/>
                  </a:cxn>
                  <a:cxn ang="0">
                    <a:pos x="9" y="277"/>
                  </a:cxn>
                  <a:cxn ang="0">
                    <a:pos x="10" y="258"/>
                  </a:cxn>
                  <a:cxn ang="0">
                    <a:pos x="12" y="240"/>
                  </a:cxn>
                  <a:cxn ang="0">
                    <a:pos x="14" y="222"/>
                  </a:cxn>
                  <a:cxn ang="0">
                    <a:pos x="18" y="204"/>
                  </a:cxn>
                  <a:cxn ang="0">
                    <a:pos x="18" y="204"/>
                  </a:cxn>
                  <a:cxn ang="0">
                    <a:pos x="23" y="186"/>
                  </a:cxn>
                  <a:cxn ang="0">
                    <a:pos x="28" y="168"/>
                  </a:cxn>
                  <a:cxn ang="0">
                    <a:pos x="32" y="150"/>
                  </a:cxn>
                  <a:cxn ang="0">
                    <a:pos x="35" y="132"/>
                  </a:cxn>
                  <a:cxn ang="0">
                    <a:pos x="35" y="132"/>
                  </a:cxn>
                  <a:cxn ang="0">
                    <a:pos x="39" y="99"/>
                  </a:cxn>
                  <a:cxn ang="0">
                    <a:pos x="41" y="83"/>
                  </a:cxn>
                  <a:cxn ang="0">
                    <a:pos x="44" y="67"/>
                  </a:cxn>
                  <a:cxn ang="0">
                    <a:pos x="48" y="51"/>
                  </a:cxn>
                  <a:cxn ang="0">
                    <a:pos x="54" y="35"/>
                  </a:cxn>
                  <a:cxn ang="0">
                    <a:pos x="57" y="28"/>
                  </a:cxn>
                  <a:cxn ang="0">
                    <a:pos x="61" y="21"/>
                  </a:cxn>
                  <a:cxn ang="0">
                    <a:pos x="66" y="14"/>
                  </a:cxn>
                  <a:cxn ang="0">
                    <a:pos x="71" y="8"/>
                  </a:cxn>
                  <a:cxn ang="0">
                    <a:pos x="71" y="8"/>
                  </a:cxn>
                  <a:cxn ang="0">
                    <a:pos x="72" y="6"/>
                  </a:cxn>
                  <a:cxn ang="0">
                    <a:pos x="72" y="4"/>
                  </a:cxn>
                  <a:cxn ang="0">
                    <a:pos x="72" y="3"/>
                  </a:cxn>
                  <a:cxn ang="0">
                    <a:pos x="71" y="1"/>
                  </a:cxn>
                  <a:cxn ang="0">
                    <a:pos x="70" y="0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b="b" l="0" r="r" t="0"/>
                <a:pathLst>
                  <a:path h="281" w="72">
                    <a:moveTo>
                      <a:pt x="65" y="1"/>
                    </a:moveTo>
                    <a:lnTo>
                      <a:pt x="65" y="1"/>
                    </a:lnTo>
                    <a:lnTo>
                      <a:pt x="56" y="13"/>
                    </a:lnTo>
                    <a:lnTo>
                      <a:pt x="48" y="26"/>
                    </a:lnTo>
                    <a:lnTo>
                      <a:pt x="42" y="39"/>
                    </a:lnTo>
                    <a:lnTo>
                      <a:pt x="38" y="53"/>
                    </a:lnTo>
                    <a:lnTo>
                      <a:pt x="35" y="67"/>
                    </a:lnTo>
                    <a:lnTo>
                      <a:pt x="32" y="82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6" y="132"/>
                    </a:lnTo>
                    <a:lnTo>
                      <a:pt x="22" y="153"/>
                    </a:lnTo>
                    <a:lnTo>
                      <a:pt x="12" y="193"/>
                    </a:lnTo>
                    <a:lnTo>
                      <a:pt x="8" y="214"/>
                    </a:lnTo>
                    <a:lnTo>
                      <a:pt x="4" y="235"/>
                    </a:lnTo>
                    <a:lnTo>
                      <a:pt x="1" y="25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1" y="279"/>
                    </a:lnTo>
                    <a:lnTo>
                      <a:pt x="2" y="280"/>
                    </a:lnTo>
                    <a:lnTo>
                      <a:pt x="3" y="281"/>
                    </a:lnTo>
                    <a:lnTo>
                      <a:pt x="5" y="281"/>
                    </a:lnTo>
                    <a:lnTo>
                      <a:pt x="6" y="281"/>
                    </a:lnTo>
                    <a:lnTo>
                      <a:pt x="8" y="280"/>
                    </a:lnTo>
                    <a:lnTo>
                      <a:pt x="9" y="279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10" y="258"/>
                    </a:lnTo>
                    <a:lnTo>
                      <a:pt x="12" y="240"/>
                    </a:lnTo>
                    <a:lnTo>
                      <a:pt x="14" y="222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23" y="186"/>
                    </a:lnTo>
                    <a:lnTo>
                      <a:pt x="28" y="168"/>
                    </a:lnTo>
                    <a:lnTo>
                      <a:pt x="32" y="150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9" y="99"/>
                    </a:lnTo>
                    <a:lnTo>
                      <a:pt x="41" y="83"/>
                    </a:lnTo>
                    <a:lnTo>
                      <a:pt x="44" y="67"/>
                    </a:lnTo>
                    <a:lnTo>
                      <a:pt x="48" y="51"/>
                    </a:lnTo>
                    <a:lnTo>
                      <a:pt x="54" y="35"/>
                    </a:lnTo>
                    <a:lnTo>
                      <a:pt x="57" y="28"/>
                    </a:lnTo>
                    <a:lnTo>
                      <a:pt x="61" y="21"/>
                    </a:lnTo>
                    <a:lnTo>
                      <a:pt x="66" y="1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29" name="Freeform 268"/>
              <p:cNvSpPr/>
              <p:nvPr/>
            </p:nvSpPr>
            <p:spPr bwMode="auto">
              <a:xfrm>
                <a:off x="2516188" y="2290763"/>
                <a:ext cx="19050" cy="74613"/>
              </a:xfrm>
              <a:custGeom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5" y="11"/>
                  </a:cxn>
                  <a:cxn ang="0">
                    <a:pos x="23" y="19"/>
                  </a:cxn>
                  <a:cxn ang="0">
                    <a:pos x="19" y="32"/>
                  </a:cxn>
                  <a:cxn ang="0">
                    <a:pos x="14" y="46"/>
                  </a:cxn>
                  <a:cxn ang="0">
                    <a:pos x="13" y="53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10" y="79"/>
                  </a:cxn>
                  <a:cxn ang="0">
                    <a:pos x="8" y="98"/>
                  </a:cxn>
                  <a:cxn ang="0">
                    <a:pos x="5" y="117"/>
                  </a:cxn>
                  <a:cxn ang="0">
                    <a:pos x="4" y="126"/>
                  </a:cxn>
                  <a:cxn ang="0">
                    <a:pos x="1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1" y="140"/>
                  </a:cxn>
                  <a:cxn ang="0">
                    <a:pos x="2" y="141"/>
                  </a:cxn>
                  <a:cxn ang="0">
                    <a:pos x="4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10" y="141"/>
                  </a:cxn>
                  <a:cxn ang="0">
                    <a:pos x="11" y="138"/>
                  </a:cxn>
                  <a:cxn ang="0">
                    <a:pos x="11" y="138"/>
                  </a:cxn>
                  <a:cxn ang="0">
                    <a:pos x="15" y="123"/>
                  </a:cxn>
                  <a:cxn ang="0">
                    <a:pos x="17" y="109"/>
                  </a:cxn>
                  <a:cxn ang="0">
                    <a:pos x="19" y="93"/>
                  </a:cxn>
                  <a:cxn ang="0">
                    <a:pos x="20" y="77"/>
                  </a:cxn>
                  <a:cxn ang="0">
                    <a:pos x="20" y="77"/>
                  </a:cxn>
                  <a:cxn ang="0">
                    <a:pos x="21" y="67"/>
                  </a:cxn>
                  <a:cxn ang="0">
                    <a:pos x="22" y="58"/>
                  </a:cxn>
                  <a:cxn ang="0">
                    <a:pos x="27" y="40"/>
                  </a:cxn>
                  <a:cxn ang="0">
                    <a:pos x="32" y="23"/>
                  </a:cxn>
                  <a:cxn ang="0">
                    <a:pos x="34" y="13"/>
                  </a:cxn>
                  <a:cxn ang="0">
                    <a:pos x="35" y="4"/>
                  </a:cxn>
                  <a:cxn ang="0">
                    <a:pos x="35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8" y="1"/>
                  </a:cxn>
                  <a:cxn ang="0">
                    <a:pos x="27" y="2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b="b" l="0" r="r" t="0"/>
                <a:pathLst>
                  <a:path h="142" w="35">
                    <a:moveTo>
                      <a:pt x="26" y="4"/>
                    </a:moveTo>
                    <a:lnTo>
                      <a:pt x="26" y="4"/>
                    </a:lnTo>
                    <a:lnTo>
                      <a:pt x="25" y="11"/>
                    </a:lnTo>
                    <a:lnTo>
                      <a:pt x="23" y="19"/>
                    </a:lnTo>
                    <a:lnTo>
                      <a:pt x="19" y="32"/>
                    </a:lnTo>
                    <a:lnTo>
                      <a:pt x="14" y="46"/>
                    </a:lnTo>
                    <a:lnTo>
                      <a:pt x="13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0" y="79"/>
                    </a:lnTo>
                    <a:lnTo>
                      <a:pt x="8" y="98"/>
                    </a:lnTo>
                    <a:lnTo>
                      <a:pt x="5" y="117"/>
                    </a:lnTo>
                    <a:lnTo>
                      <a:pt x="4" y="126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38"/>
                    </a:lnTo>
                    <a:lnTo>
                      <a:pt x="1" y="140"/>
                    </a:lnTo>
                    <a:lnTo>
                      <a:pt x="2" y="141"/>
                    </a:lnTo>
                    <a:lnTo>
                      <a:pt x="4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10" y="141"/>
                    </a:lnTo>
                    <a:lnTo>
                      <a:pt x="11" y="138"/>
                    </a:lnTo>
                    <a:lnTo>
                      <a:pt x="11" y="138"/>
                    </a:lnTo>
                    <a:lnTo>
                      <a:pt x="15" y="123"/>
                    </a:lnTo>
                    <a:lnTo>
                      <a:pt x="17" y="109"/>
                    </a:lnTo>
                    <a:lnTo>
                      <a:pt x="19" y="93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21" y="67"/>
                    </a:lnTo>
                    <a:lnTo>
                      <a:pt x="22" y="58"/>
                    </a:lnTo>
                    <a:lnTo>
                      <a:pt x="27" y="40"/>
                    </a:lnTo>
                    <a:lnTo>
                      <a:pt x="32" y="23"/>
                    </a:lnTo>
                    <a:lnTo>
                      <a:pt x="34" y="1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30" name="Freeform 269"/>
              <p:cNvSpPr/>
              <p:nvPr/>
            </p:nvSpPr>
            <p:spPr bwMode="auto">
              <a:xfrm>
                <a:off x="2443163" y="2420938"/>
                <a:ext cx="38100" cy="215900"/>
              </a:xfrm>
              <a:custGeom>
                <a:cxnLst>
                  <a:cxn ang="0">
                    <a:pos x="65" y="2"/>
                  </a:cxn>
                  <a:cxn ang="0">
                    <a:pos x="53" y="21"/>
                  </a:cxn>
                  <a:cxn ang="0">
                    <a:pos x="48" y="39"/>
                  </a:cxn>
                  <a:cxn ang="0">
                    <a:pos x="44" y="82"/>
                  </a:cxn>
                  <a:cxn ang="0">
                    <a:pos x="35" y="143"/>
                  </a:cxn>
                  <a:cxn ang="0">
                    <a:pos x="23" y="204"/>
                  </a:cxn>
                  <a:cxn ang="0">
                    <a:pos x="19" y="217"/>
                  </a:cxn>
                  <a:cxn ang="0">
                    <a:pos x="16" y="241"/>
                  </a:cxn>
                  <a:cxn ang="0">
                    <a:pos x="13" y="252"/>
                  </a:cxn>
                  <a:cxn ang="0">
                    <a:pos x="5" y="289"/>
                  </a:cxn>
                  <a:cxn ang="0">
                    <a:pos x="3" y="303"/>
                  </a:cxn>
                  <a:cxn ang="0">
                    <a:pos x="0" y="352"/>
                  </a:cxn>
                  <a:cxn ang="0">
                    <a:pos x="1" y="404"/>
                  </a:cxn>
                  <a:cxn ang="0">
                    <a:pos x="2" y="407"/>
                  </a:cxn>
                  <a:cxn ang="0">
                    <a:pos x="6" y="408"/>
                  </a:cxn>
                  <a:cxn ang="0">
                    <a:pos x="9" y="407"/>
                  </a:cxn>
                  <a:cxn ang="0">
                    <a:pos x="10" y="404"/>
                  </a:cxn>
                  <a:cxn ang="0">
                    <a:pos x="10" y="361"/>
                  </a:cxn>
                  <a:cxn ang="0">
                    <a:pos x="11" y="319"/>
                  </a:cxn>
                  <a:cxn ang="0">
                    <a:pos x="13" y="294"/>
                  </a:cxn>
                  <a:cxn ang="0">
                    <a:pos x="25" y="245"/>
                  </a:cxn>
                  <a:cxn ang="0">
                    <a:pos x="29" y="220"/>
                  </a:cxn>
                  <a:cxn ang="0">
                    <a:pos x="31" y="206"/>
                  </a:cxn>
                  <a:cxn ang="0">
                    <a:pos x="39" y="164"/>
                  </a:cxn>
                  <a:cxn ang="0">
                    <a:pos x="49" y="108"/>
                  </a:cxn>
                  <a:cxn ang="0">
                    <a:pos x="51" y="95"/>
                  </a:cxn>
                  <a:cxn ang="0">
                    <a:pos x="55" y="56"/>
                  </a:cxn>
                  <a:cxn ang="0">
                    <a:pos x="60" y="30"/>
                  </a:cxn>
                  <a:cxn ang="0">
                    <a:pos x="68" y="13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2" y="2"/>
                  </a:cxn>
                  <a:cxn ang="0">
                    <a:pos x="69" y="0"/>
                  </a:cxn>
                  <a:cxn ang="0">
                    <a:pos x="65" y="2"/>
                  </a:cxn>
                </a:cxnLst>
                <a:rect b="b" l="0" r="r" t="0"/>
                <a:pathLst>
                  <a:path h="408" w="73">
                    <a:moveTo>
                      <a:pt x="65" y="2"/>
                    </a:moveTo>
                    <a:lnTo>
                      <a:pt x="65" y="2"/>
                    </a:lnTo>
                    <a:lnTo>
                      <a:pt x="59" y="11"/>
                    </a:lnTo>
                    <a:lnTo>
                      <a:pt x="53" y="21"/>
                    </a:lnTo>
                    <a:lnTo>
                      <a:pt x="50" y="30"/>
                    </a:lnTo>
                    <a:lnTo>
                      <a:pt x="48" y="39"/>
                    </a:lnTo>
                    <a:lnTo>
                      <a:pt x="46" y="60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35" y="143"/>
                    </a:lnTo>
                    <a:lnTo>
                      <a:pt x="29" y="173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19" y="217"/>
                    </a:lnTo>
                    <a:lnTo>
                      <a:pt x="17" y="228"/>
                    </a:lnTo>
                    <a:lnTo>
                      <a:pt x="16" y="241"/>
                    </a:lnTo>
                    <a:lnTo>
                      <a:pt x="13" y="252"/>
                    </a:lnTo>
                    <a:lnTo>
                      <a:pt x="13" y="252"/>
                    </a:lnTo>
                    <a:lnTo>
                      <a:pt x="7" y="277"/>
                    </a:lnTo>
                    <a:lnTo>
                      <a:pt x="5" y="289"/>
                    </a:lnTo>
                    <a:lnTo>
                      <a:pt x="3" y="303"/>
                    </a:lnTo>
                    <a:lnTo>
                      <a:pt x="3" y="303"/>
                    </a:lnTo>
                    <a:lnTo>
                      <a:pt x="1" y="327"/>
                    </a:lnTo>
                    <a:lnTo>
                      <a:pt x="0" y="35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1" y="405"/>
                    </a:lnTo>
                    <a:lnTo>
                      <a:pt x="2" y="407"/>
                    </a:lnTo>
                    <a:lnTo>
                      <a:pt x="4" y="408"/>
                    </a:lnTo>
                    <a:lnTo>
                      <a:pt x="6" y="408"/>
                    </a:lnTo>
                    <a:lnTo>
                      <a:pt x="7" y="408"/>
                    </a:lnTo>
                    <a:lnTo>
                      <a:pt x="9" y="407"/>
                    </a:lnTo>
                    <a:lnTo>
                      <a:pt x="10" y="405"/>
                    </a:lnTo>
                    <a:lnTo>
                      <a:pt x="10" y="404"/>
                    </a:lnTo>
                    <a:lnTo>
                      <a:pt x="10" y="404"/>
                    </a:lnTo>
                    <a:lnTo>
                      <a:pt x="10" y="361"/>
                    </a:lnTo>
                    <a:lnTo>
                      <a:pt x="11" y="319"/>
                    </a:lnTo>
                    <a:lnTo>
                      <a:pt x="11" y="319"/>
                    </a:lnTo>
                    <a:lnTo>
                      <a:pt x="12" y="307"/>
                    </a:lnTo>
                    <a:lnTo>
                      <a:pt x="13" y="294"/>
                    </a:lnTo>
                    <a:lnTo>
                      <a:pt x="19" y="270"/>
                    </a:lnTo>
                    <a:lnTo>
                      <a:pt x="25" y="245"/>
                    </a:lnTo>
                    <a:lnTo>
                      <a:pt x="28" y="232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06"/>
                    </a:lnTo>
                    <a:lnTo>
                      <a:pt x="33" y="192"/>
                    </a:lnTo>
                    <a:lnTo>
                      <a:pt x="39" y="164"/>
                    </a:lnTo>
                    <a:lnTo>
                      <a:pt x="45" y="136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1" y="95"/>
                    </a:lnTo>
                    <a:lnTo>
                      <a:pt x="52" y="83"/>
                    </a:lnTo>
                    <a:lnTo>
                      <a:pt x="55" y="56"/>
                    </a:lnTo>
                    <a:lnTo>
                      <a:pt x="57" y="42"/>
                    </a:lnTo>
                    <a:lnTo>
                      <a:pt x="60" y="30"/>
                    </a:lnTo>
                    <a:lnTo>
                      <a:pt x="65" y="19"/>
                    </a:lnTo>
                    <a:lnTo>
                      <a:pt x="68" y="13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31" name="Freeform 270"/>
              <p:cNvSpPr/>
              <p:nvPr/>
            </p:nvSpPr>
            <p:spPr bwMode="auto">
              <a:xfrm>
                <a:off x="2463800" y="2487613"/>
                <a:ext cx="34925" cy="169863"/>
              </a:xfrm>
              <a:custGeom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5" y="22"/>
                  </a:cxn>
                  <a:cxn ang="0">
                    <a:pos x="51" y="40"/>
                  </a:cxn>
                  <a:cxn ang="0">
                    <a:pos x="42" y="75"/>
                  </a:cxn>
                  <a:cxn ang="0">
                    <a:pos x="42" y="75"/>
                  </a:cxn>
                  <a:cxn ang="0">
                    <a:pos x="25" y="161"/>
                  </a:cxn>
                  <a:cxn ang="0">
                    <a:pos x="25" y="161"/>
                  </a:cxn>
                  <a:cxn ang="0">
                    <a:pos x="17" y="199"/>
                  </a:cxn>
                  <a:cxn ang="0">
                    <a:pos x="9" y="238"/>
                  </a:cxn>
                  <a:cxn ang="0">
                    <a:pos x="5" y="256"/>
                  </a:cxn>
                  <a:cxn ang="0">
                    <a:pos x="3" y="276"/>
                  </a:cxn>
                  <a:cxn ang="0">
                    <a:pos x="1" y="295"/>
                  </a:cxn>
                  <a:cxn ang="0">
                    <a:pos x="0" y="314"/>
                  </a:cxn>
                  <a:cxn ang="0">
                    <a:pos x="0" y="314"/>
                  </a:cxn>
                  <a:cxn ang="0">
                    <a:pos x="0" y="316"/>
                  </a:cxn>
                  <a:cxn ang="0">
                    <a:pos x="1" y="318"/>
                  </a:cxn>
                  <a:cxn ang="0">
                    <a:pos x="3" y="318"/>
                  </a:cxn>
                  <a:cxn ang="0">
                    <a:pos x="4" y="319"/>
                  </a:cxn>
                  <a:cxn ang="0">
                    <a:pos x="6" y="318"/>
                  </a:cxn>
                  <a:cxn ang="0">
                    <a:pos x="7" y="318"/>
                  </a:cxn>
                  <a:cxn ang="0">
                    <a:pos x="8" y="316"/>
                  </a:cxn>
                  <a:cxn ang="0">
                    <a:pos x="9" y="314"/>
                  </a:cxn>
                  <a:cxn ang="0">
                    <a:pos x="9" y="314"/>
                  </a:cxn>
                  <a:cxn ang="0">
                    <a:pos x="10" y="294"/>
                  </a:cxn>
                  <a:cxn ang="0">
                    <a:pos x="12" y="274"/>
                  </a:cxn>
                  <a:cxn ang="0">
                    <a:pos x="16" y="254"/>
                  </a:cxn>
                  <a:cxn ang="0">
                    <a:pos x="19" y="234"/>
                  </a:cxn>
                  <a:cxn ang="0">
                    <a:pos x="36" y="155"/>
                  </a:cxn>
                  <a:cxn ang="0">
                    <a:pos x="36" y="155"/>
                  </a:cxn>
                  <a:cxn ang="0">
                    <a:pos x="54" y="69"/>
                  </a:cxn>
                  <a:cxn ang="0">
                    <a:pos x="54" y="69"/>
                  </a:cxn>
                  <a:cxn ang="0">
                    <a:pos x="61" y="37"/>
                  </a:cxn>
                  <a:cxn ang="0">
                    <a:pos x="64" y="2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b="b" l="0" r="r" t="0"/>
                <a:pathLst>
                  <a:path h="319" w="66">
                    <a:moveTo>
                      <a:pt x="57" y="4"/>
                    </a:moveTo>
                    <a:lnTo>
                      <a:pt x="57" y="4"/>
                    </a:lnTo>
                    <a:lnTo>
                      <a:pt x="55" y="22"/>
                    </a:lnTo>
                    <a:lnTo>
                      <a:pt x="51" y="40"/>
                    </a:lnTo>
                    <a:lnTo>
                      <a:pt x="42" y="75"/>
                    </a:lnTo>
                    <a:lnTo>
                      <a:pt x="42" y="75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17" y="199"/>
                    </a:lnTo>
                    <a:lnTo>
                      <a:pt x="9" y="238"/>
                    </a:lnTo>
                    <a:lnTo>
                      <a:pt x="5" y="256"/>
                    </a:lnTo>
                    <a:lnTo>
                      <a:pt x="3" y="276"/>
                    </a:lnTo>
                    <a:lnTo>
                      <a:pt x="1" y="295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316"/>
                    </a:lnTo>
                    <a:lnTo>
                      <a:pt x="1" y="318"/>
                    </a:lnTo>
                    <a:lnTo>
                      <a:pt x="3" y="318"/>
                    </a:lnTo>
                    <a:lnTo>
                      <a:pt x="4" y="319"/>
                    </a:lnTo>
                    <a:lnTo>
                      <a:pt x="6" y="318"/>
                    </a:lnTo>
                    <a:lnTo>
                      <a:pt x="7" y="318"/>
                    </a:lnTo>
                    <a:lnTo>
                      <a:pt x="8" y="316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10" y="294"/>
                    </a:lnTo>
                    <a:lnTo>
                      <a:pt x="12" y="274"/>
                    </a:lnTo>
                    <a:lnTo>
                      <a:pt x="16" y="254"/>
                    </a:lnTo>
                    <a:lnTo>
                      <a:pt x="19" y="234"/>
                    </a:lnTo>
                    <a:lnTo>
                      <a:pt x="36" y="155"/>
                    </a:lnTo>
                    <a:lnTo>
                      <a:pt x="36" y="155"/>
                    </a:lnTo>
                    <a:lnTo>
                      <a:pt x="54" y="69"/>
                    </a:lnTo>
                    <a:lnTo>
                      <a:pt x="54" y="69"/>
                    </a:lnTo>
                    <a:lnTo>
                      <a:pt x="61" y="37"/>
                    </a:lnTo>
                    <a:lnTo>
                      <a:pt x="64" y="2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32" name="Freeform 271"/>
              <p:cNvSpPr/>
              <p:nvPr/>
            </p:nvSpPr>
            <p:spPr bwMode="auto">
              <a:xfrm>
                <a:off x="2482850" y="2514600"/>
                <a:ext cx="46038" cy="158750"/>
              </a:xfrm>
              <a:custGeom>
                <a:cxnLst>
                  <a:cxn ang="0">
                    <a:pos x="77" y="4"/>
                  </a:cxn>
                  <a:cxn ang="0">
                    <a:pos x="77" y="4"/>
                  </a:cxn>
                  <a:cxn ang="0">
                    <a:pos x="76" y="13"/>
                  </a:cxn>
                  <a:cxn ang="0">
                    <a:pos x="73" y="22"/>
                  </a:cxn>
                  <a:cxn ang="0">
                    <a:pos x="66" y="40"/>
                  </a:cxn>
                  <a:cxn ang="0">
                    <a:pos x="59" y="57"/>
                  </a:cxn>
                  <a:cxn ang="0">
                    <a:pos x="52" y="74"/>
                  </a:cxn>
                  <a:cxn ang="0">
                    <a:pos x="52" y="74"/>
                  </a:cxn>
                  <a:cxn ang="0">
                    <a:pos x="47" y="94"/>
                  </a:cxn>
                  <a:cxn ang="0">
                    <a:pos x="42" y="113"/>
                  </a:cxn>
                  <a:cxn ang="0">
                    <a:pos x="34" y="152"/>
                  </a:cxn>
                  <a:cxn ang="0">
                    <a:pos x="34" y="152"/>
                  </a:cxn>
                  <a:cxn ang="0">
                    <a:pos x="30" y="170"/>
                  </a:cxn>
                  <a:cxn ang="0">
                    <a:pos x="25" y="188"/>
                  </a:cxn>
                  <a:cxn ang="0">
                    <a:pos x="15" y="223"/>
                  </a:cxn>
                  <a:cxn ang="0">
                    <a:pos x="10" y="240"/>
                  </a:cxn>
                  <a:cxn ang="0">
                    <a:pos x="5" y="258"/>
                  </a:cxn>
                  <a:cxn ang="0">
                    <a:pos x="2" y="276"/>
                  </a:cxn>
                  <a:cxn ang="0">
                    <a:pos x="0" y="295"/>
                  </a:cxn>
                  <a:cxn ang="0">
                    <a:pos x="0" y="295"/>
                  </a:cxn>
                  <a:cxn ang="0">
                    <a:pos x="1" y="297"/>
                  </a:cxn>
                  <a:cxn ang="0">
                    <a:pos x="2" y="298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10" y="297"/>
                  </a:cxn>
                  <a:cxn ang="0">
                    <a:pos x="11" y="295"/>
                  </a:cxn>
                  <a:cxn ang="0">
                    <a:pos x="11" y="295"/>
                  </a:cxn>
                  <a:cxn ang="0">
                    <a:pos x="12" y="275"/>
                  </a:cxn>
                  <a:cxn ang="0">
                    <a:pos x="15" y="257"/>
                  </a:cxn>
                  <a:cxn ang="0">
                    <a:pos x="19" y="238"/>
                  </a:cxn>
                  <a:cxn ang="0">
                    <a:pos x="24" y="220"/>
                  </a:cxn>
                  <a:cxn ang="0">
                    <a:pos x="35" y="183"/>
                  </a:cxn>
                  <a:cxn ang="0">
                    <a:pos x="40" y="165"/>
                  </a:cxn>
                  <a:cxn ang="0">
                    <a:pos x="45" y="146"/>
                  </a:cxn>
                  <a:cxn ang="0">
                    <a:pos x="45" y="146"/>
                  </a:cxn>
                  <a:cxn ang="0">
                    <a:pos x="48" y="127"/>
                  </a:cxn>
                  <a:cxn ang="0">
                    <a:pos x="53" y="107"/>
                  </a:cxn>
                  <a:cxn ang="0">
                    <a:pos x="58" y="88"/>
                  </a:cxn>
                  <a:cxn ang="0">
                    <a:pos x="64" y="70"/>
                  </a:cxn>
                  <a:cxn ang="0">
                    <a:pos x="64" y="70"/>
                  </a:cxn>
                  <a:cxn ang="0">
                    <a:pos x="70" y="53"/>
                  </a:cxn>
                  <a:cxn ang="0">
                    <a:pos x="78" y="38"/>
                  </a:cxn>
                  <a:cxn ang="0">
                    <a:pos x="83" y="21"/>
                  </a:cxn>
                  <a:cxn ang="0">
                    <a:pos x="85" y="13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6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79" y="1"/>
                  </a:cxn>
                  <a:cxn ang="0">
                    <a:pos x="77" y="2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b="b" l="0" r="r" t="0"/>
                <a:pathLst>
                  <a:path h="299" w="86">
                    <a:moveTo>
                      <a:pt x="77" y="4"/>
                    </a:moveTo>
                    <a:lnTo>
                      <a:pt x="77" y="4"/>
                    </a:lnTo>
                    <a:lnTo>
                      <a:pt x="76" y="13"/>
                    </a:lnTo>
                    <a:lnTo>
                      <a:pt x="73" y="22"/>
                    </a:lnTo>
                    <a:lnTo>
                      <a:pt x="66" y="40"/>
                    </a:lnTo>
                    <a:lnTo>
                      <a:pt x="59" y="57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47" y="94"/>
                    </a:lnTo>
                    <a:lnTo>
                      <a:pt x="42" y="113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0" y="170"/>
                    </a:lnTo>
                    <a:lnTo>
                      <a:pt x="25" y="188"/>
                    </a:lnTo>
                    <a:lnTo>
                      <a:pt x="15" y="223"/>
                    </a:lnTo>
                    <a:lnTo>
                      <a:pt x="10" y="240"/>
                    </a:lnTo>
                    <a:lnTo>
                      <a:pt x="5" y="258"/>
                    </a:lnTo>
                    <a:lnTo>
                      <a:pt x="2" y="276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1" y="297"/>
                    </a:lnTo>
                    <a:lnTo>
                      <a:pt x="2" y="298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10" y="297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2" y="275"/>
                    </a:lnTo>
                    <a:lnTo>
                      <a:pt x="15" y="257"/>
                    </a:lnTo>
                    <a:lnTo>
                      <a:pt x="19" y="238"/>
                    </a:lnTo>
                    <a:lnTo>
                      <a:pt x="24" y="220"/>
                    </a:lnTo>
                    <a:lnTo>
                      <a:pt x="35" y="183"/>
                    </a:lnTo>
                    <a:lnTo>
                      <a:pt x="40" y="165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8" y="127"/>
                    </a:lnTo>
                    <a:lnTo>
                      <a:pt x="53" y="107"/>
                    </a:lnTo>
                    <a:lnTo>
                      <a:pt x="58" y="8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70" y="53"/>
                    </a:lnTo>
                    <a:lnTo>
                      <a:pt x="78" y="38"/>
                    </a:lnTo>
                    <a:lnTo>
                      <a:pt x="83" y="21"/>
                    </a:lnTo>
                    <a:lnTo>
                      <a:pt x="85" y="13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5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9" y="1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33" name="Freeform 272"/>
              <p:cNvSpPr/>
              <p:nvPr/>
            </p:nvSpPr>
            <p:spPr bwMode="auto">
              <a:xfrm>
                <a:off x="2516188" y="2557463"/>
                <a:ext cx="28575" cy="163513"/>
              </a:xfrm>
              <a:custGeom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29" y="78"/>
                  </a:cxn>
                  <a:cxn ang="0">
                    <a:pos x="16" y="152"/>
                  </a:cxn>
                  <a:cxn ang="0">
                    <a:pos x="10" y="189"/>
                  </a:cxn>
                  <a:cxn ang="0">
                    <a:pos x="4" y="226"/>
                  </a:cxn>
                  <a:cxn ang="0">
                    <a:pos x="1" y="265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0" y="304"/>
                  </a:cxn>
                  <a:cxn ang="0">
                    <a:pos x="1" y="306"/>
                  </a:cxn>
                  <a:cxn ang="0">
                    <a:pos x="2" y="307"/>
                  </a:cxn>
                  <a:cxn ang="0">
                    <a:pos x="4" y="307"/>
                  </a:cxn>
                  <a:cxn ang="0">
                    <a:pos x="6" y="307"/>
                  </a:cxn>
                  <a:cxn ang="0">
                    <a:pos x="7" y="306"/>
                  </a:cxn>
                  <a:cxn ang="0">
                    <a:pos x="9" y="304"/>
                  </a:cxn>
                  <a:cxn ang="0">
                    <a:pos x="10" y="303"/>
                  </a:cxn>
                  <a:cxn ang="0">
                    <a:pos x="10" y="303"/>
                  </a:cxn>
                  <a:cxn ang="0">
                    <a:pos x="11" y="265"/>
                  </a:cxn>
                  <a:cxn ang="0">
                    <a:pos x="14" y="227"/>
                  </a:cxn>
                  <a:cxn ang="0">
                    <a:pos x="19" y="190"/>
                  </a:cxn>
                  <a:cxn ang="0">
                    <a:pos x="25" y="153"/>
                  </a:cxn>
                  <a:cxn ang="0">
                    <a:pos x="38" y="80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3" y="4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7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b="b" l="0" r="r" t="0"/>
                <a:pathLst>
                  <a:path h="307" w="52">
                    <a:moveTo>
                      <a:pt x="45" y="4"/>
                    </a:moveTo>
                    <a:lnTo>
                      <a:pt x="45" y="4"/>
                    </a:lnTo>
                    <a:lnTo>
                      <a:pt x="29" y="78"/>
                    </a:lnTo>
                    <a:lnTo>
                      <a:pt x="16" y="152"/>
                    </a:lnTo>
                    <a:lnTo>
                      <a:pt x="10" y="189"/>
                    </a:lnTo>
                    <a:lnTo>
                      <a:pt x="4" y="226"/>
                    </a:lnTo>
                    <a:lnTo>
                      <a:pt x="1" y="265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04"/>
                    </a:lnTo>
                    <a:lnTo>
                      <a:pt x="1" y="306"/>
                    </a:lnTo>
                    <a:lnTo>
                      <a:pt x="2" y="307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7" y="306"/>
                    </a:lnTo>
                    <a:lnTo>
                      <a:pt x="9" y="304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1" y="265"/>
                    </a:lnTo>
                    <a:lnTo>
                      <a:pt x="14" y="227"/>
                    </a:lnTo>
                    <a:lnTo>
                      <a:pt x="19" y="190"/>
                    </a:lnTo>
                    <a:lnTo>
                      <a:pt x="25" y="153"/>
                    </a:lnTo>
                    <a:lnTo>
                      <a:pt x="38" y="80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34" name="Freeform 273"/>
              <p:cNvSpPr/>
              <p:nvPr/>
            </p:nvSpPr>
            <p:spPr bwMode="auto">
              <a:xfrm>
                <a:off x="2549525" y="2571750"/>
                <a:ext cx="28575" cy="161925"/>
              </a:xfrm>
              <a:custGeom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44" y="12"/>
                  </a:cxn>
                  <a:cxn ang="0">
                    <a:pos x="42" y="21"/>
                  </a:cxn>
                  <a:cxn ang="0">
                    <a:pos x="37" y="37"/>
                  </a:cxn>
                  <a:cxn ang="0">
                    <a:pos x="33" y="53"/>
                  </a:cxn>
                  <a:cxn ang="0">
                    <a:pos x="29" y="68"/>
                  </a:cxn>
                  <a:cxn ang="0">
                    <a:pos x="29" y="68"/>
                  </a:cxn>
                  <a:cxn ang="0">
                    <a:pos x="27" y="88"/>
                  </a:cxn>
                  <a:cxn ang="0">
                    <a:pos x="25" y="107"/>
                  </a:cxn>
                  <a:cxn ang="0">
                    <a:pos x="21" y="147"/>
                  </a:cxn>
                  <a:cxn ang="0">
                    <a:pos x="21" y="147"/>
                  </a:cxn>
                  <a:cxn ang="0">
                    <a:pos x="15" y="185"/>
                  </a:cxn>
                  <a:cxn ang="0">
                    <a:pos x="7" y="224"/>
                  </a:cxn>
                  <a:cxn ang="0">
                    <a:pos x="2" y="262"/>
                  </a:cxn>
                  <a:cxn ang="0">
                    <a:pos x="1" y="282"/>
                  </a:cxn>
                  <a:cxn ang="0">
                    <a:pos x="0" y="302"/>
                  </a:cxn>
                  <a:cxn ang="0">
                    <a:pos x="0" y="302"/>
                  </a:cxn>
                  <a:cxn ang="0">
                    <a:pos x="0" y="304"/>
                  </a:cxn>
                  <a:cxn ang="0">
                    <a:pos x="1" y="305"/>
                  </a:cxn>
                  <a:cxn ang="0">
                    <a:pos x="3" y="306"/>
                  </a:cxn>
                  <a:cxn ang="0">
                    <a:pos x="4" y="306"/>
                  </a:cxn>
                  <a:cxn ang="0">
                    <a:pos x="6" y="306"/>
                  </a:cxn>
                  <a:cxn ang="0">
                    <a:pos x="7" y="305"/>
                  </a:cxn>
                  <a:cxn ang="0">
                    <a:pos x="10" y="304"/>
                  </a:cxn>
                  <a:cxn ang="0">
                    <a:pos x="10" y="302"/>
                  </a:cxn>
                  <a:cxn ang="0">
                    <a:pos x="10" y="302"/>
                  </a:cxn>
                  <a:cxn ang="0">
                    <a:pos x="11" y="281"/>
                  </a:cxn>
                  <a:cxn ang="0">
                    <a:pos x="13" y="261"/>
                  </a:cxn>
                  <a:cxn ang="0">
                    <a:pos x="18" y="221"/>
                  </a:cxn>
                  <a:cxn ang="0">
                    <a:pos x="24" y="181"/>
                  </a:cxn>
                  <a:cxn ang="0">
                    <a:pos x="31" y="140"/>
                  </a:cxn>
                  <a:cxn ang="0">
                    <a:pos x="31" y="140"/>
                  </a:cxn>
                  <a:cxn ang="0">
                    <a:pos x="35" y="102"/>
                  </a:cxn>
                  <a:cxn ang="0">
                    <a:pos x="37" y="83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3" y="49"/>
                  </a:cxn>
                  <a:cxn ang="0">
                    <a:pos x="48" y="34"/>
                  </a:cxn>
                  <a:cxn ang="0">
                    <a:pos x="52" y="20"/>
                  </a:cxn>
                  <a:cxn ang="0">
                    <a:pos x="53" y="12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b="b" l="0" r="r" t="0"/>
                <a:pathLst>
                  <a:path h="306" w="54">
                    <a:moveTo>
                      <a:pt x="45" y="4"/>
                    </a:moveTo>
                    <a:lnTo>
                      <a:pt x="45" y="4"/>
                    </a:lnTo>
                    <a:lnTo>
                      <a:pt x="44" y="12"/>
                    </a:lnTo>
                    <a:lnTo>
                      <a:pt x="42" y="21"/>
                    </a:lnTo>
                    <a:lnTo>
                      <a:pt x="37" y="37"/>
                    </a:lnTo>
                    <a:lnTo>
                      <a:pt x="33" y="53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27" y="88"/>
                    </a:lnTo>
                    <a:lnTo>
                      <a:pt x="25" y="10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15" y="185"/>
                    </a:lnTo>
                    <a:lnTo>
                      <a:pt x="7" y="224"/>
                    </a:lnTo>
                    <a:lnTo>
                      <a:pt x="2" y="262"/>
                    </a:lnTo>
                    <a:lnTo>
                      <a:pt x="1" y="28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1" y="305"/>
                    </a:lnTo>
                    <a:lnTo>
                      <a:pt x="3" y="306"/>
                    </a:lnTo>
                    <a:lnTo>
                      <a:pt x="4" y="306"/>
                    </a:lnTo>
                    <a:lnTo>
                      <a:pt x="6" y="306"/>
                    </a:lnTo>
                    <a:lnTo>
                      <a:pt x="7" y="305"/>
                    </a:lnTo>
                    <a:lnTo>
                      <a:pt x="10" y="304"/>
                    </a:lnTo>
                    <a:lnTo>
                      <a:pt x="10" y="302"/>
                    </a:lnTo>
                    <a:lnTo>
                      <a:pt x="10" y="302"/>
                    </a:lnTo>
                    <a:lnTo>
                      <a:pt x="11" y="281"/>
                    </a:lnTo>
                    <a:lnTo>
                      <a:pt x="13" y="261"/>
                    </a:lnTo>
                    <a:lnTo>
                      <a:pt x="18" y="221"/>
                    </a:lnTo>
                    <a:lnTo>
                      <a:pt x="24" y="181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5" y="102"/>
                    </a:lnTo>
                    <a:lnTo>
                      <a:pt x="37" y="83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49"/>
                    </a:lnTo>
                    <a:lnTo>
                      <a:pt x="48" y="34"/>
                    </a:lnTo>
                    <a:lnTo>
                      <a:pt x="52" y="20"/>
                    </a:lnTo>
                    <a:lnTo>
                      <a:pt x="53" y="1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35" name="Freeform 274"/>
              <p:cNvSpPr/>
              <p:nvPr/>
            </p:nvSpPr>
            <p:spPr bwMode="auto">
              <a:xfrm>
                <a:off x="2579688" y="2598738"/>
                <a:ext cx="15875" cy="155575"/>
              </a:xfrm>
              <a:custGeom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8" y="40"/>
                  </a:cxn>
                  <a:cxn ang="0">
                    <a:pos x="16" y="75"/>
                  </a:cxn>
                  <a:cxn ang="0">
                    <a:pos x="12" y="110"/>
                  </a:cxn>
                  <a:cxn ang="0">
                    <a:pos x="8" y="146"/>
                  </a:cxn>
                  <a:cxn ang="0">
                    <a:pos x="8" y="146"/>
                  </a:cxn>
                  <a:cxn ang="0">
                    <a:pos x="6" y="164"/>
                  </a:cxn>
                  <a:cxn ang="0">
                    <a:pos x="6" y="181"/>
                  </a:cxn>
                  <a:cxn ang="0">
                    <a:pos x="5" y="217"/>
                  </a:cxn>
                  <a:cxn ang="0">
                    <a:pos x="4" y="252"/>
                  </a:cxn>
                  <a:cxn ang="0">
                    <a:pos x="3" y="269"/>
                  </a:cxn>
                  <a:cxn ang="0">
                    <a:pos x="0" y="287"/>
                  </a:cxn>
                  <a:cxn ang="0">
                    <a:pos x="0" y="287"/>
                  </a:cxn>
                  <a:cxn ang="0">
                    <a:pos x="0" y="289"/>
                  </a:cxn>
                  <a:cxn ang="0">
                    <a:pos x="1" y="291"/>
                  </a:cxn>
                  <a:cxn ang="0">
                    <a:pos x="4" y="293"/>
                  </a:cxn>
                  <a:cxn ang="0">
                    <a:pos x="5" y="293"/>
                  </a:cxn>
                  <a:cxn ang="0">
                    <a:pos x="7" y="293"/>
                  </a:cxn>
                  <a:cxn ang="0">
                    <a:pos x="8" y="292"/>
                  </a:cxn>
                  <a:cxn ang="0">
                    <a:pos x="9" y="290"/>
                  </a:cxn>
                  <a:cxn ang="0">
                    <a:pos x="9" y="290"/>
                  </a:cxn>
                  <a:cxn ang="0">
                    <a:pos x="11" y="274"/>
                  </a:cxn>
                  <a:cxn ang="0">
                    <a:pos x="13" y="258"/>
                  </a:cxn>
                  <a:cxn ang="0">
                    <a:pos x="16" y="226"/>
                  </a:cxn>
                  <a:cxn ang="0">
                    <a:pos x="16" y="194"/>
                  </a:cxn>
                  <a:cxn ang="0">
                    <a:pos x="16" y="162"/>
                  </a:cxn>
                  <a:cxn ang="0">
                    <a:pos x="16" y="162"/>
                  </a:cxn>
                  <a:cxn ang="0">
                    <a:pos x="17" y="143"/>
                  </a:cxn>
                  <a:cxn ang="0">
                    <a:pos x="19" y="125"/>
                  </a:cxn>
                  <a:cxn ang="0">
                    <a:pos x="22" y="106"/>
                  </a:cxn>
                  <a:cxn ang="0">
                    <a:pos x="24" y="87"/>
                  </a:cxn>
                  <a:cxn ang="0">
                    <a:pos x="24" y="87"/>
                  </a:cxn>
                  <a:cxn ang="0">
                    <a:pos x="27" y="46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b="b" l="0" r="r" t="0"/>
                <a:pathLst>
                  <a:path h="293" w="28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8" y="40"/>
                    </a:lnTo>
                    <a:lnTo>
                      <a:pt x="16" y="75"/>
                    </a:lnTo>
                    <a:lnTo>
                      <a:pt x="12" y="110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6" y="164"/>
                    </a:lnTo>
                    <a:lnTo>
                      <a:pt x="6" y="181"/>
                    </a:lnTo>
                    <a:lnTo>
                      <a:pt x="5" y="217"/>
                    </a:lnTo>
                    <a:lnTo>
                      <a:pt x="4" y="252"/>
                    </a:lnTo>
                    <a:lnTo>
                      <a:pt x="3" y="26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89"/>
                    </a:lnTo>
                    <a:lnTo>
                      <a:pt x="1" y="291"/>
                    </a:lnTo>
                    <a:lnTo>
                      <a:pt x="4" y="293"/>
                    </a:lnTo>
                    <a:lnTo>
                      <a:pt x="5" y="293"/>
                    </a:lnTo>
                    <a:lnTo>
                      <a:pt x="7" y="293"/>
                    </a:lnTo>
                    <a:lnTo>
                      <a:pt x="8" y="292"/>
                    </a:lnTo>
                    <a:lnTo>
                      <a:pt x="9" y="290"/>
                    </a:lnTo>
                    <a:lnTo>
                      <a:pt x="9" y="290"/>
                    </a:lnTo>
                    <a:lnTo>
                      <a:pt x="11" y="274"/>
                    </a:lnTo>
                    <a:lnTo>
                      <a:pt x="13" y="258"/>
                    </a:lnTo>
                    <a:lnTo>
                      <a:pt x="16" y="226"/>
                    </a:lnTo>
                    <a:lnTo>
                      <a:pt x="16" y="194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7" y="143"/>
                    </a:lnTo>
                    <a:lnTo>
                      <a:pt x="19" y="125"/>
                    </a:lnTo>
                    <a:lnTo>
                      <a:pt x="22" y="106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7" y="46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36" name="Freeform 275"/>
              <p:cNvSpPr/>
              <p:nvPr/>
            </p:nvSpPr>
            <p:spPr bwMode="auto">
              <a:xfrm>
                <a:off x="2609850" y="2592388"/>
                <a:ext cx="25400" cy="158750"/>
              </a:xfrm>
              <a:custGeom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23"/>
                  </a:cxn>
                  <a:cxn ang="0">
                    <a:pos x="36" y="42"/>
                  </a:cxn>
                  <a:cxn ang="0">
                    <a:pos x="32" y="78"/>
                  </a:cxn>
                  <a:cxn ang="0">
                    <a:pos x="26" y="114"/>
                  </a:cxn>
                  <a:cxn ang="0">
                    <a:pos x="18" y="150"/>
                  </a:cxn>
                  <a:cxn ang="0">
                    <a:pos x="12" y="186"/>
                  </a:cxn>
                  <a:cxn ang="0">
                    <a:pos x="6" y="222"/>
                  </a:cxn>
                  <a:cxn ang="0">
                    <a:pos x="2" y="258"/>
                  </a:cxn>
                  <a:cxn ang="0">
                    <a:pos x="1" y="277"/>
                  </a:cxn>
                  <a:cxn ang="0">
                    <a:pos x="0" y="296"/>
                  </a:cxn>
                  <a:cxn ang="0">
                    <a:pos x="0" y="296"/>
                  </a:cxn>
                  <a:cxn ang="0">
                    <a:pos x="0" y="298"/>
                  </a:cxn>
                  <a:cxn ang="0">
                    <a:pos x="1" y="299"/>
                  </a:cxn>
                  <a:cxn ang="0">
                    <a:pos x="3" y="300"/>
                  </a:cxn>
                  <a:cxn ang="0">
                    <a:pos x="4" y="300"/>
                  </a:cxn>
                  <a:cxn ang="0">
                    <a:pos x="6" y="300"/>
                  </a:cxn>
                  <a:cxn ang="0">
                    <a:pos x="8" y="299"/>
                  </a:cxn>
                  <a:cxn ang="0">
                    <a:pos x="9" y="298"/>
                  </a:cxn>
                  <a:cxn ang="0">
                    <a:pos x="9" y="296"/>
                  </a:cxn>
                  <a:cxn ang="0">
                    <a:pos x="9" y="296"/>
                  </a:cxn>
                  <a:cxn ang="0">
                    <a:pos x="10" y="277"/>
                  </a:cxn>
                  <a:cxn ang="0">
                    <a:pos x="11" y="258"/>
                  </a:cxn>
                  <a:cxn ang="0">
                    <a:pos x="15" y="222"/>
                  </a:cxn>
                  <a:cxn ang="0">
                    <a:pos x="22" y="186"/>
                  </a:cxn>
                  <a:cxn ang="0">
                    <a:pos x="29" y="150"/>
                  </a:cxn>
                  <a:cxn ang="0">
                    <a:pos x="35" y="114"/>
                  </a:cxn>
                  <a:cxn ang="0">
                    <a:pos x="41" y="78"/>
                  </a:cxn>
                  <a:cxn ang="0">
                    <a:pos x="45" y="42"/>
                  </a:cxn>
                  <a:cxn ang="0">
                    <a:pos x="46" y="23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b="b" l="0" r="r" t="0"/>
                <a:pathLst>
                  <a:path h="300" w="47">
                    <a:moveTo>
                      <a:pt x="38" y="4"/>
                    </a:moveTo>
                    <a:lnTo>
                      <a:pt x="38" y="4"/>
                    </a:lnTo>
                    <a:lnTo>
                      <a:pt x="37" y="23"/>
                    </a:lnTo>
                    <a:lnTo>
                      <a:pt x="36" y="42"/>
                    </a:lnTo>
                    <a:lnTo>
                      <a:pt x="32" y="78"/>
                    </a:lnTo>
                    <a:lnTo>
                      <a:pt x="26" y="114"/>
                    </a:lnTo>
                    <a:lnTo>
                      <a:pt x="18" y="150"/>
                    </a:lnTo>
                    <a:lnTo>
                      <a:pt x="12" y="186"/>
                    </a:lnTo>
                    <a:lnTo>
                      <a:pt x="6" y="222"/>
                    </a:lnTo>
                    <a:lnTo>
                      <a:pt x="2" y="258"/>
                    </a:lnTo>
                    <a:lnTo>
                      <a:pt x="1" y="27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0" y="298"/>
                    </a:lnTo>
                    <a:lnTo>
                      <a:pt x="1" y="299"/>
                    </a:lnTo>
                    <a:lnTo>
                      <a:pt x="3" y="300"/>
                    </a:lnTo>
                    <a:lnTo>
                      <a:pt x="4" y="300"/>
                    </a:lnTo>
                    <a:lnTo>
                      <a:pt x="6" y="300"/>
                    </a:lnTo>
                    <a:lnTo>
                      <a:pt x="8" y="299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0" y="277"/>
                    </a:lnTo>
                    <a:lnTo>
                      <a:pt x="11" y="258"/>
                    </a:lnTo>
                    <a:lnTo>
                      <a:pt x="15" y="222"/>
                    </a:lnTo>
                    <a:lnTo>
                      <a:pt x="22" y="186"/>
                    </a:lnTo>
                    <a:lnTo>
                      <a:pt x="29" y="150"/>
                    </a:lnTo>
                    <a:lnTo>
                      <a:pt x="35" y="114"/>
                    </a:lnTo>
                    <a:lnTo>
                      <a:pt x="41" y="78"/>
                    </a:lnTo>
                    <a:lnTo>
                      <a:pt x="45" y="42"/>
                    </a:lnTo>
                    <a:lnTo>
                      <a:pt x="46" y="23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37" name="Freeform 276"/>
              <p:cNvSpPr/>
              <p:nvPr/>
            </p:nvSpPr>
            <p:spPr bwMode="auto">
              <a:xfrm>
                <a:off x="2649538" y="2581275"/>
                <a:ext cx="22225" cy="206375"/>
              </a:xfrm>
              <a:custGeom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3" y="25"/>
                  </a:cxn>
                  <a:cxn ang="0">
                    <a:pos x="30" y="47"/>
                  </a:cxn>
                  <a:cxn ang="0">
                    <a:pos x="24" y="89"/>
                  </a:cxn>
                  <a:cxn ang="0">
                    <a:pos x="19" y="133"/>
                  </a:cxn>
                  <a:cxn ang="0">
                    <a:pos x="17" y="154"/>
                  </a:cxn>
                  <a:cxn ang="0">
                    <a:pos x="16" y="175"/>
                  </a:cxn>
                  <a:cxn ang="0">
                    <a:pos x="16" y="175"/>
                  </a:cxn>
                  <a:cxn ang="0">
                    <a:pos x="15" y="191"/>
                  </a:cxn>
                  <a:cxn ang="0">
                    <a:pos x="14" y="207"/>
                  </a:cxn>
                  <a:cxn ang="0">
                    <a:pos x="11" y="239"/>
                  </a:cxn>
                  <a:cxn ang="0">
                    <a:pos x="11" y="239"/>
                  </a:cxn>
                  <a:cxn ang="0">
                    <a:pos x="6" y="290"/>
                  </a:cxn>
                  <a:cxn ang="0">
                    <a:pos x="2" y="340"/>
                  </a:cxn>
                  <a:cxn ang="0">
                    <a:pos x="2" y="340"/>
                  </a:cxn>
                  <a:cxn ang="0">
                    <a:pos x="1" y="351"/>
                  </a:cxn>
                  <a:cxn ang="0">
                    <a:pos x="0" y="365"/>
                  </a:cxn>
                  <a:cxn ang="0">
                    <a:pos x="0" y="372"/>
                  </a:cxn>
                  <a:cxn ang="0">
                    <a:pos x="0" y="380"/>
                  </a:cxn>
                  <a:cxn ang="0">
                    <a:pos x="2" y="385"/>
                  </a:cxn>
                  <a:cxn ang="0">
                    <a:pos x="3" y="387"/>
                  </a:cxn>
                  <a:cxn ang="0">
                    <a:pos x="5" y="388"/>
                  </a:cxn>
                  <a:cxn ang="0">
                    <a:pos x="5" y="388"/>
                  </a:cxn>
                  <a:cxn ang="0">
                    <a:pos x="7" y="388"/>
                  </a:cxn>
                  <a:cxn ang="0">
                    <a:pos x="8" y="388"/>
                  </a:cxn>
                  <a:cxn ang="0">
                    <a:pos x="11" y="387"/>
                  </a:cxn>
                  <a:cxn ang="0">
                    <a:pos x="12" y="386"/>
                  </a:cxn>
                  <a:cxn ang="0">
                    <a:pos x="13" y="384"/>
                  </a:cxn>
                  <a:cxn ang="0">
                    <a:pos x="13" y="383"/>
                  </a:cxn>
                  <a:cxn ang="0">
                    <a:pos x="12" y="381"/>
                  </a:cxn>
                  <a:cxn ang="0">
                    <a:pos x="10" y="380"/>
                  </a:cxn>
                  <a:cxn ang="0">
                    <a:pos x="10" y="380"/>
                  </a:cxn>
                  <a:cxn ang="0">
                    <a:pos x="12" y="380"/>
                  </a:cxn>
                  <a:cxn ang="0">
                    <a:pos x="12" y="380"/>
                  </a:cxn>
                  <a:cxn ang="0">
                    <a:pos x="11" y="375"/>
                  </a:cxn>
                  <a:cxn ang="0">
                    <a:pos x="11" y="375"/>
                  </a:cxn>
                  <a:cxn ang="0">
                    <a:pos x="12" y="362"/>
                  </a:cxn>
                  <a:cxn ang="0">
                    <a:pos x="12" y="362"/>
                  </a:cxn>
                  <a:cxn ang="0">
                    <a:pos x="14" y="324"/>
                  </a:cxn>
                  <a:cxn ang="0">
                    <a:pos x="14" y="324"/>
                  </a:cxn>
                  <a:cxn ang="0">
                    <a:pos x="21" y="226"/>
                  </a:cxn>
                  <a:cxn ang="0">
                    <a:pos x="21" y="226"/>
                  </a:cxn>
                  <a:cxn ang="0">
                    <a:pos x="23" y="197"/>
                  </a:cxn>
                  <a:cxn ang="0">
                    <a:pos x="26" y="168"/>
                  </a:cxn>
                  <a:cxn ang="0">
                    <a:pos x="26" y="168"/>
                  </a:cxn>
                  <a:cxn ang="0">
                    <a:pos x="30" y="127"/>
                  </a:cxn>
                  <a:cxn ang="0">
                    <a:pos x="33" y="86"/>
                  </a:cxn>
                  <a:cxn ang="0">
                    <a:pos x="33" y="86"/>
                  </a:cxn>
                  <a:cxn ang="0">
                    <a:pos x="36" y="66"/>
                  </a:cxn>
                  <a:cxn ang="0">
                    <a:pos x="39" y="45"/>
                  </a:cxn>
                  <a:cxn ang="0">
                    <a:pos x="42" y="25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1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7" y="1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b="b" l="0" r="r" t="0"/>
                <a:pathLst>
                  <a:path h="388" w="44">
                    <a:moveTo>
                      <a:pt x="34" y="5"/>
                    </a:moveTo>
                    <a:lnTo>
                      <a:pt x="34" y="5"/>
                    </a:lnTo>
                    <a:lnTo>
                      <a:pt x="33" y="25"/>
                    </a:lnTo>
                    <a:lnTo>
                      <a:pt x="30" y="47"/>
                    </a:lnTo>
                    <a:lnTo>
                      <a:pt x="24" y="89"/>
                    </a:lnTo>
                    <a:lnTo>
                      <a:pt x="19" y="133"/>
                    </a:lnTo>
                    <a:lnTo>
                      <a:pt x="17" y="154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5" y="191"/>
                    </a:lnTo>
                    <a:lnTo>
                      <a:pt x="14" y="207"/>
                    </a:lnTo>
                    <a:lnTo>
                      <a:pt x="11" y="239"/>
                    </a:lnTo>
                    <a:lnTo>
                      <a:pt x="11" y="239"/>
                    </a:lnTo>
                    <a:lnTo>
                      <a:pt x="6" y="29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1" y="351"/>
                    </a:lnTo>
                    <a:lnTo>
                      <a:pt x="0" y="365"/>
                    </a:lnTo>
                    <a:lnTo>
                      <a:pt x="0" y="372"/>
                    </a:lnTo>
                    <a:lnTo>
                      <a:pt x="0" y="380"/>
                    </a:lnTo>
                    <a:lnTo>
                      <a:pt x="2" y="385"/>
                    </a:lnTo>
                    <a:lnTo>
                      <a:pt x="3" y="387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7" y="388"/>
                    </a:lnTo>
                    <a:lnTo>
                      <a:pt x="8" y="388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3" y="384"/>
                    </a:lnTo>
                    <a:lnTo>
                      <a:pt x="13" y="383"/>
                    </a:lnTo>
                    <a:lnTo>
                      <a:pt x="12" y="381"/>
                    </a:lnTo>
                    <a:lnTo>
                      <a:pt x="10" y="380"/>
                    </a:lnTo>
                    <a:lnTo>
                      <a:pt x="10" y="380"/>
                    </a:lnTo>
                    <a:lnTo>
                      <a:pt x="12" y="380"/>
                    </a:lnTo>
                    <a:lnTo>
                      <a:pt x="12" y="380"/>
                    </a:lnTo>
                    <a:lnTo>
                      <a:pt x="11" y="375"/>
                    </a:lnTo>
                    <a:lnTo>
                      <a:pt x="11" y="375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21" y="226"/>
                    </a:lnTo>
                    <a:lnTo>
                      <a:pt x="21" y="226"/>
                    </a:lnTo>
                    <a:lnTo>
                      <a:pt x="23" y="197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30" y="127"/>
                    </a:lnTo>
                    <a:lnTo>
                      <a:pt x="33" y="86"/>
                    </a:lnTo>
                    <a:lnTo>
                      <a:pt x="33" y="86"/>
                    </a:lnTo>
                    <a:lnTo>
                      <a:pt x="36" y="66"/>
                    </a:lnTo>
                    <a:lnTo>
                      <a:pt x="39" y="45"/>
                    </a:lnTo>
                    <a:lnTo>
                      <a:pt x="42" y="2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38" name="Freeform 277"/>
              <p:cNvSpPr/>
              <p:nvPr/>
            </p:nvSpPr>
            <p:spPr bwMode="auto">
              <a:xfrm>
                <a:off x="2687638" y="2544763"/>
                <a:ext cx="20638" cy="236538"/>
              </a:xfrm>
              <a:custGeom>
                <a:cxnLst>
                  <a:cxn ang="0">
                    <a:pos x="31" y="5"/>
                  </a:cxn>
                  <a:cxn ang="0">
                    <a:pos x="31" y="5"/>
                  </a:cxn>
                  <a:cxn ang="0">
                    <a:pos x="29" y="58"/>
                  </a:cxn>
                  <a:cxn ang="0">
                    <a:pos x="26" y="113"/>
                  </a:cxn>
                  <a:cxn ang="0">
                    <a:pos x="23" y="167"/>
                  </a:cxn>
                  <a:cxn ang="0">
                    <a:pos x="18" y="219"/>
                  </a:cxn>
                  <a:cxn ang="0">
                    <a:pos x="18" y="219"/>
                  </a:cxn>
                  <a:cxn ang="0">
                    <a:pos x="13" y="275"/>
                  </a:cxn>
                  <a:cxn ang="0">
                    <a:pos x="7" y="330"/>
                  </a:cxn>
                  <a:cxn ang="0">
                    <a:pos x="2" y="386"/>
                  </a:cxn>
                  <a:cxn ang="0">
                    <a:pos x="0" y="414"/>
                  </a:cxn>
                  <a:cxn ang="0">
                    <a:pos x="0" y="441"/>
                  </a:cxn>
                  <a:cxn ang="0">
                    <a:pos x="0" y="441"/>
                  </a:cxn>
                  <a:cxn ang="0">
                    <a:pos x="0" y="444"/>
                  </a:cxn>
                  <a:cxn ang="0">
                    <a:pos x="1" y="445"/>
                  </a:cxn>
                  <a:cxn ang="0">
                    <a:pos x="3" y="446"/>
                  </a:cxn>
                  <a:cxn ang="0">
                    <a:pos x="4" y="446"/>
                  </a:cxn>
                  <a:cxn ang="0">
                    <a:pos x="6" y="446"/>
                  </a:cxn>
                  <a:cxn ang="0">
                    <a:pos x="7" y="445"/>
                  </a:cxn>
                  <a:cxn ang="0">
                    <a:pos x="8" y="444"/>
                  </a:cxn>
                  <a:cxn ang="0">
                    <a:pos x="9" y="441"/>
                  </a:cxn>
                  <a:cxn ang="0">
                    <a:pos x="9" y="441"/>
                  </a:cxn>
                  <a:cxn ang="0">
                    <a:pos x="10" y="414"/>
                  </a:cxn>
                  <a:cxn ang="0">
                    <a:pos x="11" y="386"/>
                  </a:cxn>
                  <a:cxn ang="0">
                    <a:pos x="16" y="330"/>
                  </a:cxn>
                  <a:cxn ang="0">
                    <a:pos x="22" y="275"/>
                  </a:cxn>
                  <a:cxn ang="0">
                    <a:pos x="27" y="219"/>
                  </a:cxn>
                  <a:cxn ang="0">
                    <a:pos x="27" y="219"/>
                  </a:cxn>
                  <a:cxn ang="0">
                    <a:pos x="33" y="167"/>
                  </a:cxn>
                  <a:cxn ang="0">
                    <a:pos x="37" y="113"/>
                  </a:cxn>
                  <a:cxn ang="0">
                    <a:pos x="39" y="59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1" y="5"/>
                  </a:cxn>
                  <a:cxn ang="0">
                    <a:pos x="31" y="5"/>
                  </a:cxn>
                </a:cxnLst>
                <a:rect b="b" l="0" r="r" t="0"/>
                <a:pathLst>
                  <a:path h="446" w="40">
                    <a:moveTo>
                      <a:pt x="31" y="5"/>
                    </a:moveTo>
                    <a:lnTo>
                      <a:pt x="31" y="5"/>
                    </a:lnTo>
                    <a:lnTo>
                      <a:pt x="29" y="58"/>
                    </a:lnTo>
                    <a:lnTo>
                      <a:pt x="26" y="113"/>
                    </a:lnTo>
                    <a:lnTo>
                      <a:pt x="23" y="167"/>
                    </a:lnTo>
                    <a:lnTo>
                      <a:pt x="18" y="219"/>
                    </a:lnTo>
                    <a:lnTo>
                      <a:pt x="18" y="219"/>
                    </a:lnTo>
                    <a:lnTo>
                      <a:pt x="13" y="275"/>
                    </a:lnTo>
                    <a:lnTo>
                      <a:pt x="7" y="330"/>
                    </a:lnTo>
                    <a:lnTo>
                      <a:pt x="2" y="386"/>
                    </a:lnTo>
                    <a:lnTo>
                      <a:pt x="0" y="414"/>
                    </a:lnTo>
                    <a:lnTo>
                      <a:pt x="0" y="441"/>
                    </a:lnTo>
                    <a:lnTo>
                      <a:pt x="0" y="441"/>
                    </a:lnTo>
                    <a:lnTo>
                      <a:pt x="0" y="444"/>
                    </a:lnTo>
                    <a:lnTo>
                      <a:pt x="1" y="445"/>
                    </a:lnTo>
                    <a:lnTo>
                      <a:pt x="3" y="446"/>
                    </a:lnTo>
                    <a:lnTo>
                      <a:pt x="4" y="446"/>
                    </a:lnTo>
                    <a:lnTo>
                      <a:pt x="6" y="446"/>
                    </a:lnTo>
                    <a:lnTo>
                      <a:pt x="7" y="445"/>
                    </a:lnTo>
                    <a:lnTo>
                      <a:pt x="8" y="444"/>
                    </a:lnTo>
                    <a:lnTo>
                      <a:pt x="9" y="441"/>
                    </a:lnTo>
                    <a:lnTo>
                      <a:pt x="9" y="441"/>
                    </a:lnTo>
                    <a:lnTo>
                      <a:pt x="10" y="414"/>
                    </a:lnTo>
                    <a:lnTo>
                      <a:pt x="11" y="386"/>
                    </a:lnTo>
                    <a:lnTo>
                      <a:pt x="16" y="330"/>
                    </a:lnTo>
                    <a:lnTo>
                      <a:pt x="22" y="275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33" y="167"/>
                    </a:lnTo>
                    <a:lnTo>
                      <a:pt x="37" y="113"/>
                    </a:lnTo>
                    <a:lnTo>
                      <a:pt x="39" y="59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1" y="5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39" name="Freeform 278"/>
              <p:cNvSpPr/>
              <p:nvPr/>
            </p:nvSpPr>
            <p:spPr bwMode="auto">
              <a:xfrm>
                <a:off x="2714625" y="2535238"/>
                <a:ext cx="17463" cy="265113"/>
              </a:xfrm>
              <a:custGeom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20" y="34"/>
                  </a:cxn>
                  <a:cxn ang="0">
                    <a:pos x="21" y="64"/>
                  </a:cxn>
                  <a:cxn ang="0">
                    <a:pos x="23" y="125"/>
                  </a:cxn>
                  <a:cxn ang="0">
                    <a:pos x="24" y="155"/>
                  </a:cxn>
                  <a:cxn ang="0">
                    <a:pos x="24" y="185"/>
                  </a:cxn>
                  <a:cxn ang="0">
                    <a:pos x="23" y="215"/>
                  </a:cxn>
                  <a:cxn ang="0">
                    <a:pos x="20" y="245"/>
                  </a:cxn>
                  <a:cxn ang="0">
                    <a:pos x="20" y="245"/>
                  </a:cxn>
                  <a:cxn ang="0">
                    <a:pos x="13" y="306"/>
                  </a:cxn>
                  <a:cxn ang="0">
                    <a:pos x="9" y="335"/>
                  </a:cxn>
                  <a:cxn ang="0">
                    <a:pos x="7" y="366"/>
                  </a:cxn>
                  <a:cxn ang="0">
                    <a:pos x="7" y="366"/>
                  </a:cxn>
                  <a:cxn ang="0">
                    <a:pos x="3" y="427"/>
                  </a:cxn>
                  <a:cxn ang="0">
                    <a:pos x="1" y="458"/>
                  </a:cxn>
                  <a:cxn ang="0">
                    <a:pos x="0" y="489"/>
                  </a:cxn>
                  <a:cxn ang="0">
                    <a:pos x="0" y="489"/>
                  </a:cxn>
                  <a:cxn ang="0">
                    <a:pos x="0" y="490"/>
                  </a:cxn>
                  <a:cxn ang="0">
                    <a:pos x="0" y="497"/>
                  </a:cxn>
                  <a:cxn ang="0">
                    <a:pos x="0" y="497"/>
                  </a:cxn>
                  <a:cxn ang="0">
                    <a:pos x="0" y="499"/>
                  </a:cxn>
                  <a:cxn ang="0">
                    <a:pos x="1" y="501"/>
                  </a:cxn>
                  <a:cxn ang="0">
                    <a:pos x="3" y="502"/>
                  </a:cxn>
                  <a:cxn ang="0">
                    <a:pos x="4" y="502"/>
                  </a:cxn>
                  <a:cxn ang="0">
                    <a:pos x="6" y="502"/>
                  </a:cxn>
                  <a:cxn ang="0">
                    <a:pos x="7" y="501"/>
                  </a:cxn>
                  <a:cxn ang="0">
                    <a:pos x="8" y="499"/>
                  </a:cxn>
                  <a:cxn ang="0">
                    <a:pos x="9" y="497"/>
                  </a:cxn>
                  <a:cxn ang="0">
                    <a:pos x="9" y="497"/>
                  </a:cxn>
                  <a:cxn ang="0">
                    <a:pos x="10" y="467"/>
                  </a:cxn>
                  <a:cxn ang="0">
                    <a:pos x="13" y="436"/>
                  </a:cxn>
                  <a:cxn ang="0">
                    <a:pos x="15" y="406"/>
                  </a:cxn>
                  <a:cxn ang="0">
                    <a:pos x="17" y="376"/>
                  </a:cxn>
                  <a:cxn ang="0">
                    <a:pos x="17" y="376"/>
                  </a:cxn>
                  <a:cxn ang="0">
                    <a:pos x="18" y="345"/>
                  </a:cxn>
                  <a:cxn ang="0">
                    <a:pos x="21" y="314"/>
                  </a:cxn>
                  <a:cxn ang="0">
                    <a:pos x="29" y="253"/>
                  </a:cxn>
                  <a:cxn ang="0">
                    <a:pos x="29" y="253"/>
                  </a:cxn>
                  <a:cxn ang="0">
                    <a:pos x="32" y="222"/>
                  </a:cxn>
                  <a:cxn ang="0">
                    <a:pos x="33" y="191"/>
                  </a:cxn>
                  <a:cxn ang="0">
                    <a:pos x="33" y="160"/>
                  </a:cxn>
                  <a:cxn ang="0">
                    <a:pos x="32" y="129"/>
                  </a:cxn>
                  <a:cxn ang="0">
                    <a:pos x="30" y="67"/>
                  </a:cxn>
                  <a:cxn ang="0">
                    <a:pos x="29" y="35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b="b" l="0" r="r" t="0"/>
                <a:pathLst>
                  <a:path h="502" w="33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34"/>
                    </a:lnTo>
                    <a:lnTo>
                      <a:pt x="21" y="64"/>
                    </a:lnTo>
                    <a:lnTo>
                      <a:pt x="23" y="125"/>
                    </a:lnTo>
                    <a:lnTo>
                      <a:pt x="24" y="155"/>
                    </a:lnTo>
                    <a:lnTo>
                      <a:pt x="24" y="185"/>
                    </a:lnTo>
                    <a:lnTo>
                      <a:pt x="23" y="215"/>
                    </a:lnTo>
                    <a:lnTo>
                      <a:pt x="20" y="245"/>
                    </a:lnTo>
                    <a:lnTo>
                      <a:pt x="20" y="245"/>
                    </a:lnTo>
                    <a:lnTo>
                      <a:pt x="13" y="306"/>
                    </a:lnTo>
                    <a:lnTo>
                      <a:pt x="9" y="335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3" y="427"/>
                    </a:lnTo>
                    <a:lnTo>
                      <a:pt x="1" y="458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90"/>
                    </a:lnTo>
                    <a:lnTo>
                      <a:pt x="0" y="497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1"/>
                    </a:lnTo>
                    <a:lnTo>
                      <a:pt x="3" y="502"/>
                    </a:lnTo>
                    <a:lnTo>
                      <a:pt x="4" y="502"/>
                    </a:lnTo>
                    <a:lnTo>
                      <a:pt x="6" y="502"/>
                    </a:lnTo>
                    <a:lnTo>
                      <a:pt x="7" y="501"/>
                    </a:lnTo>
                    <a:lnTo>
                      <a:pt x="8" y="499"/>
                    </a:lnTo>
                    <a:lnTo>
                      <a:pt x="9" y="497"/>
                    </a:lnTo>
                    <a:lnTo>
                      <a:pt x="9" y="497"/>
                    </a:lnTo>
                    <a:lnTo>
                      <a:pt x="10" y="467"/>
                    </a:lnTo>
                    <a:lnTo>
                      <a:pt x="13" y="436"/>
                    </a:lnTo>
                    <a:lnTo>
                      <a:pt x="15" y="40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8" y="345"/>
                    </a:lnTo>
                    <a:lnTo>
                      <a:pt x="21" y="314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32" y="222"/>
                    </a:lnTo>
                    <a:lnTo>
                      <a:pt x="33" y="191"/>
                    </a:lnTo>
                    <a:lnTo>
                      <a:pt x="33" y="160"/>
                    </a:lnTo>
                    <a:lnTo>
                      <a:pt x="32" y="129"/>
                    </a:lnTo>
                    <a:lnTo>
                      <a:pt x="30" y="67"/>
                    </a:lnTo>
                    <a:lnTo>
                      <a:pt x="29" y="35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40" name="Freeform 279"/>
              <p:cNvSpPr/>
              <p:nvPr/>
            </p:nvSpPr>
            <p:spPr bwMode="auto">
              <a:xfrm>
                <a:off x="2744788" y="2547938"/>
                <a:ext cx="19050" cy="252413"/>
              </a:xfrm>
              <a:custGeom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26" y="64"/>
                  </a:cxn>
                  <a:cxn ang="0">
                    <a:pos x="27" y="123"/>
                  </a:cxn>
                  <a:cxn ang="0">
                    <a:pos x="27" y="123"/>
                  </a:cxn>
                  <a:cxn ang="0">
                    <a:pos x="25" y="151"/>
                  </a:cxn>
                  <a:cxn ang="0">
                    <a:pos x="23" y="180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6" y="355"/>
                  </a:cxn>
                  <a:cxn ang="0">
                    <a:pos x="2" y="414"/>
                  </a:cxn>
                  <a:cxn ang="0">
                    <a:pos x="0" y="443"/>
                  </a:cxn>
                  <a:cxn ang="0">
                    <a:pos x="0" y="472"/>
                  </a:cxn>
                  <a:cxn ang="0">
                    <a:pos x="0" y="472"/>
                  </a:cxn>
                  <a:cxn ang="0">
                    <a:pos x="0" y="474"/>
                  </a:cxn>
                  <a:cxn ang="0">
                    <a:pos x="1" y="476"/>
                  </a:cxn>
                  <a:cxn ang="0">
                    <a:pos x="3" y="477"/>
                  </a:cxn>
                  <a:cxn ang="0">
                    <a:pos x="4" y="477"/>
                  </a:cxn>
                  <a:cxn ang="0">
                    <a:pos x="6" y="477"/>
                  </a:cxn>
                  <a:cxn ang="0">
                    <a:pos x="7" y="476"/>
                  </a:cxn>
                  <a:cxn ang="0">
                    <a:pos x="9" y="474"/>
                  </a:cxn>
                  <a:cxn ang="0">
                    <a:pos x="9" y="472"/>
                  </a:cxn>
                  <a:cxn ang="0">
                    <a:pos x="9" y="472"/>
                  </a:cxn>
                  <a:cxn ang="0">
                    <a:pos x="9" y="443"/>
                  </a:cxn>
                  <a:cxn ang="0">
                    <a:pos x="11" y="414"/>
                  </a:cxn>
                  <a:cxn ang="0">
                    <a:pos x="15" y="355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32" y="180"/>
                  </a:cxn>
                  <a:cxn ang="0">
                    <a:pos x="35" y="151"/>
                  </a:cxn>
                  <a:cxn ang="0">
                    <a:pos x="36" y="123"/>
                  </a:cxn>
                  <a:cxn ang="0">
                    <a:pos x="36" y="123"/>
                  </a:cxn>
                  <a:cxn ang="0">
                    <a:pos x="36" y="93"/>
                  </a:cxn>
                  <a:cxn ang="0">
                    <a:pos x="35" y="64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b="b" l="0" r="r" t="0"/>
                <a:pathLst>
                  <a:path h="477" w="36">
                    <a:moveTo>
                      <a:pt x="34" y="5"/>
                    </a:move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5" y="151"/>
                    </a:lnTo>
                    <a:lnTo>
                      <a:pt x="23" y="180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6" y="355"/>
                    </a:lnTo>
                    <a:lnTo>
                      <a:pt x="2" y="414"/>
                    </a:lnTo>
                    <a:lnTo>
                      <a:pt x="0" y="443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74"/>
                    </a:lnTo>
                    <a:lnTo>
                      <a:pt x="1" y="476"/>
                    </a:lnTo>
                    <a:lnTo>
                      <a:pt x="3" y="477"/>
                    </a:lnTo>
                    <a:lnTo>
                      <a:pt x="4" y="477"/>
                    </a:lnTo>
                    <a:lnTo>
                      <a:pt x="6" y="477"/>
                    </a:lnTo>
                    <a:lnTo>
                      <a:pt x="7" y="476"/>
                    </a:lnTo>
                    <a:lnTo>
                      <a:pt x="9" y="474"/>
                    </a:lnTo>
                    <a:lnTo>
                      <a:pt x="9" y="472"/>
                    </a:lnTo>
                    <a:lnTo>
                      <a:pt x="9" y="472"/>
                    </a:lnTo>
                    <a:lnTo>
                      <a:pt x="9" y="443"/>
                    </a:lnTo>
                    <a:lnTo>
                      <a:pt x="11" y="414"/>
                    </a:lnTo>
                    <a:lnTo>
                      <a:pt x="15" y="355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32" y="180"/>
                    </a:lnTo>
                    <a:lnTo>
                      <a:pt x="35" y="151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6" y="93"/>
                    </a:lnTo>
                    <a:lnTo>
                      <a:pt x="35" y="64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41" name="Freeform 280"/>
              <p:cNvSpPr/>
              <p:nvPr/>
            </p:nvSpPr>
            <p:spPr bwMode="auto">
              <a:xfrm>
                <a:off x="2774950" y="2544763"/>
                <a:ext cx="25400" cy="242888"/>
              </a:xfrm>
              <a:custGeom>
                <a:cxnLst>
                  <a:cxn ang="0">
                    <a:pos x="47" y="5"/>
                  </a:cxn>
                  <a:cxn ang="0">
                    <a:pos x="47" y="5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60"/>
                  </a:cxn>
                  <a:cxn ang="0">
                    <a:pos x="39" y="116"/>
                  </a:cxn>
                  <a:cxn ang="0">
                    <a:pos x="39" y="144"/>
                  </a:cxn>
                  <a:cxn ang="0">
                    <a:pos x="39" y="172"/>
                  </a:cxn>
                  <a:cxn ang="0">
                    <a:pos x="37" y="200"/>
                  </a:cxn>
                  <a:cxn ang="0">
                    <a:pos x="35" y="228"/>
                  </a:cxn>
                  <a:cxn ang="0">
                    <a:pos x="35" y="228"/>
                  </a:cxn>
                  <a:cxn ang="0">
                    <a:pos x="27" y="291"/>
                  </a:cxn>
                  <a:cxn ang="0">
                    <a:pos x="21" y="322"/>
                  </a:cxn>
                  <a:cxn ang="0">
                    <a:pos x="16" y="353"/>
                  </a:cxn>
                  <a:cxn ang="0">
                    <a:pos x="16" y="353"/>
                  </a:cxn>
                  <a:cxn ang="0">
                    <a:pos x="7" y="395"/>
                  </a:cxn>
                  <a:cxn ang="0">
                    <a:pos x="3" y="417"/>
                  </a:cxn>
                  <a:cxn ang="0">
                    <a:pos x="1" y="438"/>
                  </a:cxn>
                  <a:cxn ang="0">
                    <a:pos x="1" y="438"/>
                  </a:cxn>
                  <a:cxn ang="0">
                    <a:pos x="0" y="441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0" y="456"/>
                  </a:cxn>
                  <a:cxn ang="0">
                    <a:pos x="1" y="457"/>
                  </a:cxn>
                  <a:cxn ang="0">
                    <a:pos x="3" y="458"/>
                  </a:cxn>
                  <a:cxn ang="0">
                    <a:pos x="4" y="458"/>
                  </a:cxn>
                  <a:cxn ang="0">
                    <a:pos x="6" y="458"/>
                  </a:cxn>
                  <a:cxn ang="0">
                    <a:pos x="8" y="457"/>
                  </a:cxn>
                  <a:cxn ang="0">
                    <a:pos x="9" y="456"/>
                  </a:cxn>
                  <a:cxn ang="0">
                    <a:pos x="9" y="454"/>
                  </a:cxn>
                  <a:cxn ang="0">
                    <a:pos x="9" y="454"/>
                  </a:cxn>
                  <a:cxn ang="0">
                    <a:pos x="10" y="440"/>
                  </a:cxn>
                  <a:cxn ang="0">
                    <a:pos x="11" y="426"/>
                  </a:cxn>
                  <a:cxn ang="0">
                    <a:pos x="15" y="399"/>
                  </a:cxn>
                  <a:cxn ang="0">
                    <a:pos x="27" y="345"/>
                  </a:cxn>
                  <a:cxn ang="0">
                    <a:pos x="27" y="345"/>
                  </a:cxn>
                  <a:cxn ang="0">
                    <a:pos x="32" y="319"/>
                  </a:cxn>
                  <a:cxn ang="0">
                    <a:pos x="36" y="292"/>
                  </a:cxn>
                  <a:cxn ang="0">
                    <a:pos x="43" y="237"/>
                  </a:cxn>
                  <a:cxn ang="0">
                    <a:pos x="43" y="237"/>
                  </a:cxn>
                  <a:cxn ang="0">
                    <a:pos x="46" y="208"/>
                  </a:cxn>
                  <a:cxn ang="0">
                    <a:pos x="47" y="179"/>
                  </a:cxn>
                  <a:cxn ang="0">
                    <a:pos x="48" y="150"/>
                  </a:cxn>
                  <a:cxn ang="0">
                    <a:pos x="48" y="121"/>
                  </a:cxn>
                  <a:cxn ang="0">
                    <a:pos x="48" y="63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b="b" l="0" r="r" t="0"/>
                <a:pathLst>
                  <a:path h="458" w="48">
                    <a:moveTo>
                      <a:pt x="47" y="5"/>
                    </a:moveTo>
                    <a:lnTo>
                      <a:pt x="47" y="5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0"/>
                    </a:lnTo>
                    <a:lnTo>
                      <a:pt x="39" y="116"/>
                    </a:lnTo>
                    <a:lnTo>
                      <a:pt x="39" y="144"/>
                    </a:lnTo>
                    <a:lnTo>
                      <a:pt x="39" y="172"/>
                    </a:lnTo>
                    <a:lnTo>
                      <a:pt x="37" y="200"/>
                    </a:lnTo>
                    <a:lnTo>
                      <a:pt x="35" y="228"/>
                    </a:lnTo>
                    <a:lnTo>
                      <a:pt x="35" y="228"/>
                    </a:lnTo>
                    <a:lnTo>
                      <a:pt x="27" y="291"/>
                    </a:lnTo>
                    <a:lnTo>
                      <a:pt x="21" y="322"/>
                    </a:lnTo>
                    <a:lnTo>
                      <a:pt x="16" y="353"/>
                    </a:lnTo>
                    <a:lnTo>
                      <a:pt x="16" y="353"/>
                    </a:lnTo>
                    <a:lnTo>
                      <a:pt x="7" y="395"/>
                    </a:lnTo>
                    <a:lnTo>
                      <a:pt x="3" y="417"/>
                    </a:lnTo>
                    <a:lnTo>
                      <a:pt x="1" y="438"/>
                    </a:lnTo>
                    <a:lnTo>
                      <a:pt x="1" y="438"/>
                    </a:lnTo>
                    <a:lnTo>
                      <a:pt x="0" y="441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0" y="456"/>
                    </a:lnTo>
                    <a:lnTo>
                      <a:pt x="1" y="457"/>
                    </a:lnTo>
                    <a:lnTo>
                      <a:pt x="3" y="458"/>
                    </a:lnTo>
                    <a:lnTo>
                      <a:pt x="4" y="458"/>
                    </a:lnTo>
                    <a:lnTo>
                      <a:pt x="6" y="458"/>
                    </a:lnTo>
                    <a:lnTo>
                      <a:pt x="8" y="457"/>
                    </a:lnTo>
                    <a:lnTo>
                      <a:pt x="9" y="456"/>
                    </a:lnTo>
                    <a:lnTo>
                      <a:pt x="9" y="454"/>
                    </a:lnTo>
                    <a:lnTo>
                      <a:pt x="9" y="454"/>
                    </a:lnTo>
                    <a:lnTo>
                      <a:pt x="10" y="440"/>
                    </a:lnTo>
                    <a:lnTo>
                      <a:pt x="11" y="426"/>
                    </a:lnTo>
                    <a:lnTo>
                      <a:pt x="15" y="399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32" y="319"/>
                    </a:lnTo>
                    <a:lnTo>
                      <a:pt x="36" y="292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6" y="208"/>
                    </a:lnTo>
                    <a:lnTo>
                      <a:pt x="47" y="179"/>
                    </a:lnTo>
                    <a:lnTo>
                      <a:pt x="48" y="150"/>
                    </a:lnTo>
                    <a:lnTo>
                      <a:pt x="48" y="121"/>
                    </a:lnTo>
                    <a:lnTo>
                      <a:pt x="48" y="63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42" name="Freeform 281"/>
              <p:cNvSpPr/>
              <p:nvPr/>
            </p:nvSpPr>
            <p:spPr bwMode="auto">
              <a:xfrm>
                <a:off x="2808288" y="2571750"/>
                <a:ext cx="20638" cy="209550"/>
              </a:xfrm>
              <a:custGeom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1" y="50"/>
                  </a:cxn>
                  <a:cxn ang="0">
                    <a:pos x="30" y="95"/>
                  </a:cxn>
                  <a:cxn ang="0">
                    <a:pos x="30" y="95"/>
                  </a:cxn>
                  <a:cxn ang="0">
                    <a:pos x="28" y="121"/>
                  </a:cxn>
                  <a:cxn ang="0">
                    <a:pos x="24" y="147"/>
                  </a:cxn>
                  <a:cxn ang="0">
                    <a:pos x="20" y="171"/>
                  </a:cxn>
                  <a:cxn ang="0">
                    <a:pos x="17" y="197"/>
                  </a:cxn>
                  <a:cxn ang="0">
                    <a:pos x="17" y="197"/>
                  </a:cxn>
                  <a:cxn ang="0">
                    <a:pos x="6" y="293"/>
                  </a:cxn>
                  <a:cxn ang="0">
                    <a:pos x="2" y="342"/>
                  </a:cxn>
                  <a:cxn ang="0">
                    <a:pos x="0" y="366"/>
                  </a:cxn>
                  <a:cxn ang="0">
                    <a:pos x="0" y="390"/>
                  </a:cxn>
                  <a:cxn ang="0">
                    <a:pos x="0" y="390"/>
                  </a:cxn>
                  <a:cxn ang="0">
                    <a:pos x="0" y="393"/>
                  </a:cxn>
                  <a:cxn ang="0">
                    <a:pos x="1" y="394"/>
                  </a:cxn>
                  <a:cxn ang="0">
                    <a:pos x="3" y="395"/>
                  </a:cxn>
                  <a:cxn ang="0">
                    <a:pos x="5" y="395"/>
                  </a:cxn>
                  <a:cxn ang="0">
                    <a:pos x="6" y="395"/>
                  </a:cxn>
                  <a:cxn ang="0">
                    <a:pos x="8" y="394"/>
                  </a:cxn>
                  <a:cxn ang="0">
                    <a:pos x="9" y="393"/>
                  </a:cxn>
                  <a:cxn ang="0">
                    <a:pos x="9" y="390"/>
                  </a:cxn>
                  <a:cxn ang="0">
                    <a:pos x="9" y="390"/>
                  </a:cxn>
                  <a:cxn ang="0">
                    <a:pos x="10" y="366"/>
                  </a:cxn>
                  <a:cxn ang="0">
                    <a:pos x="11" y="342"/>
                  </a:cxn>
                  <a:cxn ang="0">
                    <a:pos x="15" y="293"/>
                  </a:cxn>
                  <a:cxn ang="0">
                    <a:pos x="21" y="24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30" y="174"/>
                  </a:cxn>
                  <a:cxn ang="0">
                    <a:pos x="33" y="151"/>
                  </a:cxn>
                  <a:cxn ang="0">
                    <a:pos x="36" y="127"/>
                  </a:cxn>
                  <a:cxn ang="0">
                    <a:pos x="39" y="103"/>
                  </a:cxn>
                  <a:cxn ang="0">
                    <a:pos x="39" y="103"/>
                  </a:cxn>
                  <a:cxn ang="0">
                    <a:pos x="40" y="79"/>
                  </a:cxn>
                  <a:cxn ang="0">
                    <a:pos x="41" y="54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b="b" l="0" r="r" t="0"/>
                <a:pathLst>
                  <a:path h="395" w="41">
                    <a:moveTo>
                      <a:pt x="32" y="4"/>
                    </a:moveTo>
                    <a:lnTo>
                      <a:pt x="32" y="4"/>
                    </a:lnTo>
                    <a:lnTo>
                      <a:pt x="31" y="50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8" y="121"/>
                    </a:lnTo>
                    <a:lnTo>
                      <a:pt x="24" y="147"/>
                    </a:lnTo>
                    <a:lnTo>
                      <a:pt x="20" y="171"/>
                    </a:lnTo>
                    <a:lnTo>
                      <a:pt x="17" y="197"/>
                    </a:lnTo>
                    <a:lnTo>
                      <a:pt x="17" y="197"/>
                    </a:lnTo>
                    <a:lnTo>
                      <a:pt x="6" y="293"/>
                    </a:lnTo>
                    <a:lnTo>
                      <a:pt x="2" y="342"/>
                    </a:lnTo>
                    <a:lnTo>
                      <a:pt x="0" y="366"/>
                    </a:lnTo>
                    <a:lnTo>
                      <a:pt x="0" y="390"/>
                    </a:lnTo>
                    <a:lnTo>
                      <a:pt x="0" y="390"/>
                    </a:lnTo>
                    <a:lnTo>
                      <a:pt x="0" y="393"/>
                    </a:lnTo>
                    <a:lnTo>
                      <a:pt x="1" y="394"/>
                    </a:lnTo>
                    <a:lnTo>
                      <a:pt x="3" y="395"/>
                    </a:lnTo>
                    <a:lnTo>
                      <a:pt x="5" y="395"/>
                    </a:lnTo>
                    <a:lnTo>
                      <a:pt x="6" y="395"/>
                    </a:lnTo>
                    <a:lnTo>
                      <a:pt x="8" y="394"/>
                    </a:lnTo>
                    <a:lnTo>
                      <a:pt x="9" y="393"/>
                    </a:lnTo>
                    <a:lnTo>
                      <a:pt x="9" y="390"/>
                    </a:lnTo>
                    <a:lnTo>
                      <a:pt x="9" y="390"/>
                    </a:lnTo>
                    <a:lnTo>
                      <a:pt x="10" y="366"/>
                    </a:lnTo>
                    <a:lnTo>
                      <a:pt x="11" y="342"/>
                    </a:lnTo>
                    <a:lnTo>
                      <a:pt x="15" y="293"/>
                    </a:lnTo>
                    <a:lnTo>
                      <a:pt x="21" y="24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30" y="174"/>
                    </a:lnTo>
                    <a:lnTo>
                      <a:pt x="33" y="151"/>
                    </a:lnTo>
                    <a:lnTo>
                      <a:pt x="36" y="127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40" y="79"/>
                    </a:lnTo>
                    <a:lnTo>
                      <a:pt x="41" y="5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43" name="Freeform 282"/>
              <p:cNvSpPr/>
              <p:nvPr/>
            </p:nvSpPr>
            <p:spPr bwMode="auto">
              <a:xfrm>
                <a:off x="2847975" y="2592388"/>
                <a:ext cx="14288" cy="144463"/>
              </a:xfrm>
              <a:custGeom>
                <a:cxnLst>
                  <a:cxn ang="0">
                    <a:pos x="20" y="4"/>
                  </a:cxn>
                  <a:cxn ang="0">
                    <a:pos x="20" y="4"/>
                  </a:cxn>
                  <a:cxn ang="0">
                    <a:pos x="19" y="18"/>
                  </a:cxn>
                  <a:cxn ang="0">
                    <a:pos x="17" y="31"/>
                  </a:cxn>
                  <a:cxn ang="0">
                    <a:pos x="15" y="44"/>
                  </a:cxn>
                  <a:cxn ang="0">
                    <a:pos x="14" y="57"/>
                  </a:cxn>
                  <a:cxn ang="0">
                    <a:pos x="14" y="133"/>
                  </a:cxn>
                  <a:cxn ang="0">
                    <a:pos x="14" y="133"/>
                  </a:cxn>
                  <a:cxn ang="0">
                    <a:pos x="13" y="151"/>
                  </a:cxn>
                  <a:cxn ang="0">
                    <a:pos x="12" y="168"/>
                  </a:cxn>
                  <a:cxn ang="0">
                    <a:pos x="7" y="202"/>
                  </a:cxn>
                  <a:cxn ang="0">
                    <a:pos x="3" y="236"/>
                  </a:cxn>
                  <a:cxn ang="0">
                    <a:pos x="1" y="253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1" y="272"/>
                  </a:cxn>
                  <a:cxn ang="0">
                    <a:pos x="2" y="273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7" y="274"/>
                  </a:cxn>
                  <a:cxn ang="0">
                    <a:pos x="8" y="273"/>
                  </a:cxn>
                  <a:cxn ang="0">
                    <a:pos x="9" y="272"/>
                  </a:cxn>
                  <a:cxn ang="0">
                    <a:pos x="10" y="270"/>
                  </a:cxn>
                  <a:cxn ang="0">
                    <a:pos x="10" y="270"/>
                  </a:cxn>
                  <a:cxn ang="0">
                    <a:pos x="10" y="253"/>
                  </a:cxn>
                  <a:cxn ang="0">
                    <a:pos x="13" y="236"/>
                  </a:cxn>
                  <a:cxn ang="0">
                    <a:pos x="17" y="202"/>
                  </a:cxn>
                  <a:cxn ang="0">
                    <a:pos x="21" y="168"/>
                  </a:cxn>
                  <a:cxn ang="0">
                    <a:pos x="22" y="151"/>
                  </a:cxn>
                  <a:cxn ang="0">
                    <a:pos x="23" y="133"/>
                  </a:cxn>
                  <a:cxn ang="0">
                    <a:pos x="23" y="57"/>
                  </a:cxn>
                  <a:cxn ang="0">
                    <a:pos x="23" y="57"/>
                  </a:cxn>
                  <a:cxn ang="0">
                    <a:pos x="24" y="44"/>
                  </a:cxn>
                  <a:cxn ang="0">
                    <a:pos x="26" y="31"/>
                  </a:cxn>
                  <a:cxn ang="0">
                    <a:pos x="28" y="18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b="b" l="0" r="r" t="0"/>
                <a:pathLst>
                  <a:path h="275" w="28">
                    <a:moveTo>
                      <a:pt x="20" y="4"/>
                    </a:moveTo>
                    <a:lnTo>
                      <a:pt x="20" y="4"/>
                    </a:lnTo>
                    <a:lnTo>
                      <a:pt x="19" y="18"/>
                    </a:lnTo>
                    <a:lnTo>
                      <a:pt x="17" y="31"/>
                    </a:lnTo>
                    <a:lnTo>
                      <a:pt x="15" y="44"/>
                    </a:lnTo>
                    <a:lnTo>
                      <a:pt x="14" y="57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3" y="151"/>
                    </a:lnTo>
                    <a:lnTo>
                      <a:pt x="12" y="168"/>
                    </a:lnTo>
                    <a:lnTo>
                      <a:pt x="7" y="202"/>
                    </a:lnTo>
                    <a:lnTo>
                      <a:pt x="3" y="236"/>
                    </a:lnTo>
                    <a:lnTo>
                      <a:pt x="1" y="253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" y="272"/>
                    </a:lnTo>
                    <a:lnTo>
                      <a:pt x="2" y="273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7" y="274"/>
                    </a:lnTo>
                    <a:lnTo>
                      <a:pt x="8" y="273"/>
                    </a:lnTo>
                    <a:lnTo>
                      <a:pt x="9" y="272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0" y="253"/>
                    </a:lnTo>
                    <a:lnTo>
                      <a:pt x="13" y="236"/>
                    </a:lnTo>
                    <a:lnTo>
                      <a:pt x="17" y="202"/>
                    </a:lnTo>
                    <a:lnTo>
                      <a:pt x="21" y="168"/>
                    </a:lnTo>
                    <a:lnTo>
                      <a:pt x="22" y="151"/>
                    </a:lnTo>
                    <a:lnTo>
                      <a:pt x="23" y="133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4" y="44"/>
                    </a:lnTo>
                    <a:lnTo>
                      <a:pt x="26" y="31"/>
                    </a:lnTo>
                    <a:lnTo>
                      <a:pt x="28" y="18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44" name="Freeform 283"/>
              <p:cNvSpPr/>
              <p:nvPr/>
            </p:nvSpPr>
            <p:spPr bwMode="auto">
              <a:xfrm>
                <a:off x="2874963" y="2625725"/>
                <a:ext cx="14288" cy="101600"/>
              </a:xfrm>
              <a:custGeom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51"/>
                  </a:cxn>
                  <a:cxn ang="0">
                    <a:pos x="19" y="74"/>
                  </a:cxn>
                  <a:cxn ang="0">
                    <a:pos x="18" y="96"/>
                  </a:cxn>
                  <a:cxn ang="0">
                    <a:pos x="16" y="120"/>
                  </a:cxn>
                  <a:cxn ang="0">
                    <a:pos x="12" y="142"/>
                  </a:cxn>
                  <a:cxn ang="0">
                    <a:pos x="8" y="164"/>
                  </a:cxn>
                  <a:cxn ang="0">
                    <a:pos x="1" y="187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1" y="190"/>
                  </a:cxn>
                  <a:cxn ang="0">
                    <a:pos x="2" y="191"/>
                  </a:cxn>
                  <a:cxn ang="0">
                    <a:pos x="3" y="192"/>
                  </a:cxn>
                  <a:cxn ang="0">
                    <a:pos x="7" y="192"/>
                  </a:cxn>
                  <a:cxn ang="0">
                    <a:pos x="8" y="191"/>
                  </a:cxn>
                  <a:cxn ang="0">
                    <a:pos x="9" y="189"/>
                  </a:cxn>
                  <a:cxn ang="0">
                    <a:pos x="9" y="189"/>
                  </a:cxn>
                  <a:cxn ang="0">
                    <a:pos x="16" y="167"/>
                  </a:cxn>
                  <a:cxn ang="0">
                    <a:pos x="23" y="144"/>
                  </a:cxn>
                  <a:cxn ang="0">
                    <a:pos x="26" y="121"/>
                  </a:cxn>
                  <a:cxn ang="0">
                    <a:pos x="28" y="98"/>
                  </a:cxn>
                  <a:cxn ang="0">
                    <a:pos x="29" y="75"/>
                  </a:cxn>
                  <a:cxn ang="0">
                    <a:pos x="29" y="52"/>
                  </a:cxn>
                  <a:cxn ang="0">
                    <a:pos x="29" y="4"/>
                  </a:cxn>
                  <a:cxn ang="0">
                    <a:pos x="29" y="4"/>
                  </a:cxn>
                </a:cxnLst>
                <a:rect b="b" l="0" r="r" t="0"/>
                <a:pathLst>
                  <a:path h="192" w="28">
                    <a:moveTo>
                      <a:pt x="29" y="4"/>
                    </a:move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51"/>
                    </a:lnTo>
                    <a:lnTo>
                      <a:pt x="19" y="74"/>
                    </a:lnTo>
                    <a:lnTo>
                      <a:pt x="18" y="96"/>
                    </a:lnTo>
                    <a:lnTo>
                      <a:pt x="16" y="120"/>
                    </a:lnTo>
                    <a:lnTo>
                      <a:pt x="12" y="142"/>
                    </a:lnTo>
                    <a:lnTo>
                      <a:pt x="8" y="164"/>
                    </a:lnTo>
                    <a:lnTo>
                      <a:pt x="1" y="187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1" y="190"/>
                    </a:lnTo>
                    <a:lnTo>
                      <a:pt x="2" y="191"/>
                    </a:lnTo>
                    <a:lnTo>
                      <a:pt x="3" y="192"/>
                    </a:lnTo>
                    <a:lnTo>
                      <a:pt x="7" y="192"/>
                    </a:lnTo>
                    <a:lnTo>
                      <a:pt x="8" y="191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6" y="167"/>
                    </a:lnTo>
                    <a:lnTo>
                      <a:pt x="23" y="144"/>
                    </a:lnTo>
                    <a:lnTo>
                      <a:pt x="26" y="121"/>
                    </a:lnTo>
                    <a:lnTo>
                      <a:pt x="28" y="98"/>
                    </a:lnTo>
                    <a:lnTo>
                      <a:pt x="29" y="75"/>
                    </a:lnTo>
                    <a:lnTo>
                      <a:pt x="29" y="52"/>
                    </a:lnTo>
                    <a:lnTo>
                      <a:pt x="29" y="4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45" name="Freeform 284"/>
              <p:cNvSpPr/>
              <p:nvPr/>
            </p:nvSpPr>
            <p:spPr bwMode="auto">
              <a:xfrm>
                <a:off x="2254250" y="2162175"/>
                <a:ext cx="657225" cy="652463"/>
              </a:xfrm>
              <a:custGeom>
                <a:cxnLst>
                  <a:cxn ang="0">
                    <a:pos x="794" y="1224"/>
                  </a:cxn>
                  <a:cxn ang="0">
                    <a:pos x="567" y="1137"/>
                  </a:cxn>
                  <a:cxn ang="0">
                    <a:pos x="468" y="1063"/>
                  </a:cxn>
                  <a:cxn ang="0">
                    <a:pos x="325" y="941"/>
                  </a:cxn>
                  <a:cxn ang="0">
                    <a:pos x="171" y="752"/>
                  </a:cxn>
                  <a:cxn ang="0">
                    <a:pos x="109" y="650"/>
                  </a:cxn>
                  <a:cxn ang="0">
                    <a:pos x="52" y="558"/>
                  </a:cxn>
                  <a:cxn ang="0">
                    <a:pos x="12" y="442"/>
                  </a:cxn>
                  <a:cxn ang="0">
                    <a:pos x="2" y="323"/>
                  </a:cxn>
                  <a:cxn ang="0">
                    <a:pos x="45" y="213"/>
                  </a:cxn>
                  <a:cxn ang="0">
                    <a:pos x="165" y="75"/>
                  </a:cxn>
                  <a:cxn ang="0">
                    <a:pos x="261" y="10"/>
                  </a:cxn>
                  <a:cxn ang="0">
                    <a:pos x="280" y="1"/>
                  </a:cxn>
                  <a:cxn ang="0">
                    <a:pos x="336" y="9"/>
                  </a:cxn>
                  <a:cxn ang="0">
                    <a:pos x="412" y="44"/>
                  </a:cxn>
                  <a:cxn ang="0">
                    <a:pos x="470" y="93"/>
                  </a:cxn>
                  <a:cxn ang="0">
                    <a:pos x="549" y="207"/>
                  </a:cxn>
                  <a:cxn ang="0">
                    <a:pos x="570" y="271"/>
                  </a:cxn>
                  <a:cxn ang="0">
                    <a:pos x="583" y="316"/>
                  </a:cxn>
                  <a:cxn ang="0">
                    <a:pos x="563" y="330"/>
                  </a:cxn>
                  <a:cxn ang="0">
                    <a:pos x="541" y="302"/>
                  </a:cxn>
                  <a:cxn ang="0">
                    <a:pos x="522" y="232"/>
                  </a:cxn>
                  <a:cxn ang="0">
                    <a:pos x="429" y="102"/>
                  </a:cxn>
                  <a:cxn ang="0">
                    <a:pos x="351" y="54"/>
                  </a:cxn>
                  <a:cxn ang="0">
                    <a:pos x="283" y="42"/>
                  </a:cxn>
                  <a:cxn ang="0">
                    <a:pos x="169" y="115"/>
                  </a:cxn>
                  <a:cxn ang="0">
                    <a:pos x="95" y="197"/>
                  </a:cxn>
                  <a:cxn ang="0">
                    <a:pos x="52" y="278"/>
                  </a:cxn>
                  <a:cxn ang="0">
                    <a:pos x="37" y="361"/>
                  </a:cxn>
                  <a:cxn ang="0">
                    <a:pos x="59" y="479"/>
                  </a:cxn>
                  <a:cxn ang="0">
                    <a:pos x="113" y="593"/>
                  </a:cxn>
                  <a:cxn ang="0">
                    <a:pos x="154" y="647"/>
                  </a:cxn>
                  <a:cxn ang="0">
                    <a:pos x="194" y="713"/>
                  </a:cxn>
                  <a:cxn ang="0">
                    <a:pos x="265" y="822"/>
                  </a:cxn>
                  <a:cxn ang="0">
                    <a:pos x="440" y="993"/>
                  </a:cxn>
                  <a:cxn ang="0">
                    <a:pos x="526" y="1068"/>
                  </a:cxn>
                  <a:cxn ang="0">
                    <a:pos x="682" y="1151"/>
                  </a:cxn>
                  <a:cxn ang="0">
                    <a:pos x="831" y="1193"/>
                  </a:cxn>
                  <a:cxn ang="0">
                    <a:pos x="961" y="1178"/>
                  </a:cxn>
                  <a:cxn ang="0">
                    <a:pos x="1063" y="1130"/>
                  </a:cxn>
                  <a:cxn ang="0">
                    <a:pos x="1149" y="1057"/>
                  </a:cxn>
                  <a:cxn ang="0">
                    <a:pos x="1198" y="1006"/>
                  </a:cxn>
                  <a:cxn ang="0">
                    <a:pos x="1193" y="930"/>
                  </a:cxn>
                  <a:cxn ang="0">
                    <a:pos x="1158" y="869"/>
                  </a:cxn>
                  <a:cxn ang="0">
                    <a:pos x="1126" y="834"/>
                  </a:cxn>
                  <a:cxn ang="0">
                    <a:pos x="1059" y="783"/>
                  </a:cxn>
                  <a:cxn ang="0">
                    <a:pos x="892" y="720"/>
                  </a:cxn>
                  <a:cxn ang="0">
                    <a:pos x="875" y="706"/>
                  </a:cxn>
                  <a:cxn ang="0">
                    <a:pos x="886" y="684"/>
                  </a:cxn>
                  <a:cxn ang="0">
                    <a:pos x="923" y="690"/>
                  </a:cxn>
                  <a:cxn ang="0">
                    <a:pos x="1000" y="705"/>
                  </a:cxn>
                  <a:cxn ang="0">
                    <a:pos x="1112" y="776"/>
                  </a:cxn>
                  <a:cxn ang="0">
                    <a:pos x="1192" y="850"/>
                  </a:cxn>
                  <a:cxn ang="0">
                    <a:pos x="1228" y="925"/>
                  </a:cxn>
                  <a:cxn ang="0">
                    <a:pos x="1242" y="1015"/>
                  </a:cxn>
                  <a:cxn ang="0">
                    <a:pos x="1224" y="1029"/>
                  </a:cxn>
                  <a:cxn ang="0">
                    <a:pos x="1165" y="1095"/>
                  </a:cxn>
                  <a:cxn ang="0">
                    <a:pos x="1111" y="1141"/>
                  </a:cxn>
                  <a:cxn ang="0">
                    <a:pos x="1027" y="1191"/>
                  </a:cxn>
                  <a:cxn ang="0">
                    <a:pos x="858" y="1232"/>
                  </a:cxn>
                </a:cxnLst>
                <a:rect b="b" l="0" r="r" t="0"/>
                <a:pathLst>
                  <a:path h="1232" w="1242">
                    <a:moveTo>
                      <a:pt x="858" y="1232"/>
                    </a:moveTo>
                    <a:lnTo>
                      <a:pt x="858" y="1232"/>
                    </a:lnTo>
                    <a:lnTo>
                      <a:pt x="841" y="1232"/>
                    </a:lnTo>
                    <a:lnTo>
                      <a:pt x="825" y="1230"/>
                    </a:lnTo>
                    <a:lnTo>
                      <a:pt x="809" y="1227"/>
                    </a:lnTo>
                    <a:lnTo>
                      <a:pt x="794" y="1224"/>
                    </a:lnTo>
                    <a:lnTo>
                      <a:pt x="794" y="1224"/>
                    </a:lnTo>
                    <a:lnTo>
                      <a:pt x="761" y="1216"/>
                    </a:lnTo>
                    <a:lnTo>
                      <a:pt x="728" y="1206"/>
                    </a:lnTo>
                    <a:lnTo>
                      <a:pt x="696" y="1194"/>
                    </a:lnTo>
                    <a:lnTo>
                      <a:pt x="663" y="1182"/>
                    </a:lnTo>
                    <a:lnTo>
                      <a:pt x="630" y="1168"/>
                    </a:lnTo>
                    <a:lnTo>
                      <a:pt x="598" y="1152"/>
                    </a:lnTo>
                    <a:lnTo>
                      <a:pt x="567" y="1137"/>
                    </a:lnTo>
                    <a:lnTo>
                      <a:pt x="538" y="1119"/>
                    </a:lnTo>
                    <a:lnTo>
                      <a:pt x="538" y="1119"/>
                    </a:lnTo>
                    <a:lnTo>
                      <a:pt x="519" y="1107"/>
                    </a:lnTo>
                    <a:lnTo>
                      <a:pt x="501" y="1092"/>
                    </a:lnTo>
                    <a:lnTo>
                      <a:pt x="484" y="1078"/>
                    </a:lnTo>
                    <a:lnTo>
                      <a:pt x="468" y="1063"/>
                    </a:lnTo>
                    <a:lnTo>
                      <a:pt x="468" y="1063"/>
                    </a:lnTo>
                    <a:lnTo>
                      <a:pt x="448" y="1046"/>
                    </a:lnTo>
                    <a:lnTo>
                      <a:pt x="427" y="1028"/>
                    </a:lnTo>
                    <a:lnTo>
                      <a:pt x="427" y="1028"/>
                    </a:lnTo>
                    <a:lnTo>
                      <a:pt x="400" y="1006"/>
                    </a:lnTo>
                    <a:lnTo>
                      <a:pt x="374" y="985"/>
                    </a:lnTo>
                    <a:lnTo>
                      <a:pt x="350" y="963"/>
                    </a:lnTo>
                    <a:lnTo>
                      <a:pt x="325" y="941"/>
                    </a:lnTo>
                    <a:lnTo>
                      <a:pt x="325" y="941"/>
                    </a:lnTo>
                    <a:lnTo>
                      <a:pt x="297" y="913"/>
                    </a:lnTo>
                    <a:lnTo>
                      <a:pt x="270" y="885"/>
                    </a:lnTo>
                    <a:lnTo>
                      <a:pt x="243" y="854"/>
                    </a:lnTo>
                    <a:lnTo>
                      <a:pt x="218" y="822"/>
                    </a:lnTo>
                    <a:lnTo>
                      <a:pt x="194" y="787"/>
                    </a:lnTo>
                    <a:lnTo>
                      <a:pt x="171" y="752"/>
                    </a:lnTo>
                    <a:lnTo>
                      <a:pt x="150" y="715"/>
                    </a:lnTo>
                    <a:lnTo>
                      <a:pt x="130" y="678"/>
                    </a:lnTo>
                    <a:lnTo>
                      <a:pt x="130" y="678"/>
                    </a:lnTo>
                    <a:lnTo>
                      <a:pt x="125" y="671"/>
                    </a:lnTo>
                    <a:lnTo>
                      <a:pt x="120" y="663"/>
                    </a:lnTo>
                    <a:lnTo>
                      <a:pt x="109" y="650"/>
                    </a:lnTo>
                    <a:lnTo>
                      <a:pt x="109" y="650"/>
                    </a:lnTo>
                    <a:lnTo>
                      <a:pt x="98" y="639"/>
                    </a:lnTo>
                    <a:lnTo>
                      <a:pt x="93" y="632"/>
                    </a:lnTo>
                    <a:lnTo>
                      <a:pt x="89" y="626"/>
                    </a:lnTo>
                    <a:lnTo>
                      <a:pt x="89" y="626"/>
                    </a:lnTo>
                    <a:lnTo>
                      <a:pt x="75" y="598"/>
                    </a:lnTo>
                    <a:lnTo>
                      <a:pt x="60" y="573"/>
                    </a:lnTo>
                    <a:lnTo>
                      <a:pt x="52" y="558"/>
                    </a:lnTo>
                    <a:lnTo>
                      <a:pt x="52" y="558"/>
                    </a:lnTo>
                    <a:lnTo>
                      <a:pt x="44" y="544"/>
                    </a:lnTo>
                    <a:lnTo>
                      <a:pt x="38" y="528"/>
                    </a:lnTo>
                    <a:lnTo>
                      <a:pt x="31" y="514"/>
                    </a:lnTo>
                    <a:lnTo>
                      <a:pt x="26" y="498"/>
                    </a:lnTo>
                    <a:lnTo>
                      <a:pt x="17" y="468"/>
                    </a:lnTo>
                    <a:lnTo>
                      <a:pt x="12" y="442"/>
                    </a:lnTo>
                    <a:lnTo>
                      <a:pt x="12" y="442"/>
                    </a:lnTo>
                    <a:lnTo>
                      <a:pt x="5" y="409"/>
                    </a:lnTo>
                    <a:lnTo>
                      <a:pt x="2" y="392"/>
                    </a:lnTo>
                    <a:lnTo>
                      <a:pt x="0" y="374"/>
                    </a:lnTo>
                    <a:lnTo>
                      <a:pt x="0" y="358"/>
                    </a:lnTo>
                    <a:lnTo>
                      <a:pt x="0" y="340"/>
                    </a:lnTo>
                    <a:lnTo>
                      <a:pt x="2" y="323"/>
                    </a:lnTo>
                    <a:lnTo>
                      <a:pt x="6" y="305"/>
                    </a:lnTo>
                    <a:lnTo>
                      <a:pt x="6" y="305"/>
                    </a:lnTo>
                    <a:lnTo>
                      <a:pt x="11" y="289"/>
                    </a:lnTo>
                    <a:lnTo>
                      <a:pt x="16" y="273"/>
                    </a:lnTo>
                    <a:lnTo>
                      <a:pt x="22" y="258"/>
                    </a:lnTo>
                    <a:lnTo>
                      <a:pt x="29" y="243"/>
                    </a:lnTo>
                    <a:lnTo>
                      <a:pt x="45" y="213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80" y="158"/>
                    </a:lnTo>
                    <a:lnTo>
                      <a:pt x="98" y="137"/>
                    </a:lnTo>
                    <a:lnTo>
                      <a:pt x="117" y="115"/>
                    </a:lnTo>
                    <a:lnTo>
                      <a:pt x="140" y="94"/>
                    </a:lnTo>
                    <a:lnTo>
                      <a:pt x="165" y="75"/>
                    </a:lnTo>
                    <a:lnTo>
                      <a:pt x="193" y="55"/>
                    </a:lnTo>
                    <a:lnTo>
                      <a:pt x="224" y="35"/>
                    </a:lnTo>
                    <a:lnTo>
                      <a:pt x="257" y="16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3"/>
                    </a:lnTo>
                    <a:lnTo>
                      <a:pt x="261" y="10"/>
                    </a:lnTo>
                    <a:lnTo>
                      <a:pt x="264" y="5"/>
                    </a:lnTo>
                    <a:lnTo>
                      <a:pt x="268" y="2"/>
                    </a:lnTo>
                    <a:lnTo>
                      <a:pt x="271" y="1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88" y="3"/>
                    </a:lnTo>
                    <a:lnTo>
                      <a:pt x="294" y="4"/>
                    </a:lnTo>
                    <a:lnTo>
                      <a:pt x="308" y="4"/>
                    </a:lnTo>
                    <a:lnTo>
                      <a:pt x="308" y="4"/>
                    </a:lnTo>
                    <a:lnTo>
                      <a:pt x="323" y="5"/>
                    </a:lnTo>
                    <a:lnTo>
                      <a:pt x="330" y="7"/>
                    </a:lnTo>
                    <a:lnTo>
                      <a:pt x="336" y="9"/>
                    </a:lnTo>
                    <a:lnTo>
                      <a:pt x="336" y="9"/>
                    </a:lnTo>
                    <a:lnTo>
                      <a:pt x="351" y="15"/>
                    </a:lnTo>
                    <a:lnTo>
                      <a:pt x="351" y="15"/>
                    </a:lnTo>
                    <a:lnTo>
                      <a:pt x="367" y="21"/>
                    </a:lnTo>
                    <a:lnTo>
                      <a:pt x="385" y="29"/>
                    </a:lnTo>
                    <a:lnTo>
                      <a:pt x="385" y="29"/>
                    </a:lnTo>
                    <a:lnTo>
                      <a:pt x="412" y="44"/>
                    </a:lnTo>
                    <a:lnTo>
                      <a:pt x="424" y="52"/>
                    </a:lnTo>
                    <a:lnTo>
                      <a:pt x="435" y="59"/>
                    </a:lnTo>
                    <a:lnTo>
                      <a:pt x="446" y="67"/>
                    </a:lnTo>
                    <a:lnTo>
                      <a:pt x="455" y="76"/>
                    </a:lnTo>
                    <a:lnTo>
                      <a:pt x="463" y="84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87" y="115"/>
                    </a:lnTo>
                    <a:lnTo>
                      <a:pt x="503" y="138"/>
                    </a:lnTo>
                    <a:lnTo>
                      <a:pt x="533" y="184"/>
                    </a:lnTo>
                    <a:lnTo>
                      <a:pt x="544" y="200"/>
                    </a:lnTo>
                    <a:lnTo>
                      <a:pt x="544" y="200"/>
                    </a:lnTo>
                    <a:lnTo>
                      <a:pt x="549" y="207"/>
                    </a:lnTo>
                    <a:lnTo>
                      <a:pt x="549" y="207"/>
                    </a:lnTo>
                    <a:lnTo>
                      <a:pt x="554" y="214"/>
                    </a:lnTo>
                    <a:lnTo>
                      <a:pt x="559" y="222"/>
                    </a:lnTo>
                    <a:lnTo>
                      <a:pt x="562" y="230"/>
                    </a:lnTo>
                    <a:lnTo>
                      <a:pt x="563" y="238"/>
                    </a:lnTo>
                    <a:lnTo>
                      <a:pt x="563" y="238"/>
                    </a:lnTo>
                    <a:lnTo>
                      <a:pt x="565" y="251"/>
                    </a:lnTo>
                    <a:lnTo>
                      <a:pt x="570" y="271"/>
                    </a:lnTo>
                    <a:lnTo>
                      <a:pt x="575" y="291"/>
                    </a:lnTo>
                    <a:lnTo>
                      <a:pt x="578" y="299"/>
                    </a:lnTo>
                    <a:lnTo>
                      <a:pt x="580" y="304"/>
                    </a:lnTo>
                    <a:lnTo>
                      <a:pt x="580" y="304"/>
                    </a:lnTo>
                    <a:lnTo>
                      <a:pt x="582" y="308"/>
                    </a:lnTo>
                    <a:lnTo>
                      <a:pt x="583" y="312"/>
                    </a:lnTo>
                    <a:lnTo>
                      <a:pt x="583" y="316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79" y="325"/>
                    </a:lnTo>
                    <a:lnTo>
                      <a:pt x="574" y="328"/>
                    </a:lnTo>
                    <a:lnTo>
                      <a:pt x="570" y="330"/>
                    </a:lnTo>
                    <a:lnTo>
                      <a:pt x="563" y="330"/>
                    </a:lnTo>
                    <a:lnTo>
                      <a:pt x="563" y="330"/>
                    </a:lnTo>
                    <a:lnTo>
                      <a:pt x="560" y="330"/>
                    </a:lnTo>
                    <a:lnTo>
                      <a:pt x="556" y="329"/>
                    </a:lnTo>
                    <a:lnTo>
                      <a:pt x="553" y="326"/>
                    </a:lnTo>
                    <a:lnTo>
                      <a:pt x="549" y="322"/>
                    </a:lnTo>
                    <a:lnTo>
                      <a:pt x="549" y="322"/>
                    </a:lnTo>
                    <a:lnTo>
                      <a:pt x="544" y="312"/>
                    </a:lnTo>
                    <a:lnTo>
                      <a:pt x="541" y="302"/>
                    </a:lnTo>
                    <a:lnTo>
                      <a:pt x="539" y="291"/>
                    </a:lnTo>
                    <a:lnTo>
                      <a:pt x="537" y="278"/>
                    </a:lnTo>
                    <a:lnTo>
                      <a:pt x="537" y="278"/>
                    </a:lnTo>
                    <a:lnTo>
                      <a:pt x="534" y="267"/>
                    </a:lnTo>
                    <a:lnTo>
                      <a:pt x="531" y="254"/>
                    </a:lnTo>
                    <a:lnTo>
                      <a:pt x="528" y="243"/>
                    </a:lnTo>
                    <a:lnTo>
                      <a:pt x="522" y="232"/>
                    </a:lnTo>
                    <a:lnTo>
                      <a:pt x="522" y="232"/>
                    </a:lnTo>
                    <a:lnTo>
                      <a:pt x="490" y="183"/>
                    </a:lnTo>
                    <a:lnTo>
                      <a:pt x="459" y="137"/>
                    </a:lnTo>
                    <a:lnTo>
                      <a:pt x="459" y="137"/>
                    </a:lnTo>
                    <a:lnTo>
                      <a:pt x="450" y="124"/>
                    </a:lnTo>
                    <a:lnTo>
                      <a:pt x="439" y="113"/>
                    </a:lnTo>
                    <a:lnTo>
                      <a:pt x="429" y="102"/>
                    </a:lnTo>
                    <a:lnTo>
                      <a:pt x="418" y="91"/>
                    </a:lnTo>
                    <a:lnTo>
                      <a:pt x="405" y="82"/>
                    </a:lnTo>
                    <a:lnTo>
                      <a:pt x="392" y="74"/>
                    </a:lnTo>
                    <a:lnTo>
                      <a:pt x="378" y="66"/>
                    </a:lnTo>
                    <a:lnTo>
                      <a:pt x="365" y="59"/>
                    </a:lnTo>
                    <a:lnTo>
                      <a:pt x="365" y="59"/>
                    </a:lnTo>
                    <a:lnTo>
                      <a:pt x="351" y="54"/>
                    </a:lnTo>
                    <a:lnTo>
                      <a:pt x="337" y="50"/>
                    </a:lnTo>
                    <a:lnTo>
                      <a:pt x="323" y="47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288" y="41"/>
                    </a:lnTo>
                    <a:lnTo>
                      <a:pt x="286" y="41"/>
                    </a:lnTo>
                    <a:lnTo>
                      <a:pt x="283" y="42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51" y="60"/>
                    </a:lnTo>
                    <a:lnTo>
                      <a:pt x="222" y="77"/>
                    </a:lnTo>
                    <a:lnTo>
                      <a:pt x="195" y="95"/>
                    </a:lnTo>
                    <a:lnTo>
                      <a:pt x="169" y="115"/>
                    </a:lnTo>
                    <a:lnTo>
                      <a:pt x="155" y="125"/>
                    </a:lnTo>
                    <a:lnTo>
                      <a:pt x="144" y="137"/>
                    </a:lnTo>
                    <a:lnTo>
                      <a:pt x="133" y="148"/>
                    </a:lnTo>
                    <a:lnTo>
                      <a:pt x="121" y="159"/>
                    </a:lnTo>
                    <a:lnTo>
                      <a:pt x="112" y="172"/>
                    </a:lnTo>
                    <a:lnTo>
                      <a:pt x="103" y="184"/>
                    </a:lnTo>
                    <a:lnTo>
                      <a:pt x="95" y="197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79" y="228"/>
                    </a:lnTo>
                    <a:lnTo>
                      <a:pt x="70" y="244"/>
                    </a:lnTo>
                    <a:lnTo>
                      <a:pt x="70" y="244"/>
                    </a:lnTo>
                    <a:lnTo>
                      <a:pt x="58" y="267"/>
                    </a:lnTo>
                    <a:lnTo>
                      <a:pt x="52" y="278"/>
                    </a:lnTo>
                    <a:lnTo>
                      <a:pt x="47" y="290"/>
                    </a:lnTo>
                    <a:lnTo>
                      <a:pt x="43" y="302"/>
                    </a:lnTo>
                    <a:lnTo>
                      <a:pt x="40" y="315"/>
                    </a:lnTo>
                    <a:lnTo>
                      <a:pt x="38" y="329"/>
                    </a:lnTo>
                    <a:lnTo>
                      <a:pt x="37" y="343"/>
                    </a:lnTo>
                    <a:lnTo>
                      <a:pt x="37" y="343"/>
                    </a:lnTo>
                    <a:lnTo>
                      <a:pt x="37" y="361"/>
                    </a:lnTo>
                    <a:lnTo>
                      <a:pt x="38" y="378"/>
                    </a:lnTo>
                    <a:lnTo>
                      <a:pt x="40" y="396"/>
                    </a:lnTo>
                    <a:lnTo>
                      <a:pt x="42" y="414"/>
                    </a:lnTo>
                    <a:lnTo>
                      <a:pt x="46" y="430"/>
                    </a:lnTo>
                    <a:lnTo>
                      <a:pt x="49" y="447"/>
                    </a:lnTo>
                    <a:lnTo>
                      <a:pt x="54" y="463"/>
                    </a:lnTo>
                    <a:lnTo>
                      <a:pt x="59" y="479"/>
                    </a:lnTo>
                    <a:lnTo>
                      <a:pt x="59" y="479"/>
                    </a:lnTo>
                    <a:lnTo>
                      <a:pt x="68" y="501"/>
                    </a:lnTo>
                    <a:lnTo>
                      <a:pt x="78" y="523"/>
                    </a:lnTo>
                    <a:lnTo>
                      <a:pt x="100" y="566"/>
                    </a:lnTo>
                    <a:lnTo>
                      <a:pt x="100" y="566"/>
                    </a:lnTo>
                    <a:lnTo>
                      <a:pt x="113" y="593"/>
                    </a:lnTo>
                    <a:lnTo>
                      <a:pt x="113" y="593"/>
                    </a:lnTo>
                    <a:lnTo>
                      <a:pt x="118" y="603"/>
                    </a:lnTo>
                    <a:lnTo>
                      <a:pt x="124" y="611"/>
                    </a:lnTo>
                    <a:lnTo>
                      <a:pt x="138" y="626"/>
                    </a:lnTo>
                    <a:lnTo>
                      <a:pt x="138" y="626"/>
                    </a:lnTo>
                    <a:lnTo>
                      <a:pt x="150" y="641"/>
                    </a:lnTo>
                    <a:lnTo>
                      <a:pt x="150" y="641"/>
                    </a:lnTo>
                    <a:lnTo>
                      <a:pt x="154" y="647"/>
                    </a:lnTo>
                    <a:lnTo>
                      <a:pt x="157" y="653"/>
                    </a:lnTo>
                    <a:lnTo>
                      <a:pt x="165" y="666"/>
                    </a:lnTo>
                    <a:lnTo>
                      <a:pt x="165" y="666"/>
                    </a:lnTo>
                    <a:lnTo>
                      <a:pt x="171" y="677"/>
                    </a:lnTo>
                    <a:lnTo>
                      <a:pt x="177" y="688"/>
                    </a:lnTo>
                    <a:lnTo>
                      <a:pt x="177" y="688"/>
                    </a:lnTo>
                    <a:lnTo>
                      <a:pt x="194" y="713"/>
                    </a:lnTo>
                    <a:lnTo>
                      <a:pt x="208" y="738"/>
                    </a:lnTo>
                    <a:lnTo>
                      <a:pt x="208" y="738"/>
                    </a:lnTo>
                    <a:lnTo>
                      <a:pt x="231" y="776"/>
                    </a:lnTo>
                    <a:lnTo>
                      <a:pt x="243" y="795"/>
                    </a:lnTo>
                    <a:lnTo>
                      <a:pt x="257" y="812"/>
                    </a:lnTo>
                    <a:lnTo>
                      <a:pt x="265" y="822"/>
                    </a:lnTo>
                    <a:lnTo>
                      <a:pt x="265" y="822"/>
                    </a:lnTo>
                    <a:lnTo>
                      <a:pt x="286" y="846"/>
                    </a:lnTo>
                    <a:lnTo>
                      <a:pt x="306" y="870"/>
                    </a:lnTo>
                    <a:lnTo>
                      <a:pt x="328" y="894"/>
                    </a:lnTo>
                    <a:lnTo>
                      <a:pt x="351" y="916"/>
                    </a:lnTo>
                    <a:lnTo>
                      <a:pt x="351" y="916"/>
                    </a:lnTo>
                    <a:lnTo>
                      <a:pt x="398" y="958"/>
                    </a:lnTo>
                    <a:lnTo>
                      <a:pt x="440" y="993"/>
                    </a:lnTo>
                    <a:lnTo>
                      <a:pt x="440" y="993"/>
                    </a:lnTo>
                    <a:lnTo>
                      <a:pt x="460" y="1010"/>
                    </a:lnTo>
                    <a:lnTo>
                      <a:pt x="479" y="1027"/>
                    </a:lnTo>
                    <a:lnTo>
                      <a:pt x="479" y="1027"/>
                    </a:lnTo>
                    <a:lnTo>
                      <a:pt x="494" y="1042"/>
                    </a:lnTo>
                    <a:lnTo>
                      <a:pt x="510" y="1055"/>
                    </a:lnTo>
                    <a:lnTo>
                      <a:pt x="526" y="1068"/>
                    </a:lnTo>
                    <a:lnTo>
                      <a:pt x="543" y="1080"/>
                    </a:lnTo>
                    <a:lnTo>
                      <a:pt x="543" y="1080"/>
                    </a:lnTo>
                    <a:lnTo>
                      <a:pt x="570" y="1095"/>
                    </a:lnTo>
                    <a:lnTo>
                      <a:pt x="597" y="1111"/>
                    </a:lnTo>
                    <a:lnTo>
                      <a:pt x="625" y="1125"/>
                    </a:lnTo>
                    <a:lnTo>
                      <a:pt x="653" y="1139"/>
                    </a:lnTo>
                    <a:lnTo>
                      <a:pt x="682" y="1151"/>
                    </a:lnTo>
                    <a:lnTo>
                      <a:pt x="710" y="1162"/>
                    </a:lnTo>
                    <a:lnTo>
                      <a:pt x="738" y="1173"/>
                    </a:lnTo>
                    <a:lnTo>
                      <a:pt x="767" y="1182"/>
                    </a:lnTo>
                    <a:lnTo>
                      <a:pt x="767" y="1182"/>
                    </a:lnTo>
                    <a:lnTo>
                      <a:pt x="788" y="1187"/>
                    </a:lnTo>
                    <a:lnTo>
                      <a:pt x="809" y="1191"/>
                    </a:lnTo>
                    <a:lnTo>
                      <a:pt x="831" y="1193"/>
                    </a:lnTo>
                    <a:lnTo>
                      <a:pt x="854" y="1194"/>
                    </a:lnTo>
                    <a:lnTo>
                      <a:pt x="854" y="1194"/>
                    </a:lnTo>
                    <a:lnTo>
                      <a:pt x="874" y="1193"/>
                    </a:lnTo>
                    <a:lnTo>
                      <a:pt x="896" y="1191"/>
                    </a:lnTo>
                    <a:lnTo>
                      <a:pt x="918" y="1188"/>
                    </a:lnTo>
                    <a:lnTo>
                      <a:pt x="939" y="1184"/>
                    </a:lnTo>
                    <a:lnTo>
                      <a:pt x="961" y="1178"/>
                    </a:lnTo>
                    <a:lnTo>
                      <a:pt x="983" y="1171"/>
                    </a:lnTo>
                    <a:lnTo>
                      <a:pt x="1004" y="1162"/>
                    </a:lnTo>
                    <a:lnTo>
                      <a:pt x="1026" y="1152"/>
                    </a:lnTo>
                    <a:lnTo>
                      <a:pt x="1026" y="1152"/>
                    </a:lnTo>
                    <a:lnTo>
                      <a:pt x="1038" y="1146"/>
                    </a:lnTo>
                    <a:lnTo>
                      <a:pt x="1051" y="1139"/>
                    </a:lnTo>
                    <a:lnTo>
                      <a:pt x="1063" y="1130"/>
                    </a:lnTo>
                    <a:lnTo>
                      <a:pt x="1076" y="1122"/>
                    </a:lnTo>
                    <a:lnTo>
                      <a:pt x="1088" y="1112"/>
                    </a:lnTo>
                    <a:lnTo>
                      <a:pt x="1100" y="1101"/>
                    </a:lnTo>
                    <a:lnTo>
                      <a:pt x="1125" y="1078"/>
                    </a:lnTo>
                    <a:lnTo>
                      <a:pt x="1125" y="1078"/>
                    </a:lnTo>
                    <a:lnTo>
                      <a:pt x="1138" y="1067"/>
                    </a:lnTo>
                    <a:lnTo>
                      <a:pt x="1149" y="1057"/>
                    </a:lnTo>
                    <a:lnTo>
                      <a:pt x="1149" y="1057"/>
                    </a:lnTo>
                    <a:lnTo>
                      <a:pt x="1161" y="1047"/>
                    </a:lnTo>
                    <a:lnTo>
                      <a:pt x="1173" y="1035"/>
                    </a:lnTo>
                    <a:lnTo>
                      <a:pt x="1184" y="1024"/>
                    </a:lnTo>
                    <a:lnTo>
                      <a:pt x="1193" y="1011"/>
                    </a:lnTo>
                    <a:lnTo>
                      <a:pt x="1193" y="1011"/>
                    </a:lnTo>
                    <a:lnTo>
                      <a:pt x="1198" y="1006"/>
                    </a:lnTo>
                    <a:lnTo>
                      <a:pt x="1202" y="1003"/>
                    </a:lnTo>
                    <a:lnTo>
                      <a:pt x="1205" y="1002"/>
                    </a:lnTo>
                    <a:lnTo>
                      <a:pt x="1205" y="998"/>
                    </a:lnTo>
                    <a:lnTo>
                      <a:pt x="1205" y="998"/>
                    </a:lnTo>
                    <a:lnTo>
                      <a:pt x="1201" y="968"/>
                    </a:lnTo>
                    <a:lnTo>
                      <a:pt x="1198" y="950"/>
                    </a:lnTo>
                    <a:lnTo>
                      <a:pt x="1193" y="930"/>
                    </a:lnTo>
                    <a:lnTo>
                      <a:pt x="1187" y="911"/>
                    </a:lnTo>
                    <a:lnTo>
                      <a:pt x="1183" y="903"/>
                    </a:lnTo>
                    <a:lnTo>
                      <a:pt x="1179" y="895"/>
                    </a:lnTo>
                    <a:lnTo>
                      <a:pt x="1175" y="887"/>
                    </a:lnTo>
                    <a:lnTo>
                      <a:pt x="1170" y="880"/>
                    </a:lnTo>
                    <a:lnTo>
                      <a:pt x="1165" y="874"/>
                    </a:lnTo>
                    <a:lnTo>
                      <a:pt x="1158" y="869"/>
                    </a:lnTo>
                    <a:lnTo>
                      <a:pt x="1158" y="869"/>
                    </a:lnTo>
                    <a:lnTo>
                      <a:pt x="1152" y="865"/>
                    </a:lnTo>
                    <a:lnTo>
                      <a:pt x="1147" y="859"/>
                    </a:lnTo>
                    <a:lnTo>
                      <a:pt x="1137" y="846"/>
                    </a:lnTo>
                    <a:lnTo>
                      <a:pt x="1135" y="843"/>
                    </a:lnTo>
                    <a:lnTo>
                      <a:pt x="1135" y="843"/>
                    </a:lnTo>
                    <a:lnTo>
                      <a:pt x="1126" y="834"/>
                    </a:lnTo>
                    <a:lnTo>
                      <a:pt x="1117" y="825"/>
                    </a:lnTo>
                    <a:lnTo>
                      <a:pt x="1107" y="817"/>
                    </a:lnTo>
                    <a:lnTo>
                      <a:pt x="1096" y="810"/>
                    </a:lnTo>
                    <a:lnTo>
                      <a:pt x="1096" y="810"/>
                    </a:lnTo>
                    <a:lnTo>
                      <a:pt x="1082" y="800"/>
                    </a:lnTo>
                    <a:lnTo>
                      <a:pt x="1082" y="800"/>
                    </a:lnTo>
                    <a:lnTo>
                      <a:pt x="1059" y="783"/>
                    </a:lnTo>
                    <a:lnTo>
                      <a:pt x="1036" y="769"/>
                    </a:lnTo>
                    <a:lnTo>
                      <a:pt x="1012" y="755"/>
                    </a:lnTo>
                    <a:lnTo>
                      <a:pt x="988" y="744"/>
                    </a:lnTo>
                    <a:lnTo>
                      <a:pt x="964" y="735"/>
                    </a:lnTo>
                    <a:lnTo>
                      <a:pt x="939" y="728"/>
                    </a:lnTo>
                    <a:lnTo>
                      <a:pt x="916" y="723"/>
                    </a:lnTo>
                    <a:lnTo>
                      <a:pt x="892" y="720"/>
                    </a:lnTo>
                    <a:lnTo>
                      <a:pt x="892" y="720"/>
                    </a:lnTo>
                    <a:lnTo>
                      <a:pt x="888" y="719"/>
                    </a:lnTo>
                    <a:lnTo>
                      <a:pt x="885" y="717"/>
                    </a:lnTo>
                    <a:lnTo>
                      <a:pt x="881" y="715"/>
                    </a:lnTo>
                    <a:lnTo>
                      <a:pt x="878" y="713"/>
                    </a:lnTo>
                    <a:lnTo>
                      <a:pt x="877" y="710"/>
                    </a:lnTo>
                    <a:lnTo>
                      <a:pt x="875" y="706"/>
                    </a:lnTo>
                    <a:lnTo>
                      <a:pt x="874" y="699"/>
                    </a:lnTo>
                    <a:lnTo>
                      <a:pt x="874" y="699"/>
                    </a:lnTo>
                    <a:lnTo>
                      <a:pt x="875" y="693"/>
                    </a:lnTo>
                    <a:lnTo>
                      <a:pt x="878" y="688"/>
                    </a:lnTo>
                    <a:lnTo>
                      <a:pt x="880" y="686"/>
                    </a:lnTo>
                    <a:lnTo>
                      <a:pt x="883" y="685"/>
                    </a:lnTo>
                    <a:lnTo>
                      <a:pt x="886" y="684"/>
                    </a:lnTo>
                    <a:lnTo>
                      <a:pt x="890" y="684"/>
                    </a:lnTo>
                    <a:lnTo>
                      <a:pt x="890" y="684"/>
                    </a:lnTo>
                    <a:lnTo>
                      <a:pt x="892" y="684"/>
                    </a:lnTo>
                    <a:lnTo>
                      <a:pt x="892" y="684"/>
                    </a:lnTo>
                    <a:lnTo>
                      <a:pt x="907" y="686"/>
                    </a:lnTo>
                    <a:lnTo>
                      <a:pt x="923" y="690"/>
                    </a:lnTo>
                    <a:lnTo>
                      <a:pt x="923" y="690"/>
                    </a:lnTo>
                    <a:lnTo>
                      <a:pt x="939" y="694"/>
                    </a:lnTo>
                    <a:lnTo>
                      <a:pt x="939" y="694"/>
                    </a:lnTo>
                    <a:lnTo>
                      <a:pt x="960" y="698"/>
                    </a:lnTo>
                    <a:lnTo>
                      <a:pt x="960" y="698"/>
                    </a:lnTo>
                    <a:lnTo>
                      <a:pt x="974" y="700"/>
                    </a:lnTo>
                    <a:lnTo>
                      <a:pt x="988" y="702"/>
                    </a:lnTo>
                    <a:lnTo>
                      <a:pt x="1000" y="705"/>
                    </a:lnTo>
                    <a:lnTo>
                      <a:pt x="1005" y="707"/>
                    </a:lnTo>
                    <a:lnTo>
                      <a:pt x="1010" y="710"/>
                    </a:lnTo>
                    <a:lnTo>
                      <a:pt x="1010" y="710"/>
                    </a:lnTo>
                    <a:lnTo>
                      <a:pt x="1050" y="736"/>
                    </a:lnTo>
                    <a:lnTo>
                      <a:pt x="1050" y="736"/>
                    </a:lnTo>
                    <a:lnTo>
                      <a:pt x="1091" y="763"/>
                    </a:lnTo>
                    <a:lnTo>
                      <a:pt x="1112" y="776"/>
                    </a:lnTo>
                    <a:lnTo>
                      <a:pt x="1131" y="792"/>
                    </a:lnTo>
                    <a:lnTo>
                      <a:pt x="1131" y="792"/>
                    </a:lnTo>
                    <a:lnTo>
                      <a:pt x="1147" y="804"/>
                    </a:lnTo>
                    <a:lnTo>
                      <a:pt x="1160" y="816"/>
                    </a:lnTo>
                    <a:lnTo>
                      <a:pt x="1172" y="828"/>
                    </a:lnTo>
                    <a:lnTo>
                      <a:pt x="1183" y="839"/>
                    </a:lnTo>
                    <a:lnTo>
                      <a:pt x="1192" y="850"/>
                    </a:lnTo>
                    <a:lnTo>
                      <a:pt x="1201" y="861"/>
                    </a:lnTo>
                    <a:lnTo>
                      <a:pt x="1207" y="871"/>
                    </a:lnTo>
                    <a:lnTo>
                      <a:pt x="1212" y="881"/>
                    </a:lnTo>
                    <a:lnTo>
                      <a:pt x="1212" y="881"/>
                    </a:lnTo>
                    <a:lnTo>
                      <a:pt x="1218" y="896"/>
                    </a:lnTo>
                    <a:lnTo>
                      <a:pt x="1223" y="910"/>
                    </a:lnTo>
                    <a:lnTo>
                      <a:pt x="1228" y="925"/>
                    </a:lnTo>
                    <a:lnTo>
                      <a:pt x="1232" y="941"/>
                    </a:lnTo>
                    <a:lnTo>
                      <a:pt x="1236" y="958"/>
                    </a:lnTo>
                    <a:lnTo>
                      <a:pt x="1238" y="975"/>
                    </a:lnTo>
                    <a:lnTo>
                      <a:pt x="1240" y="993"/>
                    </a:lnTo>
                    <a:lnTo>
                      <a:pt x="1242" y="1011"/>
                    </a:lnTo>
                    <a:lnTo>
                      <a:pt x="1242" y="1011"/>
                    </a:lnTo>
                    <a:lnTo>
                      <a:pt x="1242" y="1015"/>
                    </a:lnTo>
                    <a:lnTo>
                      <a:pt x="1240" y="1019"/>
                    </a:lnTo>
                    <a:lnTo>
                      <a:pt x="1239" y="1021"/>
                    </a:lnTo>
                    <a:lnTo>
                      <a:pt x="1237" y="1023"/>
                    </a:lnTo>
                    <a:lnTo>
                      <a:pt x="1232" y="1026"/>
                    </a:lnTo>
                    <a:lnTo>
                      <a:pt x="1229" y="1027"/>
                    </a:lnTo>
                    <a:lnTo>
                      <a:pt x="1225" y="1027"/>
                    </a:lnTo>
                    <a:lnTo>
                      <a:pt x="1224" y="1029"/>
                    </a:lnTo>
                    <a:lnTo>
                      <a:pt x="1224" y="1029"/>
                    </a:lnTo>
                    <a:lnTo>
                      <a:pt x="1217" y="1039"/>
                    </a:lnTo>
                    <a:lnTo>
                      <a:pt x="1210" y="1050"/>
                    </a:lnTo>
                    <a:lnTo>
                      <a:pt x="1192" y="1069"/>
                    </a:lnTo>
                    <a:lnTo>
                      <a:pt x="1183" y="1079"/>
                    </a:lnTo>
                    <a:lnTo>
                      <a:pt x="1174" y="1087"/>
                    </a:lnTo>
                    <a:lnTo>
                      <a:pt x="1165" y="1095"/>
                    </a:lnTo>
                    <a:lnTo>
                      <a:pt x="1155" y="1101"/>
                    </a:lnTo>
                    <a:lnTo>
                      <a:pt x="1155" y="1101"/>
                    </a:lnTo>
                    <a:lnTo>
                      <a:pt x="1146" y="1108"/>
                    </a:lnTo>
                    <a:lnTo>
                      <a:pt x="1138" y="1115"/>
                    </a:lnTo>
                    <a:lnTo>
                      <a:pt x="1122" y="1129"/>
                    </a:lnTo>
                    <a:lnTo>
                      <a:pt x="1122" y="1129"/>
                    </a:lnTo>
                    <a:lnTo>
                      <a:pt x="1111" y="1141"/>
                    </a:lnTo>
                    <a:lnTo>
                      <a:pt x="1099" y="1150"/>
                    </a:lnTo>
                    <a:lnTo>
                      <a:pt x="1099" y="1150"/>
                    </a:lnTo>
                    <a:lnTo>
                      <a:pt x="1087" y="1159"/>
                    </a:lnTo>
                    <a:lnTo>
                      <a:pt x="1074" y="1168"/>
                    </a:lnTo>
                    <a:lnTo>
                      <a:pt x="1045" y="1183"/>
                    </a:lnTo>
                    <a:lnTo>
                      <a:pt x="1045" y="1183"/>
                    </a:lnTo>
                    <a:lnTo>
                      <a:pt x="1027" y="1191"/>
                    </a:lnTo>
                    <a:lnTo>
                      <a:pt x="1008" y="1200"/>
                    </a:lnTo>
                    <a:lnTo>
                      <a:pt x="986" y="1208"/>
                    </a:lnTo>
                    <a:lnTo>
                      <a:pt x="962" y="1216"/>
                    </a:lnTo>
                    <a:lnTo>
                      <a:pt x="937" y="1222"/>
                    </a:lnTo>
                    <a:lnTo>
                      <a:pt x="911" y="1227"/>
                    </a:lnTo>
                    <a:lnTo>
                      <a:pt x="886" y="1231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46" name="Freeform 285"/>
              <p:cNvSpPr/>
              <p:nvPr/>
            </p:nvSpPr>
            <p:spPr bwMode="auto">
              <a:xfrm>
                <a:off x="2463800" y="2317750"/>
                <a:ext cx="261938" cy="290513"/>
              </a:xfrm>
              <a:custGeom>
                <a:cxnLst>
                  <a:cxn ang="0">
                    <a:pos x="314" y="547"/>
                  </a:cxn>
                  <a:cxn ang="0">
                    <a:pos x="288" y="541"/>
                  </a:cxn>
                  <a:cxn ang="0">
                    <a:pos x="245" y="523"/>
                  </a:cxn>
                  <a:cxn ang="0">
                    <a:pos x="210" y="499"/>
                  </a:cxn>
                  <a:cxn ang="0">
                    <a:pos x="170" y="460"/>
                  </a:cxn>
                  <a:cxn ang="0">
                    <a:pos x="135" y="426"/>
                  </a:cxn>
                  <a:cxn ang="0">
                    <a:pos x="104" y="390"/>
                  </a:cxn>
                  <a:cxn ang="0">
                    <a:pos x="40" y="301"/>
                  </a:cxn>
                  <a:cxn ang="0">
                    <a:pos x="16" y="260"/>
                  </a:cxn>
                  <a:cxn ang="0">
                    <a:pos x="3" y="221"/>
                  </a:cxn>
                  <a:cxn ang="0">
                    <a:pos x="1" y="180"/>
                  </a:cxn>
                  <a:cxn ang="0">
                    <a:pos x="8" y="157"/>
                  </a:cxn>
                  <a:cxn ang="0">
                    <a:pos x="29" y="121"/>
                  </a:cxn>
                  <a:cxn ang="0">
                    <a:pos x="71" y="67"/>
                  </a:cxn>
                  <a:cxn ang="0">
                    <a:pos x="89" y="48"/>
                  </a:cxn>
                  <a:cxn ang="0">
                    <a:pos x="150" y="3"/>
                  </a:cxn>
                  <a:cxn ang="0">
                    <a:pos x="158" y="0"/>
                  </a:cxn>
                  <a:cxn ang="0">
                    <a:pos x="168" y="3"/>
                  </a:cxn>
                  <a:cxn ang="0">
                    <a:pos x="175" y="13"/>
                  </a:cxn>
                  <a:cxn ang="0">
                    <a:pos x="175" y="25"/>
                  </a:cxn>
                  <a:cxn ang="0">
                    <a:pos x="167" y="34"/>
                  </a:cxn>
                  <a:cxn ang="0">
                    <a:pos x="144" y="49"/>
                  </a:cxn>
                  <a:cxn ang="0">
                    <a:pos x="106" y="81"/>
                  </a:cxn>
                  <a:cxn ang="0">
                    <a:pos x="91" y="101"/>
                  </a:cxn>
                  <a:cxn ang="0">
                    <a:pos x="72" y="124"/>
                  </a:cxn>
                  <a:cxn ang="0">
                    <a:pos x="47" y="158"/>
                  </a:cxn>
                  <a:cxn ang="0">
                    <a:pos x="38" y="188"/>
                  </a:cxn>
                  <a:cxn ang="0">
                    <a:pos x="42" y="216"/>
                  </a:cxn>
                  <a:cxn ang="0">
                    <a:pos x="46" y="234"/>
                  </a:cxn>
                  <a:cxn ang="0">
                    <a:pos x="53" y="253"/>
                  </a:cxn>
                  <a:cxn ang="0">
                    <a:pos x="66" y="272"/>
                  </a:cxn>
                  <a:cxn ang="0">
                    <a:pos x="80" y="290"/>
                  </a:cxn>
                  <a:cxn ang="0">
                    <a:pos x="127" y="361"/>
                  </a:cxn>
                  <a:cxn ang="0">
                    <a:pos x="179" y="417"/>
                  </a:cxn>
                  <a:cxn ang="0">
                    <a:pos x="208" y="446"/>
                  </a:cxn>
                  <a:cxn ang="0">
                    <a:pos x="233" y="472"/>
                  </a:cxn>
                  <a:cxn ang="0">
                    <a:pos x="263" y="493"/>
                  </a:cxn>
                  <a:cxn ang="0">
                    <a:pos x="286" y="503"/>
                  </a:cxn>
                  <a:cxn ang="0">
                    <a:pos x="312" y="507"/>
                  </a:cxn>
                  <a:cxn ang="0">
                    <a:pos x="345" y="501"/>
                  </a:cxn>
                  <a:cxn ang="0">
                    <a:pos x="375" y="486"/>
                  </a:cxn>
                  <a:cxn ang="0">
                    <a:pos x="412" y="455"/>
                  </a:cxn>
                  <a:cxn ang="0">
                    <a:pos x="460" y="398"/>
                  </a:cxn>
                  <a:cxn ang="0">
                    <a:pos x="468" y="392"/>
                  </a:cxn>
                  <a:cxn ang="0">
                    <a:pos x="475" y="390"/>
                  </a:cxn>
                  <a:cxn ang="0">
                    <a:pos x="491" y="396"/>
                  </a:cxn>
                  <a:cxn ang="0">
                    <a:pos x="495" y="405"/>
                  </a:cxn>
                  <a:cxn ang="0">
                    <a:pos x="492" y="415"/>
                  </a:cxn>
                  <a:cxn ang="0">
                    <a:pos x="444" y="473"/>
                  </a:cxn>
                  <a:cxn ang="0">
                    <a:pos x="401" y="514"/>
                  </a:cxn>
                  <a:cxn ang="0">
                    <a:pos x="370" y="535"/>
                  </a:cxn>
                  <a:cxn ang="0">
                    <a:pos x="341" y="546"/>
                  </a:cxn>
                  <a:cxn ang="0">
                    <a:pos x="322" y="548"/>
                  </a:cxn>
                </a:cxnLst>
                <a:rect b="b" l="0" r="r" t="0"/>
                <a:pathLst>
                  <a:path h="548" w="495">
                    <a:moveTo>
                      <a:pt x="322" y="548"/>
                    </a:moveTo>
                    <a:lnTo>
                      <a:pt x="322" y="548"/>
                    </a:lnTo>
                    <a:lnTo>
                      <a:pt x="314" y="547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288" y="541"/>
                    </a:lnTo>
                    <a:lnTo>
                      <a:pt x="273" y="536"/>
                    </a:lnTo>
                    <a:lnTo>
                      <a:pt x="258" y="530"/>
                    </a:lnTo>
                    <a:lnTo>
                      <a:pt x="245" y="523"/>
                    </a:lnTo>
                    <a:lnTo>
                      <a:pt x="232" y="516"/>
                    </a:lnTo>
                    <a:lnTo>
                      <a:pt x="221" y="508"/>
                    </a:lnTo>
                    <a:lnTo>
                      <a:pt x="210" y="499"/>
                    </a:lnTo>
                    <a:lnTo>
                      <a:pt x="198" y="488"/>
                    </a:lnTo>
                    <a:lnTo>
                      <a:pt x="198" y="488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53" y="444"/>
                    </a:lnTo>
                    <a:lnTo>
                      <a:pt x="135" y="426"/>
                    </a:lnTo>
                    <a:lnTo>
                      <a:pt x="119" y="409"/>
                    </a:lnTo>
                    <a:lnTo>
                      <a:pt x="104" y="390"/>
                    </a:lnTo>
                    <a:lnTo>
                      <a:pt x="104" y="390"/>
                    </a:lnTo>
                    <a:lnTo>
                      <a:pt x="82" y="360"/>
                    </a:lnTo>
                    <a:lnTo>
                      <a:pt x="61" y="330"/>
                    </a:lnTo>
                    <a:lnTo>
                      <a:pt x="40" y="301"/>
                    </a:lnTo>
                    <a:lnTo>
                      <a:pt x="22" y="271"/>
                    </a:lnTo>
                    <a:lnTo>
                      <a:pt x="22" y="271"/>
                    </a:lnTo>
                    <a:lnTo>
                      <a:pt x="16" y="260"/>
                    </a:lnTo>
                    <a:lnTo>
                      <a:pt x="11" y="248"/>
                    </a:lnTo>
                    <a:lnTo>
                      <a:pt x="6" y="235"/>
                    </a:lnTo>
                    <a:lnTo>
                      <a:pt x="3" y="221"/>
                    </a:lnTo>
                    <a:lnTo>
                      <a:pt x="1" y="207"/>
                    </a:lnTo>
                    <a:lnTo>
                      <a:pt x="0" y="194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8" y="157"/>
                    </a:lnTo>
                    <a:lnTo>
                      <a:pt x="15" y="144"/>
                    </a:lnTo>
                    <a:lnTo>
                      <a:pt x="21" y="133"/>
                    </a:lnTo>
                    <a:lnTo>
                      <a:pt x="29" y="121"/>
                    </a:lnTo>
                    <a:lnTo>
                      <a:pt x="46" y="98"/>
                    </a:lnTo>
                    <a:lnTo>
                      <a:pt x="64" y="7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80" y="58"/>
                    </a:lnTo>
                    <a:lnTo>
                      <a:pt x="89" y="48"/>
                    </a:lnTo>
                    <a:lnTo>
                      <a:pt x="107" y="32"/>
                    </a:lnTo>
                    <a:lnTo>
                      <a:pt x="128" y="17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63" y="0"/>
                    </a:lnTo>
                    <a:lnTo>
                      <a:pt x="168" y="3"/>
                    </a:lnTo>
                    <a:lnTo>
                      <a:pt x="172" y="7"/>
                    </a:lnTo>
                    <a:lnTo>
                      <a:pt x="175" y="13"/>
                    </a:lnTo>
                    <a:lnTo>
                      <a:pt x="175" y="13"/>
                    </a:lnTo>
                    <a:lnTo>
                      <a:pt x="175" y="16"/>
                    </a:lnTo>
                    <a:lnTo>
                      <a:pt x="175" y="21"/>
                    </a:lnTo>
                    <a:lnTo>
                      <a:pt x="175" y="25"/>
                    </a:lnTo>
                    <a:lnTo>
                      <a:pt x="173" y="28"/>
                    </a:lnTo>
                    <a:lnTo>
                      <a:pt x="170" y="31"/>
                    </a:lnTo>
                    <a:lnTo>
                      <a:pt x="167" y="34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44" y="49"/>
                    </a:lnTo>
                    <a:lnTo>
                      <a:pt x="124" y="64"/>
                    </a:lnTo>
                    <a:lnTo>
                      <a:pt x="115" y="72"/>
                    </a:lnTo>
                    <a:lnTo>
                      <a:pt x="106" y="81"/>
                    </a:lnTo>
                    <a:lnTo>
                      <a:pt x="98" y="9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83" y="112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59" y="140"/>
                    </a:lnTo>
                    <a:lnTo>
                      <a:pt x="52" y="149"/>
                    </a:lnTo>
                    <a:lnTo>
                      <a:pt x="47" y="158"/>
                    </a:lnTo>
                    <a:lnTo>
                      <a:pt x="42" y="167"/>
                    </a:lnTo>
                    <a:lnTo>
                      <a:pt x="39" y="177"/>
                    </a:lnTo>
                    <a:lnTo>
                      <a:pt x="38" y="188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3" y="225"/>
                    </a:lnTo>
                    <a:lnTo>
                      <a:pt x="46" y="234"/>
                    </a:lnTo>
                    <a:lnTo>
                      <a:pt x="49" y="245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60" y="263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73" y="281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104" y="328"/>
                    </a:lnTo>
                    <a:lnTo>
                      <a:pt x="127" y="361"/>
                    </a:lnTo>
                    <a:lnTo>
                      <a:pt x="127" y="361"/>
                    </a:lnTo>
                    <a:lnTo>
                      <a:pt x="140" y="377"/>
                    </a:lnTo>
                    <a:lnTo>
                      <a:pt x="152" y="390"/>
                    </a:lnTo>
                    <a:lnTo>
                      <a:pt x="179" y="417"/>
                    </a:lnTo>
                    <a:lnTo>
                      <a:pt x="179" y="417"/>
                    </a:lnTo>
                    <a:lnTo>
                      <a:pt x="205" y="443"/>
                    </a:lnTo>
                    <a:lnTo>
                      <a:pt x="208" y="446"/>
                    </a:lnTo>
                    <a:lnTo>
                      <a:pt x="208" y="446"/>
                    </a:lnTo>
                    <a:lnTo>
                      <a:pt x="224" y="462"/>
                    </a:lnTo>
                    <a:lnTo>
                      <a:pt x="233" y="472"/>
                    </a:lnTo>
                    <a:lnTo>
                      <a:pt x="243" y="479"/>
                    </a:lnTo>
                    <a:lnTo>
                      <a:pt x="252" y="487"/>
                    </a:lnTo>
                    <a:lnTo>
                      <a:pt x="263" y="493"/>
                    </a:lnTo>
                    <a:lnTo>
                      <a:pt x="274" y="499"/>
                    </a:lnTo>
                    <a:lnTo>
                      <a:pt x="286" y="503"/>
                    </a:lnTo>
                    <a:lnTo>
                      <a:pt x="286" y="503"/>
                    </a:lnTo>
                    <a:lnTo>
                      <a:pt x="299" y="506"/>
                    </a:lnTo>
                    <a:lnTo>
                      <a:pt x="312" y="507"/>
                    </a:lnTo>
                    <a:lnTo>
                      <a:pt x="312" y="507"/>
                    </a:lnTo>
                    <a:lnTo>
                      <a:pt x="323" y="506"/>
                    </a:lnTo>
                    <a:lnTo>
                      <a:pt x="334" y="504"/>
                    </a:lnTo>
                    <a:lnTo>
                      <a:pt x="345" y="501"/>
                    </a:lnTo>
                    <a:lnTo>
                      <a:pt x="355" y="497"/>
                    </a:lnTo>
                    <a:lnTo>
                      <a:pt x="366" y="491"/>
                    </a:lnTo>
                    <a:lnTo>
                      <a:pt x="375" y="486"/>
                    </a:lnTo>
                    <a:lnTo>
                      <a:pt x="385" y="479"/>
                    </a:lnTo>
                    <a:lnTo>
                      <a:pt x="395" y="472"/>
                    </a:lnTo>
                    <a:lnTo>
                      <a:pt x="412" y="455"/>
                    </a:lnTo>
                    <a:lnTo>
                      <a:pt x="430" y="437"/>
                    </a:lnTo>
                    <a:lnTo>
                      <a:pt x="445" y="417"/>
                    </a:lnTo>
                    <a:lnTo>
                      <a:pt x="460" y="398"/>
                    </a:lnTo>
                    <a:lnTo>
                      <a:pt x="460" y="398"/>
                    </a:lnTo>
                    <a:lnTo>
                      <a:pt x="464" y="394"/>
                    </a:lnTo>
                    <a:lnTo>
                      <a:pt x="468" y="392"/>
                    </a:lnTo>
                    <a:lnTo>
                      <a:pt x="472" y="390"/>
                    </a:lnTo>
                    <a:lnTo>
                      <a:pt x="475" y="390"/>
                    </a:lnTo>
                    <a:lnTo>
                      <a:pt x="475" y="390"/>
                    </a:lnTo>
                    <a:lnTo>
                      <a:pt x="481" y="391"/>
                    </a:lnTo>
                    <a:lnTo>
                      <a:pt x="487" y="393"/>
                    </a:lnTo>
                    <a:lnTo>
                      <a:pt x="491" y="396"/>
                    </a:lnTo>
                    <a:lnTo>
                      <a:pt x="494" y="400"/>
                    </a:lnTo>
                    <a:lnTo>
                      <a:pt x="494" y="400"/>
                    </a:lnTo>
                    <a:lnTo>
                      <a:pt x="495" y="405"/>
                    </a:lnTo>
                    <a:lnTo>
                      <a:pt x="495" y="408"/>
                    </a:lnTo>
                    <a:lnTo>
                      <a:pt x="494" y="412"/>
                    </a:lnTo>
                    <a:lnTo>
                      <a:pt x="492" y="415"/>
                    </a:lnTo>
                    <a:lnTo>
                      <a:pt x="492" y="415"/>
                    </a:lnTo>
                    <a:lnTo>
                      <a:pt x="468" y="446"/>
                    </a:lnTo>
                    <a:lnTo>
                      <a:pt x="444" y="473"/>
                    </a:lnTo>
                    <a:lnTo>
                      <a:pt x="423" y="496"/>
                    </a:lnTo>
                    <a:lnTo>
                      <a:pt x="411" y="506"/>
                    </a:lnTo>
                    <a:lnTo>
                      <a:pt x="401" y="514"/>
                    </a:lnTo>
                    <a:lnTo>
                      <a:pt x="391" y="522"/>
                    </a:lnTo>
                    <a:lnTo>
                      <a:pt x="380" y="530"/>
                    </a:lnTo>
                    <a:lnTo>
                      <a:pt x="370" y="535"/>
                    </a:lnTo>
                    <a:lnTo>
                      <a:pt x="360" y="540"/>
                    </a:lnTo>
                    <a:lnTo>
                      <a:pt x="350" y="543"/>
                    </a:lnTo>
                    <a:lnTo>
                      <a:pt x="341" y="546"/>
                    </a:lnTo>
                    <a:lnTo>
                      <a:pt x="332" y="547"/>
                    </a:lnTo>
                    <a:lnTo>
                      <a:pt x="322" y="548"/>
                    </a:lnTo>
                    <a:lnTo>
                      <a:pt x="322" y="548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47" name="Freeform 286"/>
              <p:cNvSpPr>
                <a:spLocks noEditPoints="1"/>
              </p:cNvSpPr>
              <p:nvPr/>
            </p:nvSpPr>
            <p:spPr bwMode="auto">
              <a:xfrm>
                <a:off x="2262188" y="2705100"/>
                <a:ext cx="312738" cy="139700"/>
              </a:xfrm>
              <a:custGeom>
                <a:cxnLst>
                  <a:cxn ang="0">
                    <a:pos x="146" y="262"/>
                  </a:cxn>
                  <a:cxn ang="0">
                    <a:pos x="69" y="253"/>
                  </a:cxn>
                  <a:cxn ang="0">
                    <a:pos x="30" y="239"/>
                  </a:cxn>
                  <a:cxn ang="0">
                    <a:pos x="2" y="212"/>
                  </a:cxn>
                  <a:cxn ang="0">
                    <a:pos x="1" y="197"/>
                  </a:cxn>
                  <a:cxn ang="0">
                    <a:pos x="10" y="187"/>
                  </a:cxn>
                  <a:cxn ang="0">
                    <a:pos x="23" y="184"/>
                  </a:cxn>
                  <a:cxn ang="0">
                    <a:pos x="33" y="193"/>
                  </a:cxn>
                  <a:cxn ang="0">
                    <a:pos x="58" y="213"/>
                  </a:cxn>
                  <a:cxn ang="0">
                    <a:pos x="111" y="225"/>
                  </a:cxn>
                  <a:cxn ang="0">
                    <a:pos x="159" y="226"/>
                  </a:cxn>
                  <a:cxn ang="0">
                    <a:pos x="199" y="218"/>
                  </a:cxn>
                  <a:cxn ang="0">
                    <a:pos x="160" y="192"/>
                  </a:cxn>
                  <a:cxn ang="0">
                    <a:pos x="126" y="150"/>
                  </a:cxn>
                  <a:cxn ang="0">
                    <a:pos x="119" y="111"/>
                  </a:cxn>
                  <a:cxn ang="0">
                    <a:pos x="127" y="56"/>
                  </a:cxn>
                  <a:cxn ang="0">
                    <a:pos x="146" y="24"/>
                  </a:cxn>
                  <a:cxn ang="0">
                    <a:pos x="178" y="4"/>
                  </a:cxn>
                  <a:cxn ang="0">
                    <a:pos x="209" y="0"/>
                  </a:cxn>
                  <a:cxn ang="0">
                    <a:pos x="265" y="17"/>
                  </a:cxn>
                  <a:cxn ang="0">
                    <a:pos x="307" y="66"/>
                  </a:cxn>
                  <a:cxn ang="0">
                    <a:pos x="322" y="113"/>
                  </a:cxn>
                  <a:cxn ang="0">
                    <a:pos x="322" y="146"/>
                  </a:cxn>
                  <a:cxn ang="0">
                    <a:pos x="310" y="177"/>
                  </a:cxn>
                  <a:cxn ang="0">
                    <a:pos x="284" y="210"/>
                  </a:cxn>
                  <a:cxn ang="0">
                    <a:pos x="312" y="212"/>
                  </a:cxn>
                  <a:cxn ang="0">
                    <a:pos x="366" y="205"/>
                  </a:cxn>
                  <a:cxn ang="0">
                    <a:pos x="453" y="185"/>
                  </a:cxn>
                  <a:cxn ang="0">
                    <a:pos x="498" y="166"/>
                  </a:cxn>
                  <a:cxn ang="0">
                    <a:pos x="540" y="135"/>
                  </a:cxn>
                  <a:cxn ang="0">
                    <a:pos x="555" y="106"/>
                  </a:cxn>
                  <a:cxn ang="0">
                    <a:pos x="560" y="98"/>
                  </a:cxn>
                  <a:cxn ang="0">
                    <a:pos x="570" y="94"/>
                  </a:cxn>
                  <a:cxn ang="0">
                    <a:pos x="587" y="102"/>
                  </a:cxn>
                  <a:cxn ang="0">
                    <a:pos x="590" y="113"/>
                  </a:cxn>
                  <a:cxn ang="0">
                    <a:pos x="582" y="138"/>
                  </a:cxn>
                  <a:cxn ang="0">
                    <a:pos x="554" y="174"/>
                  </a:cxn>
                  <a:cxn ang="0">
                    <a:pos x="513" y="199"/>
                  </a:cxn>
                  <a:cxn ang="0">
                    <a:pos x="447" y="224"/>
                  </a:cxn>
                  <a:cxn ang="0">
                    <a:pos x="344" y="246"/>
                  </a:cxn>
                  <a:cxn ang="0">
                    <a:pos x="314" y="248"/>
                  </a:cxn>
                  <a:cxn ang="0">
                    <a:pos x="247" y="238"/>
                  </a:cxn>
                  <a:cxn ang="0">
                    <a:pos x="231" y="244"/>
                  </a:cxn>
                  <a:cxn ang="0">
                    <a:pos x="186" y="259"/>
                  </a:cxn>
                  <a:cxn ang="0">
                    <a:pos x="152" y="263"/>
                  </a:cxn>
                  <a:cxn ang="0">
                    <a:pos x="188" y="40"/>
                  </a:cxn>
                  <a:cxn ang="0">
                    <a:pos x="160" y="66"/>
                  </a:cxn>
                  <a:cxn ang="0">
                    <a:pos x="155" y="101"/>
                  </a:cxn>
                  <a:cxn ang="0">
                    <a:pos x="161" y="132"/>
                  </a:cxn>
                  <a:cxn ang="0">
                    <a:pos x="192" y="170"/>
                  </a:cxn>
                  <a:cxn ang="0">
                    <a:pos x="226" y="191"/>
                  </a:cxn>
                  <a:cxn ang="0">
                    <a:pos x="244" y="196"/>
                  </a:cxn>
                  <a:cxn ang="0">
                    <a:pos x="272" y="168"/>
                  </a:cxn>
                  <a:cxn ang="0">
                    <a:pos x="286" y="135"/>
                  </a:cxn>
                  <a:cxn ang="0">
                    <a:pos x="285" y="108"/>
                  </a:cxn>
                  <a:cxn ang="0">
                    <a:pos x="270" y="73"/>
                  </a:cxn>
                  <a:cxn ang="0">
                    <a:pos x="241" y="48"/>
                  </a:cxn>
                  <a:cxn ang="0">
                    <a:pos x="204" y="37"/>
                  </a:cxn>
                </a:cxnLst>
                <a:rect b="b" l="0" r="r" t="0"/>
                <a:pathLst>
                  <a:path h="263" w="590">
                    <a:moveTo>
                      <a:pt x="152" y="263"/>
                    </a:moveTo>
                    <a:lnTo>
                      <a:pt x="152" y="263"/>
                    </a:lnTo>
                    <a:lnTo>
                      <a:pt x="146" y="262"/>
                    </a:lnTo>
                    <a:lnTo>
                      <a:pt x="146" y="262"/>
                    </a:lnTo>
                    <a:lnTo>
                      <a:pt x="130" y="262"/>
                    </a:lnTo>
                    <a:lnTo>
                      <a:pt x="111" y="260"/>
                    </a:lnTo>
                    <a:lnTo>
                      <a:pt x="91" y="258"/>
                    </a:lnTo>
                    <a:lnTo>
                      <a:pt x="69" y="253"/>
                    </a:lnTo>
                    <a:lnTo>
                      <a:pt x="59" y="251"/>
                    </a:lnTo>
                    <a:lnTo>
                      <a:pt x="48" y="247"/>
                    </a:lnTo>
                    <a:lnTo>
                      <a:pt x="39" y="243"/>
                    </a:lnTo>
                    <a:lnTo>
                      <a:pt x="30" y="239"/>
                    </a:lnTo>
                    <a:lnTo>
                      <a:pt x="22" y="233"/>
                    </a:lnTo>
                    <a:lnTo>
                      <a:pt x="13" y="226"/>
                    </a:lnTo>
                    <a:lnTo>
                      <a:pt x="7" y="219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3" y="194"/>
                    </a:lnTo>
                    <a:lnTo>
                      <a:pt x="3" y="194"/>
                    </a:lnTo>
                    <a:lnTo>
                      <a:pt x="6" y="190"/>
                    </a:lnTo>
                    <a:lnTo>
                      <a:pt x="10" y="187"/>
                    </a:lnTo>
                    <a:lnTo>
                      <a:pt x="14" y="185"/>
                    </a:lnTo>
                    <a:lnTo>
                      <a:pt x="20" y="184"/>
                    </a:lnTo>
                    <a:lnTo>
                      <a:pt x="20" y="184"/>
                    </a:lnTo>
                    <a:lnTo>
                      <a:pt x="23" y="184"/>
                    </a:lnTo>
                    <a:lnTo>
                      <a:pt x="27" y="186"/>
                    </a:lnTo>
                    <a:lnTo>
                      <a:pt x="30" y="188"/>
                    </a:lnTo>
                    <a:lnTo>
                      <a:pt x="33" y="193"/>
                    </a:lnTo>
                    <a:lnTo>
                      <a:pt x="33" y="193"/>
                    </a:lnTo>
                    <a:lnTo>
                      <a:pt x="37" y="198"/>
                    </a:lnTo>
                    <a:lnTo>
                      <a:pt x="42" y="204"/>
                    </a:lnTo>
                    <a:lnTo>
                      <a:pt x="49" y="209"/>
                    </a:lnTo>
                    <a:lnTo>
                      <a:pt x="58" y="213"/>
                    </a:lnTo>
                    <a:lnTo>
                      <a:pt x="66" y="216"/>
                    </a:lnTo>
                    <a:lnTo>
                      <a:pt x="75" y="219"/>
                    </a:lnTo>
                    <a:lnTo>
                      <a:pt x="94" y="223"/>
                    </a:lnTo>
                    <a:lnTo>
                      <a:pt x="111" y="225"/>
                    </a:lnTo>
                    <a:lnTo>
                      <a:pt x="128" y="226"/>
                    </a:lnTo>
                    <a:lnTo>
                      <a:pt x="145" y="227"/>
                    </a:lnTo>
                    <a:lnTo>
                      <a:pt x="145" y="227"/>
                    </a:lnTo>
                    <a:lnTo>
                      <a:pt x="159" y="226"/>
                    </a:lnTo>
                    <a:lnTo>
                      <a:pt x="159" y="226"/>
                    </a:lnTo>
                    <a:lnTo>
                      <a:pt x="171" y="224"/>
                    </a:lnTo>
                    <a:lnTo>
                      <a:pt x="186" y="221"/>
                    </a:lnTo>
                    <a:lnTo>
                      <a:pt x="199" y="218"/>
                    </a:lnTo>
                    <a:lnTo>
                      <a:pt x="187" y="211"/>
                    </a:lnTo>
                    <a:lnTo>
                      <a:pt x="187" y="211"/>
                    </a:lnTo>
                    <a:lnTo>
                      <a:pt x="172" y="201"/>
                    </a:lnTo>
                    <a:lnTo>
                      <a:pt x="160" y="192"/>
                    </a:lnTo>
                    <a:lnTo>
                      <a:pt x="149" y="182"/>
                    </a:lnTo>
                    <a:lnTo>
                      <a:pt x="139" y="172"/>
                    </a:lnTo>
                    <a:lnTo>
                      <a:pt x="132" y="161"/>
                    </a:lnTo>
                    <a:lnTo>
                      <a:pt x="126" y="150"/>
                    </a:lnTo>
                    <a:lnTo>
                      <a:pt x="122" y="138"/>
                    </a:lnTo>
                    <a:lnTo>
                      <a:pt x="120" y="127"/>
                    </a:lnTo>
                    <a:lnTo>
                      <a:pt x="120" y="127"/>
                    </a:lnTo>
                    <a:lnTo>
                      <a:pt x="119" y="111"/>
                    </a:lnTo>
                    <a:lnTo>
                      <a:pt x="119" y="92"/>
                    </a:lnTo>
                    <a:lnTo>
                      <a:pt x="122" y="73"/>
                    </a:lnTo>
                    <a:lnTo>
                      <a:pt x="124" y="65"/>
                    </a:lnTo>
                    <a:lnTo>
                      <a:pt x="127" y="56"/>
                    </a:lnTo>
                    <a:lnTo>
                      <a:pt x="130" y="47"/>
                    </a:lnTo>
                    <a:lnTo>
                      <a:pt x="134" y="38"/>
                    </a:lnTo>
                    <a:lnTo>
                      <a:pt x="139" y="31"/>
                    </a:lnTo>
                    <a:lnTo>
                      <a:pt x="146" y="24"/>
                    </a:lnTo>
                    <a:lnTo>
                      <a:pt x="152" y="18"/>
                    </a:lnTo>
                    <a:lnTo>
                      <a:pt x="159" y="12"/>
                    </a:lnTo>
                    <a:lnTo>
                      <a:pt x="168" y="7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93" y="1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24" y="1"/>
                    </a:lnTo>
                    <a:lnTo>
                      <a:pt x="239" y="4"/>
                    </a:lnTo>
                    <a:lnTo>
                      <a:pt x="252" y="9"/>
                    </a:lnTo>
                    <a:lnTo>
                      <a:pt x="265" y="17"/>
                    </a:lnTo>
                    <a:lnTo>
                      <a:pt x="278" y="27"/>
                    </a:lnTo>
                    <a:lnTo>
                      <a:pt x="288" y="38"/>
                    </a:lnTo>
                    <a:lnTo>
                      <a:pt x="297" y="51"/>
                    </a:lnTo>
                    <a:lnTo>
                      <a:pt x="307" y="66"/>
                    </a:lnTo>
                    <a:lnTo>
                      <a:pt x="307" y="66"/>
                    </a:lnTo>
                    <a:lnTo>
                      <a:pt x="315" y="86"/>
                    </a:lnTo>
                    <a:lnTo>
                      <a:pt x="321" y="103"/>
                    </a:lnTo>
                    <a:lnTo>
                      <a:pt x="322" y="113"/>
                    </a:lnTo>
                    <a:lnTo>
                      <a:pt x="323" y="121"/>
                    </a:lnTo>
                    <a:lnTo>
                      <a:pt x="324" y="129"/>
                    </a:lnTo>
                    <a:lnTo>
                      <a:pt x="323" y="137"/>
                    </a:lnTo>
                    <a:lnTo>
                      <a:pt x="322" y="146"/>
                    </a:lnTo>
                    <a:lnTo>
                      <a:pt x="320" y="153"/>
                    </a:lnTo>
                    <a:lnTo>
                      <a:pt x="318" y="161"/>
                    </a:lnTo>
                    <a:lnTo>
                      <a:pt x="314" y="168"/>
                    </a:lnTo>
                    <a:lnTo>
                      <a:pt x="310" y="177"/>
                    </a:lnTo>
                    <a:lnTo>
                      <a:pt x="306" y="184"/>
                    </a:lnTo>
                    <a:lnTo>
                      <a:pt x="293" y="199"/>
                    </a:lnTo>
                    <a:lnTo>
                      <a:pt x="291" y="201"/>
                    </a:lnTo>
                    <a:lnTo>
                      <a:pt x="284" y="210"/>
                    </a:lnTo>
                    <a:lnTo>
                      <a:pt x="295" y="211"/>
                    </a:lnTo>
                    <a:lnTo>
                      <a:pt x="295" y="211"/>
                    </a:lnTo>
                    <a:lnTo>
                      <a:pt x="312" y="212"/>
                    </a:lnTo>
                    <a:lnTo>
                      <a:pt x="312" y="212"/>
                    </a:lnTo>
                    <a:lnTo>
                      <a:pt x="328" y="211"/>
                    </a:lnTo>
                    <a:lnTo>
                      <a:pt x="344" y="209"/>
                    </a:lnTo>
                    <a:lnTo>
                      <a:pt x="344" y="209"/>
                    </a:lnTo>
                    <a:lnTo>
                      <a:pt x="366" y="205"/>
                    </a:lnTo>
                    <a:lnTo>
                      <a:pt x="366" y="205"/>
                    </a:lnTo>
                    <a:lnTo>
                      <a:pt x="410" y="196"/>
                    </a:lnTo>
                    <a:lnTo>
                      <a:pt x="432" y="191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67" y="180"/>
                    </a:lnTo>
                    <a:lnTo>
                      <a:pt x="482" y="174"/>
                    </a:lnTo>
                    <a:lnTo>
                      <a:pt x="498" y="166"/>
                    </a:lnTo>
                    <a:lnTo>
                      <a:pt x="513" y="157"/>
                    </a:lnTo>
                    <a:lnTo>
                      <a:pt x="528" y="147"/>
                    </a:lnTo>
                    <a:lnTo>
                      <a:pt x="534" y="142"/>
                    </a:lnTo>
                    <a:lnTo>
                      <a:pt x="540" y="135"/>
                    </a:lnTo>
                    <a:lnTo>
                      <a:pt x="545" y="129"/>
                    </a:lnTo>
                    <a:lnTo>
                      <a:pt x="549" y="122"/>
                    </a:lnTo>
                    <a:lnTo>
                      <a:pt x="553" y="115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7" y="103"/>
                    </a:lnTo>
                    <a:lnTo>
                      <a:pt x="558" y="100"/>
                    </a:lnTo>
                    <a:lnTo>
                      <a:pt x="560" y="98"/>
                    </a:lnTo>
                    <a:lnTo>
                      <a:pt x="562" y="96"/>
                    </a:lnTo>
                    <a:lnTo>
                      <a:pt x="567" y="95"/>
                    </a:lnTo>
                    <a:lnTo>
                      <a:pt x="570" y="94"/>
                    </a:lnTo>
                    <a:lnTo>
                      <a:pt x="570" y="94"/>
                    </a:lnTo>
                    <a:lnTo>
                      <a:pt x="575" y="95"/>
                    </a:lnTo>
                    <a:lnTo>
                      <a:pt x="579" y="96"/>
                    </a:lnTo>
                    <a:lnTo>
                      <a:pt x="584" y="99"/>
                    </a:lnTo>
                    <a:lnTo>
                      <a:pt x="587" y="102"/>
                    </a:lnTo>
                    <a:lnTo>
                      <a:pt x="587" y="102"/>
                    </a:lnTo>
                    <a:lnTo>
                      <a:pt x="588" y="104"/>
                    </a:lnTo>
                    <a:lnTo>
                      <a:pt x="590" y="107"/>
                    </a:lnTo>
                    <a:lnTo>
                      <a:pt x="590" y="113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87" y="128"/>
                    </a:lnTo>
                    <a:lnTo>
                      <a:pt x="582" y="138"/>
                    </a:lnTo>
                    <a:lnTo>
                      <a:pt x="576" y="149"/>
                    </a:lnTo>
                    <a:lnTo>
                      <a:pt x="570" y="157"/>
                    </a:lnTo>
                    <a:lnTo>
                      <a:pt x="562" y="165"/>
                    </a:lnTo>
                    <a:lnTo>
                      <a:pt x="554" y="174"/>
                    </a:lnTo>
                    <a:lnTo>
                      <a:pt x="544" y="181"/>
                    </a:lnTo>
                    <a:lnTo>
                      <a:pt x="534" y="187"/>
                    </a:lnTo>
                    <a:lnTo>
                      <a:pt x="524" y="193"/>
                    </a:lnTo>
                    <a:lnTo>
                      <a:pt x="513" y="199"/>
                    </a:lnTo>
                    <a:lnTo>
                      <a:pt x="491" y="209"/>
                    </a:lnTo>
                    <a:lnTo>
                      <a:pt x="469" y="217"/>
                    </a:lnTo>
                    <a:lnTo>
                      <a:pt x="447" y="224"/>
                    </a:lnTo>
                    <a:lnTo>
                      <a:pt x="447" y="224"/>
                    </a:lnTo>
                    <a:lnTo>
                      <a:pt x="410" y="235"/>
                    </a:lnTo>
                    <a:lnTo>
                      <a:pt x="376" y="242"/>
                    </a:lnTo>
                    <a:lnTo>
                      <a:pt x="359" y="245"/>
                    </a:lnTo>
                    <a:lnTo>
                      <a:pt x="344" y="246"/>
                    </a:lnTo>
                    <a:lnTo>
                      <a:pt x="328" y="247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296" y="247"/>
                    </a:lnTo>
                    <a:lnTo>
                      <a:pt x="279" y="245"/>
                    </a:lnTo>
                    <a:lnTo>
                      <a:pt x="262" y="242"/>
                    </a:lnTo>
                    <a:lnTo>
                      <a:pt x="247" y="238"/>
                    </a:lnTo>
                    <a:lnTo>
                      <a:pt x="245" y="238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31" y="244"/>
                    </a:lnTo>
                    <a:lnTo>
                      <a:pt x="220" y="249"/>
                    </a:lnTo>
                    <a:lnTo>
                      <a:pt x="209" y="253"/>
                    </a:lnTo>
                    <a:lnTo>
                      <a:pt x="197" y="256"/>
                    </a:lnTo>
                    <a:lnTo>
                      <a:pt x="186" y="259"/>
                    </a:lnTo>
                    <a:lnTo>
                      <a:pt x="174" y="261"/>
                    </a:lnTo>
                    <a:lnTo>
                      <a:pt x="163" y="262"/>
                    </a:lnTo>
                    <a:lnTo>
                      <a:pt x="152" y="263"/>
                    </a:lnTo>
                    <a:lnTo>
                      <a:pt x="152" y="263"/>
                    </a:lnTo>
                    <a:close/>
                    <a:moveTo>
                      <a:pt x="204" y="37"/>
                    </a:moveTo>
                    <a:lnTo>
                      <a:pt x="204" y="37"/>
                    </a:lnTo>
                    <a:lnTo>
                      <a:pt x="196" y="38"/>
                    </a:lnTo>
                    <a:lnTo>
                      <a:pt x="188" y="40"/>
                    </a:lnTo>
                    <a:lnTo>
                      <a:pt x="180" y="43"/>
                    </a:lnTo>
                    <a:lnTo>
                      <a:pt x="171" y="50"/>
                    </a:lnTo>
                    <a:lnTo>
                      <a:pt x="165" y="57"/>
                    </a:lnTo>
                    <a:lnTo>
                      <a:pt x="160" y="66"/>
                    </a:lnTo>
                    <a:lnTo>
                      <a:pt x="157" y="79"/>
                    </a:lnTo>
                    <a:lnTo>
                      <a:pt x="155" y="92"/>
                    </a:lnTo>
                    <a:lnTo>
                      <a:pt x="155" y="92"/>
                    </a:lnTo>
                    <a:lnTo>
                      <a:pt x="155" y="101"/>
                    </a:lnTo>
                    <a:lnTo>
                      <a:pt x="156" y="110"/>
                    </a:lnTo>
                    <a:lnTo>
                      <a:pt x="157" y="118"/>
                    </a:lnTo>
                    <a:lnTo>
                      <a:pt x="159" y="125"/>
                    </a:lnTo>
                    <a:lnTo>
                      <a:pt x="161" y="132"/>
                    </a:lnTo>
                    <a:lnTo>
                      <a:pt x="164" y="139"/>
                    </a:lnTo>
                    <a:lnTo>
                      <a:pt x="172" y="151"/>
                    </a:lnTo>
                    <a:lnTo>
                      <a:pt x="182" y="161"/>
                    </a:lnTo>
                    <a:lnTo>
                      <a:pt x="192" y="170"/>
                    </a:lnTo>
                    <a:lnTo>
                      <a:pt x="202" y="178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26" y="191"/>
                    </a:lnTo>
                    <a:lnTo>
                      <a:pt x="239" y="196"/>
                    </a:lnTo>
                    <a:lnTo>
                      <a:pt x="242" y="197"/>
                    </a:lnTo>
                    <a:lnTo>
                      <a:pt x="244" y="196"/>
                    </a:lnTo>
                    <a:lnTo>
                      <a:pt x="244" y="196"/>
                    </a:lnTo>
                    <a:lnTo>
                      <a:pt x="253" y="189"/>
                    </a:lnTo>
                    <a:lnTo>
                      <a:pt x="260" y="182"/>
                    </a:lnTo>
                    <a:lnTo>
                      <a:pt x="260" y="182"/>
                    </a:lnTo>
                    <a:lnTo>
                      <a:pt x="272" y="168"/>
                    </a:lnTo>
                    <a:lnTo>
                      <a:pt x="279" y="155"/>
                    </a:lnTo>
                    <a:lnTo>
                      <a:pt x="282" y="149"/>
                    </a:lnTo>
                    <a:lnTo>
                      <a:pt x="284" y="142"/>
                    </a:lnTo>
                    <a:lnTo>
                      <a:pt x="286" y="135"/>
                    </a:lnTo>
                    <a:lnTo>
                      <a:pt x="287" y="128"/>
                    </a:lnTo>
                    <a:lnTo>
                      <a:pt x="287" y="122"/>
                    </a:lnTo>
                    <a:lnTo>
                      <a:pt x="286" y="116"/>
                    </a:lnTo>
                    <a:lnTo>
                      <a:pt x="285" y="108"/>
                    </a:lnTo>
                    <a:lnTo>
                      <a:pt x="283" y="102"/>
                    </a:lnTo>
                    <a:lnTo>
                      <a:pt x="278" y="88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3" y="66"/>
                    </a:lnTo>
                    <a:lnTo>
                      <a:pt x="256" y="59"/>
                    </a:lnTo>
                    <a:lnTo>
                      <a:pt x="249" y="53"/>
                    </a:lnTo>
                    <a:lnTo>
                      <a:pt x="241" y="48"/>
                    </a:lnTo>
                    <a:lnTo>
                      <a:pt x="231" y="43"/>
                    </a:lnTo>
                    <a:lnTo>
                      <a:pt x="223" y="40"/>
                    </a:lnTo>
                    <a:lnTo>
                      <a:pt x="214" y="38"/>
                    </a:lnTo>
                    <a:lnTo>
                      <a:pt x="204" y="37"/>
                    </a:lnTo>
                    <a:lnTo>
                      <a:pt x="204" y="37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48" name="Freeform 287"/>
              <p:cNvSpPr/>
              <p:nvPr/>
            </p:nvSpPr>
            <p:spPr bwMode="auto">
              <a:xfrm>
                <a:off x="2338388" y="2205038"/>
                <a:ext cx="153988" cy="179388"/>
              </a:xfrm>
              <a:custGeom>
                <a:cxnLst>
                  <a:cxn ang="0">
                    <a:pos x="273" y="340"/>
                  </a:cxn>
                  <a:cxn ang="0">
                    <a:pos x="263" y="337"/>
                  </a:cxn>
                  <a:cxn ang="0">
                    <a:pos x="259" y="333"/>
                  </a:cxn>
                  <a:cxn ang="0">
                    <a:pos x="256" y="326"/>
                  </a:cxn>
                  <a:cxn ang="0">
                    <a:pos x="255" y="319"/>
                  </a:cxn>
                  <a:cxn ang="0">
                    <a:pos x="253" y="317"/>
                  </a:cxn>
                  <a:cxn ang="0">
                    <a:pos x="250" y="316"/>
                  </a:cxn>
                  <a:cxn ang="0">
                    <a:pos x="246" y="308"/>
                  </a:cxn>
                  <a:cxn ang="0">
                    <a:pos x="244" y="298"/>
                  </a:cxn>
                  <a:cxn ang="0">
                    <a:pos x="242" y="288"/>
                  </a:cxn>
                  <a:cxn ang="0">
                    <a:pos x="236" y="260"/>
                  </a:cxn>
                  <a:cxn ang="0">
                    <a:pos x="233" y="253"/>
                  </a:cxn>
                  <a:cxn ang="0">
                    <a:pos x="221" y="231"/>
                  </a:cxn>
                  <a:cxn ang="0">
                    <a:pos x="215" y="222"/>
                  </a:cxn>
                  <a:cxn ang="0">
                    <a:pos x="210" y="213"/>
                  </a:cxn>
                  <a:cxn ang="0">
                    <a:pos x="203" y="195"/>
                  </a:cxn>
                  <a:cxn ang="0">
                    <a:pos x="194" y="174"/>
                  </a:cxn>
                  <a:cxn ang="0">
                    <a:pos x="191" y="168"/>
                  </a:cxn>
                  <a:cxn ang="0">
                    <a:pos x="175" y="146"/>
                  </a:cxn>
                  <a:cxn ang="0">
                    <a:pos x="157" y="125"/>
                  </a:cxn>
                  <a:cxn ang="0">
                    <a:pos x="138" y="106"/>
                  </a:cxn>
                  <a:cxn ang="0">
                    <a:pos x="93" y="73"/>
                  </a:cxn>
                  <a:cxn ang="0">
                    <a:pos x="41" y="46"/>
                  </a:cxn>
                  <a:cxn ang="0">
                    <a:pos x="13" y="36"/>
                  </a:cxn>
                  <a:cxn ang="0">
                    <a:pos x="6" y="32"/>
                  </a:cxn>
                  <a:cxn ang="0">
                    <a:pos x="2" y="27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10" y="2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50" y="11"/>
                  </a:cxn>
                  <a:cxn ang="0">
                    <a:pos x="101" y="36"/>
                  </a:cxn>
                  <a:cxn ang="0">
                    <a:pos x="146" y="66"/>
                  </a:cxn>
                  <a:cxn ang="0">
                    <a:pos x="184" y="101"/>
                  </a:cxn>
                  <a:cxn ang="0">
                    <a:pos x="201" y="121"/>
                  </a:cxn>
                  <a:cxn ang="0">
                    <a:pos x="214" y="142"/>
                  </a:cxn>
                  <a:cxn ang="0">
                    <a:pos x="226" y="166"/>
                  </a:cxn>
                  <a:cxn ang="0">
                    <a:pos x="239" y="194"/>
                  </a:cxn>
                  <a:cxn ang="0">
                    <a:pos x="257" y="219"/>
                  </a:cxn>
                  <a:cxn ang="0">
                    <a:pos x="263" y="226"/>
                  </a:cxn>
                  <a:cxn ang="0">
                    <a:pos x="271" y="243"/>
                  </a:cxn>
                  <a:cxn ang="0">
                    <a:pos x="276" y="263"/>
                  </a:cxn>
                  <a:cxn ang="0">
                    <a:pos x="281" y="293"/>
                  </a:cxn>
                  <a:cxn ang="0">
                    <a:pos x="282" y="296"/>
                  </a:cxn>
                  <a:cxn ang="0">
                    <a:pos x="287" y="302"/>
                  </a:cxn>
                  <a:cxn ang="0">
                    <a:pos x="291" y="314"/>
                  </a:cxn>
                  <a:cxn ang="0">
                    <a:pos x="291" y="322"/>
                  </a:cxn>
                  <a:cxn ang="0">
                    <a:pos x="290" y="329"/>
                  </a:cxn>
                  <a:cxn ang="0">
                    <a:pos x="286" y="336"/>
                  </a:cxn>
                  <a:cxn ang="0">
                    <a:pos x="279" y="339"/>
                  </a:cxn>
                  <a:cxn ang="0">
                    <a:pos x="273" y="340"/>
                  </a:cxn>
                </a:cxnLst>
                <a:rect b="b" l="0" r="r" t="0"/>
                <a:pathLst>
                  <a:path h="340" w="291">
                    <a:moveTo>
                      <a:pt x="273" y="340"/>
                    </a:moveTo>
                    <a:lnTo>
                      <a:pt x="273" y="340"/>
                    </a:lnTo>
                    <a:lnTo>
                      <a:pt x="266" y="339"/>
                    </a:lnTo>
                    <a:lnTo>
                      <a:pt x="263" y="337"/>
                    </a:lnTo>
                    <a:lnTo>
                      <a:pt x="261" y="336"/>
                    </a:lnTo>
                    <a:lnTo>
                      <a:pt x="259" y="333"/>
                    </a:lnTo>
                    <a:lnTo>
                      <a:pt x="257" y="329"/>
                    </a:lnTo>
                    <a:lnTo>
                      <a:pt x="256" y="326"/>
                    </a:lnTo>
                    <a:lnTo>
                      <a:pt x="255" y="322"/>
                    </a:lnTo>
                    <a:lnTo>
                      <a:pt x="255" y="319"/>
                    </a:lnTo>
                    <a:lnTo>
                      <a:pt x="253" y="317"/>
                    </a:lnTo>
                    <a:lnTo>
                      <a:pt x="253" y="317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47" y="312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4" y="298"/>
                    </a:lnTo>
                    <a:lnTo>
                      <a:pt x="242" y="288"/>
                    </a:lnTo>
                    <a:lnTo>
                      <a:pt x="242" y="288"/>
                    </a:lnTo>
                    <a:lnTo>
                      <a:pt x="240" y="275"/>
                    </a:lnTo>
                    <a:lnTo>
                      <a:pt x="236" y="260"/>
                    </a:lnTo>
                    <a:lnTo>
                      <a:pt x="236" y="260"/>
                    </a:lnTo>
                    <a:lnTo>
                      <a:pt x="233" y="253"/>
                    </a:lnTo>
                    <a:lnTo>
                      <a:pt x="230" y="246"/>
                    </a:lnTo>
                    <a:lnTo>
                      <a:pt x="221" y="231"/>
                    </a:lnTo>
                    <a:lnTo>
                      <a:pt x="221" y="231"/>
                    </a:lnTo>
                    <a:lnTo>
                      <a:pt x="215" y="222"/>
                    </a:lnTo>
                    <a:lnTo>
                      <a:pt x="210" y="213"/>
                    </a:lnTo>
                    <a:lnTo>
                      <a:pt x="210" y="213"/>
                    </a:lnTo>
                    <a:lnTo>
                      <a:pt x="203" y="195"/>
                    </a:lnTo>
                    <a:lnTo>
                      <a:pt x="203" y="195"/>
                    </a:lnTo>
                    <a:lnTo>
                      <a:pt x="197" y="181"/>
                    </a:lnTo>
                    <a:lnTo>
                      <a:pt x="194" y="174"/>
                    </a:lnTo>
                    <a:lnTo>
                      <a:pt x="191" y="168"/>
                    </a:lnTo>
                    <a:lnTo>
                      <a:pt x="191" y="168"/>
                    </a:lnTo>
                    <a:lnTo>
                      <a:pt x="183" y="157"/>
                    </a:lnTo>
                    <a:lnTo>
                      <a:pt x="175" y="146"/>
                    </a:lnTo>
                    <a:lnTo>
                      <a:pt x="167" y="135"/>
                    </a:lnTo>
                    <a:lnTo>
                      <a:pt x="157" y="125"/>
                    </a:lnTo>
                    <a:lnTo>
                      <a:pt x="148" y="116"/>
                    </a:lnTo>
                    <a:lnTo>
                      <a:pt x="138" y="106"/>
                    </a:lnTo>
                    <a:lnTo>
                      <a:pt x="116" y="89"/>
                    </a:lnTo>
                    <a:lnTo>
                      <a:pt x="93" y="73"/>
                    </a:lnTo>
                    <a:lnTo>
                      <a:pt x="68" y="59"/>
                    </a:lnTo>
                    <a:lnTo>
                      <a:pt x="41" y="4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50" y="11"/>
                    </a:lnTo>
                    <a:lnTo>
                      <a:pt x="76" y="24"/>
                    </a:lnTo>
                    <a:lnTo>
                      <a:pt x="101" y="36"/>
                    </a:lnTo>
                    <a:lnTo>
                      <a:pt x="124" y="51"/>
                    </a:lnTo>
                    <a:lnTo>
                      <a:pt x="146" y="66"/>
                    </a:lnTo>
                    <a:lnTo>
                      <a:pt x="166" y="83"/>
                    </a:lnTo>
                    <a:lnTo>
                      <a:pt x="184" y="101"/>
                    </a:lnTo>
                    <a:lnTo>
                      <a:pt x="201" y="121"/>
                    </a:lnTo>
                    <a:lnTo>
                      <a:pt x="201" y="121"/>
                    </a:lnTo>
                    <a:lnTo>
                      <a:pt x="208" y="131"/>
                    </a:lnTo>
                    <a:lnTo>
                      <a:pt x="214" y="142"/>
                    </a:lnTo>
                    <a:lnTo>
                      <a:pt x="226" y="166"/>
                    </a:lnTo>
                    <a:lnTo>
                      <a:pt x="226" y="166"/>
                    </a:lnTo>
                    <a:lnTo>
                      <a:pt x="232" y="180"/>
                    </a:lnTo>
                    <a:lnTo>
                      <a:pt x="239" y="194"/>
                    </a:lnTo>
                    <a:lnTo>
                      <a:pt x="247" y="208"/>
                    </a:lnTo>
                    <a:lnTo>
                      <a:pt x="257" y="219"/>
                    </a:lnTo>
                    <a:lnTo>
                      <a:pt x="257" y="219"/>
                    </a:lnTo>
                    <a:lnTo>
                      <a:pt x="263" y="226"/>
                    </a:lnTo>
                    <a:lnTo>
                      <a:pt x="267" y="234"/>
                    </a:lnTo>
                    <a:lnTo>
                      <a:pt x="271" y="243"/>
                    </a:lnTo>
                    <a:lnTo>
                      <a:pt x="274" y="253"/>
                    </a:lnTo>
                    <a:lnTo>
                      <a:pt x="276" y="263"/>
                    </a:lnTo>
                    <a:lnTo>
                      <a:pt x="278" y="274"/>
                    </a:lnTo>
                    <a:lnTo>
                      <a:pt x="281" y="293"/>
                    </a:lnTo>
                    <a:lnTo>
                      <a:pt x="281" y="295"/>
                    </a:lnTo>
                    <a:lnTo>
                      <a:pt x="282" y="296"/>
                    </a:lnTo>
                    <a:lnTo>
                      <a:pt x="282" y="296"/>
                    </a:lnTo>
                    <a:lnTo>
                      <a:pt x="287" y="302"/>
                    </a:lnTo>
                    <a:lnTo>
                      <a:pt x="289" y="308"/>
                    </a:lnTo>
                    <a:lnTo>
                      <a:pt x="291" y="314"/>
                    </a:lnTo>
                    <a:lnTo>
                      <a:pt x="291" y="322"/>
                    </a:lnTo>
                    <a:lnTo>
                      <a:pt x="291" y="322"/>
                    </a:lnTo>
                    <a:lnTo>
                      <a:pt x="291" y="326"/>
                    </a:lnTo>
                    <a:lnTo>
                      <a:pt x="290" y="329"/>
                    </a:lnTo>
                    <a:lnTo>
                      <a:pt x="288" y="333"/>
                    </a:lnTo>
                    <a:lnTo>
                      <a:pt x="286" y="336"/>
                    </a:lnTo>
                    <a:lnTo>
                      <a:pt x="282" y="337"/>
                    </a:lnTo>
                    <a:lnTo>
                      <a:pt x="279" y="339"/>
                    </a:lnTo>
                    <a:lnTo>
                      <a:pt x="273" y="340"/>
                    </a:lnTo>
                    <a:lnTo>
                      <a:pt x="273" y="34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49" name="Freeform 288"/>
              <p:cNvSpPr/>
              <p:nvPr/>
            </p:nvSpPr>
            <p:spPr bwMode="auto">
              <a:xfrm>
                <a:off x="2679700" y="2560638"/>
                <a:ext cx="160338" cy="195263"/>
              </a:xfrm>
              <a:custGeom>
                <a:cxnLst>
                  <a:cxn ang="0">
                    <a:pos x="287" y="368"/>
                  </a:cxn>
                  <a:cxn ang="0">
                    <a:pos x="277" y="366"/>
                  </a:cxn>
                  <a:cxn ang="0">
                    <a:pos x="273" y="362"/>
                  </a:cxn>
                  <a:cxn ang="0">
                    <a:pos x="270" y="355"/>
                  </a:cxn>
                  <a:cxn ang="0">
                    <a:pos x="269" y="351"/>
                  </a:cxn>
                  <a:cxn ang="0">
                    <a:pos x="268" y="325"/>
                  </a:cxn>
                  <a:cxn ang="0">
                    <a:pos x="262" y="297"/>
                  </a:cxn>
                  <a:cxn ang="0">
                    <a:pos x="246" y="240"/>
                  </a:cxn>
                  <a:cxn ang="0">
                    <a:pos x="220" y="187"/>
                  </a:cxn>
                  <a:cxn ang="0">
                    <a:pos x="205" y="165"/>
                  </a:cxn>
                  <a:cxn ang="0">
                    <a:pos x="188" y="144"/>
                  </a:cxn>
                  <a:cxn ang="0">
                    <a:pos x="169" y="123"/>
                  </a:cxn>
                  <a:cxn ang="0">
                    <a:pos x="137" y="92"/>
                  </a:cxn>
                  <a:cxn ang="0">
                    <a:pos x="114" y="74"/>
                  </a:cxn>
                  <a:cxn ang="0">
                    <a:pos x="101" y="65"/>
                  </a:cxn>
                  <a:cxn ang="0">
                    <a:pos x="70" y="52"/>
                  </a:cxn>
                  <a:cxn ang="0">
                    <a:pos x="39" y="44"/>
                  </a:cxn>
                  <a:cxn ang="0">
                    <a:pos x="12" y="37"/>
                  </a:cxn>
                  <a:cxn ang="0">
                    <a:pos x="8" y="34"/>
                  </a:cxn>
                  <a:cxn ang="0">
                    <a:pos x="3" y="30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4" y="6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2" y="1"/>
                  </a:cxn>
                  <a:cxn ang="0">
                    <a:pos x="51" y="10"/>
                  </a:cxn>
                  <a:cxn ang="0">
                    <a:pos x="92" y="22"/>
                  </a:cxn>
                  <a:cxn ang="0">
                    <a:pos x="112" y="30"/>
                  </a:cxn>
                  <a:cxn ang="0">
                    <a:pos x="131" y="43"/>
                  </a:cxn>
                  <a:cxn ang="0">
                    <a:pos x="159" y="64"/>
                  </a:cxn>
                  <a:cxn ang="0">
                    <a:pos x="205" y="108"/>
                  </a:cxn>
                  <a:cxn ang="0">
                    <a:pos x="223" y="128"/>
                  </a:cxn>
                  <a:cxn ang="0">
                    <a:pos x="256" y="178"/>
                  </a:cxn>
                  <a:cxn ang="0">
                    <a:pos x="281" y="233"/>
                  </a:cxn>
                  <a:cxn ang="0">
                    <a:pos x="298" y="290"/>
                  </a:cxn>
                  <a:cxn ang="0">
                    <a:pos x="304" y="331"/>
                  </a:cxn>
                  <a:cxn ang="0">
                    <a:pos x="305" y="345"/>
                  </a:cxn>
                  <a:cxn ang="0">
                    <a:pos x="305" y="351"/>
                  </a:cxn>
                  <a:cxn ang="0">
                    <a:pos x="304" y="359"/>
                  </a:cxn>
                  <a:cxn ang="0">
                    <a:pos x="300" y="364"/>
                  </a:cxn>
                  <a:cxn ang="0">
                    <a:pos x="293" y="367"/>
                  </a:cxn>
                  <a:cxn ang="0">
                    <a:pos x="287" y="368"/>
                  </a:cxn>
                </a:cxnLst>
                <a:rect b="b" l="0" r="r" t="0"/>
                <a:pathLst>
                  <a:path h="368" w="305">
                    <a:moveTo>
                      <a:pt x="287" y="368"/>
                    </a:moveTo>
                    <a:lnTo>
                      <a:pt x="287" y="368"/>
                    </a:lnTo>
                    <a:lnTo>
                      <a:pt x="280" y="367"/>
                    </a:lnTo>
                    <a:lnTo>
                      <a:pt x="277" y="366"/>
                    </a:lnTo>
                    <a:lnTo>
                      <a:pt x="275" y="364"/>
                    </a:lnTo>
                    <a:lnTo>
                      <a:pt x="273" y="362"/>
                    </a:lnTo>
                    <a:lnTo>
                      <a:pt x="271" y="359"/>
                    </a:lnTo>
                    <a:lnTo>
                      <a:pt x="270" y="35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9" y="338"/>
                    </a:lnTo>
                    <a:lnTo>
                      <a:pt x="268" y="325"/>
                    </a:lnTo>
                    <a:lnTo>
                      <a:pt x="265" y="310"/>
                    </a:lnTo>
                    <a:lnTo>
                      <a:pt x="262" y="297"/>
                    </a:lnTo>
                    <a:lnTo>
                      <a:pt x="255" y="269"/>
                    </a:lnTo>
                    <a:lnTo>
                      <a:pt x="246" y="240"/>
                    </a:lnTo>
                    <a:lnTo>
                      <a:pt x="234" y="213"/>
                    </a:lnTo>
                    <a:lnTo>
                      <a:pt x="220" y="187"/>
                    </a:lnTo>
                    <a:lnTo>
                      <a:pt x="213" y="176"/>
                    </a:lnTo>
                    <a:lnTo>
                      <a:pt x="205" y="165"/>
                    </a:lnTo>
                    <a:lnTo>
                      <a:pt x="197" y="153"/>
                    </a:lnTo>
                    <a:lnTo>
                      <a:pt x="188" y="144"/>
                    </a:lnTo>
                    <a:lnTo>
                      <a:pt x="188" y="144"/>
                    </a:lnTo>
                    <a:lnTo>
                      <a:pt x="169" y="123"/>
                    </a:lnTo>
                    <a:lnTo>
                      <a:pt x="149" y="103"/>
                    </a:lnTo>
                    <a:lnTo>
                      <a:pt x="137" y="92"/>
                    </a:lnTo>
                    <a:lnTo>
                      <a:pt x="126" y="83"/>
                    </a:lnTo>
                    <a:lnTo>
                      <a:pt x="114" y="7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86" y="58"/>
                    </a:lnTo>
                    <a:lnTo>
                      <a:pt x="70" y="52"/>
                    </a:lnTo>
                    <a:lnTo>
                      <a:pt x="55" y="48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71" y="16"/>
                    </a:lnTo>
                    <a:lnTo>
                      <a:pt x="92" y="22"/>
                    </a:lnTo>
                    <a:lnTo>
                      <a:pt x="102" y="26"/>
                    </a:lnTo>
                    <a:lnTo>
                      <a:pt x="112" y="30"/>
                    </a:lnTo>
                    <a:lnTo>
                      <a:pt x="122" y="37"/>
                    </a:lnTo>
                    <a:lnTo>
                      <a:pt x="131" y="43"/>
                    </a:lnTo>
                    <a:lnTo>
                      <a:pt x="131" y="43"/>
                    </a:lnTo>
                    <a:lnTo>
                      <a:pt x="159" y="64"/>
                    </a:lnTo>
                    <a:lnTo>
                      <a:pt x="184" y="86"/>
                    </a:lnTo>
                    <a:lnTo>
                      <a:pt x="205" y="108"/>
                    </a:lnTo>
                    <a:lnTo>
                      <a:pt x="223" y="128"/>
                    </a:lnTo>
                    <a:lnTo>
                      <a:pt x="223" y="128"/>
                    </a:lnTo>
                    <a:lnTo>
                      <a:pt x="241" y="152"/>
                    </a:lnTo>
                    <a:lnTo>
                      <a:pt x="256" y="178"/>
                    </a:lnTo>
                    <a:lnTo>
                      <a:pt x="270" y="205"/>
                    </a:lnTo>
                    <a:lnTo>
                      <a:pt x="281" y="233"/>
                    </a:lnTo>
                    <a:lnTo>
                      <a:pt x="290" y="262"/>
                    </a:lnTo>
                    <a:lnTo>
                      <a:pt x="298" y="290"/>
                    </a:lnTo>
                    <a:lnTo>
                      <a:pt x="303" y="317"/>
                    </a:lnTo>
                    <a:lnTo>
                      <a:pt x="304" y="331"/>
                    </a:lnTo>
                    <a:lnTo>
                      <a:pt x="305" y="344"/>
                    </a:lnTo>
                    <a:lnTo>
                      <a:pt x="305" y="345"/>
                    </a:lnTo>
                    <a:lnTo>
                      <a:pt x="305" y="351"/>
                    </a:lnTo>
                    <a:lnTo>
                      <a:pt x="305" y="351"/>
                    </a:lnTo>
                    <a:lnTo>
                      <a:pt x="305" y="355"/>
                    </a:lnTo>
                    <a:lnTo>
                      <a:pt x="304" y="359"/>
                    </a:lnTo>
                    <a:lnTo>
                      <a:pt x="302" y="362"/>
                    </a:lnTo>
                    <a:lnTo>
                      <a:pt x="300" y="364"/>
                    </a:lnTo>
                    <a:lnTo>
                      <a:pt x="296" y="366"/>
                    </a:lnTo>
                    <a:lnTo>
                      <a:pt x="293" y="367"/>
                    </a:lnTo>
                    <a:lnTo>
                      <a:pt x="287" y="368"/>
                    </a:lnTo>
                    <a:lnTo>
                      <a:pt x="287" y="36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</p:grpSp>
      </p:grpSp>
      <p:grpSp>
        <p:nvGrpSpPr>
          <p:cNvPr id="350" name="组合 349"/>
          <p:cNvGrpSpPr/>
          <p:nvPr/>
        </p:nvGrpSpPr>
        <p:grpSpPr>
          <a:xfrm>
            <a:off x="6480051" y="2032008"/>
            <a:ext cx="889884" cy="898847"/>
            <a:chOff x="6480051" y="1981505"/>
            <a:chExt cx="889884" cy="898847"/>
          </a:xfrm>
        </p:grpSpPr>
        <p:sp>
          <p:nvSpPr>
            <p:cNvPr id="351" name="椭圆 31"/>
            <p:cNvSpPr/>
            <p:nvPr/>
          </p:nvSpPr>
          <p:spPr>
            <a:xfrm rot="15654318">
              <a:off x="6475569" y="1985987"/>
              <a:ext cx="898847" cy="889884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rgbClr val="AE7F4F"/>
                </a:solidFill>
              </a:endParaRPr>
            </a:p>
          </p:txBody>
        </p:sp>
        <p:grpSp>
          <p:nvGrpSpPr>
            <p:cNvPr id="352" name="组合 351"/>
            <p:cNvGrpSpPr/>
            <p:nvPr/>
          </p:nvGrpSpPr>
          <p:grpSpPr>
            <a:xfrm>
              <a:off x="6686480" y="2176528"/>
              <a:ext cx="499267" cy="527865"/>
              <a:chOff x="5181601" y="2120900"/>
              <a:chExt cx="665163" cy="703263"/>
            </a:xfrm>
            <a:solidFill>
              <a:schemeClr val="bg1"/>
            </a:solidFill>
          </p:grpSpPr>
          <p:sp>
            <p:nvSpPr>
              <p:cNvPr id="353" name="Freeform 540"/>
              <p:cNvSpPr/>
              <p:nvPr/>
            </p:nvSpPr>
            <p:spPr bwMode="auto">
              <a:xfrm>
                <a:off x="5226051" y="2433638"/>
                <a:ext cx="6350" cy="44450"/>
              </a:xfrm>
              <a:custGeom>
                <a:cxnLst>
                  <a:cxn ang="0">
                    <a:pos x="11" y="47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2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3" y="60"/>
                  </a:cxn>
                  <a:cxn ang="0">
                    <a:pos x="3" y="70"/>
                  </a:cxn>
                  <a:cxn ang="0">
                    <a:pos x="2" y="74"/>
                  </a:cxn>
                  <a:cxn ang="0">
                    <a:pos x="1" y="79"/>
                  </a:cxn>
                  <a:cxn ang="0">
                    <a:pos x="1" y="79"/>
                  </a:cxn>
                  <a:cxn ang="0">
                    <a:pos x="0" y="81"/>
                  </a:cxn>
                  <a:cxn ang="0">
                    <a:pos x="1" y="82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0" y="83"/>
                  </a:cxn>
                  <a:cxn ang="0">
                    <a:pos x="11" y="81"/>
                  </a:cxn>
                  <a:cxn ang="0">
                    <a:pos x="11" y="81"/>
                  </a:cxn>
                  <a:cxn ang="0">
                    <a:pos x="13" y="73"/>
                  </a:cxn>
                  <a:cxn ang="0">
                    <a:pos x="13" y="64"/>
                  </a:cxn>
                  <a:cxn ang="0">
                    <a:pos x="11" y="47"/>
                  </a:cxn>
                  <a:cxn ang="0">
                    <a:pos x="11" y="47"/>
                  </a:cxn>
                </a:cxnLst>
                <a:rect b="b" l="0" r="r" t="0"/>
                <a:pathLst>
                  <a:path h="84" w="13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54" name="Freeform 541"/>
              <p:cNvSpPr/>
              <p:nvPr/>
            </p:nvSpPr>
            <p:spPr bwMode="auto">
              <a:xfrm>
                <a:off x="5240338" y="2468563"/>
                <a:ext cx="12700" cy="46038"/>
              </a:xfrm>
              <a:custGeom>
                <a:cxnLst>
                  <a:cxn ang="0">
                    <a:pos x="23" y="76"/>
                  </a:cxn>
                  <a:cxn ang="0">
                    <a:pos x="23" y="76"/>
                  </a:cxn>
                  <a:cxn ang="0">
                    <a:pos x="19" y="73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1" y="62"/>
                  </a:cxn>
                  <a:cxn ang="0">
                    <a:pos x="10" y="58"/>
                  </a:cxn>
                  <a:cxn ang="0">
                    <a:pos x="10" y="54"/>
                  </a:cxn>
                  <a:cxn ang="0">
                    <a:pos x="10" y="43"/>
                  </a:cxn>
                  <a:cxn ang="0">
                    <a:pos x="11" y="34"/>
                  </a:cxn>
                  <a:cxn ang="0">
                    <a:pos x="13" y="24"/>
                  </a:cxn>
                  <a:cxn ang="0">
                    <a:pos x="15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15"/>
                  </a:cxn>
                  <a:cxn ang="0">
                    <a:pos x="3" y="26"/>
                  </a:cxn>
                  <a:cxn ang="0">
                    <a:pos x="1" y="37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69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3" y="81"/>
                  </a:cxn>
                  <a:cxn ang="0">
                    <a:pos x="18" y="85"/>
                  </a:cxn>
                  <a:cxn ang="0">
                    <a:pos x="18" y="85"/>
                  </a:cxn>
                  <a:cxn ang="0">
                    <a:pos x="20" y="86"/>
                  </a:cxn>
                  <a:cxn ang="0">
                    <a:pos x="22" y="86"/>
                  </a:cxn>
                  <a:cxn ang="0">
                    <a:pos x="23" y="85"/>
                  </a:cxn>
                  <a:cxn ang="0">
                    <a:pos x="24" y="82"/>
                  </a:cxn>
                  <a:cxn ang="0">
                    <a:pos x="25" y="81"/>
                  </a:cxn>
                  <a:cxn ang="0">
                    <a:pos x="25" y="79"/>
                  </a:cxn>
                  <a:cxn ang="0">
                    <a:pos x="24" y="77"/>
                  </a:cxn>
                  <a:cxn ang="0">
                    <a:pos x="23" y="76"/>
                  </a:cxn>
                  <a:cxn ang="0">
                    <a:pos x="23" y="76"/>
                  </a:cxn>
                </a:cxnLst>
                <a:rect b="b" l="0" r="r" t="0"/>
                <a:pathLst>
                  <a:path h="86" w="25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55" name="Freeform 542"/>
              <p:cNvSpPr/>
              <p:nvPr/>
            </p:nvSpPr>
            <p:spPr bwMode="auto">
              <a:xfrm>
                <a:off x="5275263" y="2498725"/>
                <a:ext cx="6350" cy="46038"/>
              </a:xfrm>
              <a:custGeom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4"/>
                  </a:cxn>
                  <a:cxn ang="0">
                    <a:pos x="3" y="84"/>
                  </a:cxn>
                  <a:cxn ang="0">
                    <a:pos x="6" y="85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1" y="8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85" w="11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56" name="Freeform 543"/>
              <p:cNvSpPr/>
              <p:nvPr/>
            </p:nvSpPr>
            <p:spPr bwMode="auto">
              <a:xfrm>
                <a:off x="5294313" y="2532063"/>
                <a:ext cx="6350" cy="31750"/>
              </a:xfrm>
              <a:custGeom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3" y="31"/>
                  </a:cxn>
                  <a:cxn ang="0">
                    <a:pos x="4" y="4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4" y="56"/>
                  </a:cxn>
                  <a:cxn ang="0">
                    <a:pos x="14" y="56"/>
                  </a:cxn>
                  <a:cxn ang="0">
                    <a:pos x="13" y="43"/>
                  </a:cxn>
                  <a:cxn ang="0">
                    <a:pos x="12" y="31"/>
                  </a:cxn>
                  <a:cxn ang="0">
                    <a:pos x="10" y="1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b="b" l="0" r="r" t="0"/>
                <a:pathLst>
                  <a:path h="61" w="14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57" name="Freeform 544"/>
              <p:cNvSpPr/>
              <p:nvPr/>
            </p:nvSpPr>
            <p:spPr bwMode="auto">
              <a:xfrm>
                <a:off x="5324476" y="2552700"/>
                <a:ext cx="4763" cy="34925"/>
              </a:xfrm>
              <a:custGeom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5"/>
                  </a:cxn>
                  <a:cxn ang="0">
                    <a:pos x="4" y="66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b="b" l="0" r="r" t="0"/>
                <a:pathLst>
                  <a:path h="66" w="10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58" name="Freeform 545"/>
              <p:cNvSpPr/>
              <p:nvPr/>
            </p:nvSpPr>
            <p:spPr bwMode="auto">
              <a:xfrm>
                <a:off x="5348288" y="2576513"/>
                <a:ext cx="7938" cy="42863"/>
              </a:xfrm>
              <a:custGeom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2" y="66"/>
                  </a:cxn>
                  <a:cxn ang="0">
                    <a:pos x="12" y="58"/>
                  </a:cxn>
                  <a:cxn ang="0">
                    <a:pos x="12" y="51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10" y="33"/>
                  </a:cxn>
                  <a:cxn ang="0">
                    <a:pos x="9" y="2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0"/>
                  </a:cxn>
                  <a:cxn ang="0">
                    <a:pos x="3" y="59"/>
                  </a:cxn>
                  <a:cxn ang="0">
                    <a:pos x="4" y="69"/>
                  </a:cxn>
                  <a:cxn ang="0">
                    <a:pos x="4" y="73"/>
                  </a:cxn>
                  <a:cxn ang="0">
                    <a:pos x="5" y="77"/>
                  </a:cxn>
                  <a:cxn ang="0">
                    <a:pos x="5" y="77"/>
                  </a:cxn>
                  <a:cxn ang="0">
                    <a:pos x="6" y="79"/>
                  </a:cxn>
                  <a:cxn ang="0">
                    <a:pos x="8" y="80"/>
                  </a:cxn>
                  <a:cxn ang="0">
                    <a:pos x="11" y="80"/>
                  </a:cxn>
                  <a:cxn ang="0">
                    <a:pos x="13" y="79"/>
                  </a:cxn>
                  <a:cxn ang="0">
                    <a:pos x="14" y="78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b="b" l="0" r="r" t="0"/>
                <a:pathLst>
                  <a:path h="80" w="14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59" name="Freeform 546"/>
              <p:cNvSpPr/>
              <p:nvPr/>
            </p:nvSpPr>
            <p:spPr bwMode="auto">
              <a:xfrm>
                <a:off x="5380038" y="2606675"/>
                <a:ext cx="11113" cy="34925"/>
              </a:xfrm>
              <a:custGeom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" y="33"/>
                  </a:cxn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4" y="63"/>
                  </a:cxn>
                  <a:cxn ang="0">
                    <a:pos x="15" y="65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20" y="65"/>
                  </a:cxn>
                  <a:cxn ang="0">
                    <a:pos x="21" y="65"/>
                  </a:cxn>
                  <a:cxn ang="0">
                    <a:pos x="22" y="63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2" y="54"/>
                  </a:cxn>
                  <a:cxn ang="0">
                    <a:pos x="20" y="47"/>
                  </a:cxn>
                  <a:cxn ang="0">
                    <a:pos x="16" y="33"/>
                  </a:cxn>
                  <a:cxn ang="0">
                    <a:pos x="11" y="19"/>
                  </a:cxn>
                  <a:cxn ang="0">
                    <a:pos x="9" y="1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b="b" l="0" r="r" t="0"/>
                <a:pathLst>
                  <a:path h="66" w="23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60" name="Freeform 547"/>
              <p:cNvSpPr/>
              <p:nvPr/>
            </p:nvSpPr>
            <p:spPr bwMode="auto">
              <a:xfrm>
                <a:off x="5411788" y="2632075"/>
                <a:ext cx="9525" cy="44450"/>
              </a:xfrm>
              <a:custGeom>
                <a:cxnLst>
                  <a:cxn ang="0">
                    <a:pos x="18" y="78"/>
                  </a:cxn>
                  <a:cxn ang="0">
                    <a:pos x="18" y="78"/>
                  </a:cxn>
                  <a:cxn ang="0">
                    <a:pos x="16" y="71"/>
                  </a:cxn>
                  <a:cxn ang="0">
                    <a:pos x="15" y="6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3" y="41"/>
                  </a:cxn>
                  <a:cxn ang="0">
                    <a:pos x="12" y="36"/>
                  </a:cxn>
                  <a:cxn ang="0">
                    <a:pos x="10" y="25"/>
                  </a:cxn>
                  <a:cxn ang="0">
                    <a:pos x="10" y="25"/>
                  </a:cxn>
                  <a:cxn ang="0">
                    <a:pos x="9" y="1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52"/>
                  </a:cxn>
                  <a:cxn ang="0">
                    <a:pos x="6" y="62"/>
                  </a:cxn>
                  <a:cxn ang="0">
                    <a:pos x="7" y="7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82"/>
                  </a:cxn>
                  <a:cxn ang="0">
                    <a:pos x="12" y="83"/>
                  </a:cxn>
                  <a:cxn ang="0">
                    <a:pos x="16" y="84"/>
                  </a:cxn>
                  <a:cxn ang="0">
                    <a:pos x="17" y="83"/>
                  </a:cxn>
                  <a:cxn ang="0">
                    <a:pos x="18" y="82"/>
                  </a:cxn>
                  <a:cxn ang="0">
                    <a:pos x="19" y="80"/>
                  </a:cxn>
                  <a:cxn ang="0">
                    <a:pos x="18" y="78"/>
                  </a:cxn>
                  <a:cxn ang="0">
                    <a:pos x="18" y="78"/>
                  </a:cxn>
                </a:cxnLst>
                <a:rect b="b" l="0" r="r" t="0"/>
                <a:pathLst>
                  <a:path h="84" w="19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61" name="Freeform 548"/>
              <p:cNvSpPr/>
              <p:nvPr/>
            </p:nvSpPr>
            <p:spPr bwMode="auto">
              <a:xfrm>
                <a:off x="5434013" y="2662238"/>
                <a:ext cx="15875" cy="47625"/>
              </a:xfrm>
              <a:custGeom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5"/>
                  </a:cxn>
                  <a:cxn ang="0">
                    <a:pos x="3" y="25"/>
                  </a:cxn>
                  <a:cxn ang="0">
                    <a:pos x="9" y="45"/>
                  </a:cxn>
                  <a:cxn ang="0">
                    <a:pos x="15" y="65"/>
                  </a:cxn>
                  <a:cxn ang="0">
                    <a:pos x="17" y="75"/>
                  </a:cxn>
                  <a:cxn ang="0">
                    <a:pos x="19" y="85"/>
                  </a:cxn>
                  <a:cxn ang="0">
                    <a:pos x="19" y="85"/>
                  </a:cxn>
                  <a:cxn ang="0">
                    <a:pos x="19" y="87"/>
                  </a:cxn>
                  <a:cxn ang="0">
                    <a:pos x="21" y="88"/>
                  </a:cxn>
                  <a:cxn ang="0">
                    <a:pos x="22" y="89"/>
                  </a:cxn>
                  <a:cxn ang="0">
                    <a:pos x="24" y="90"/>
                  </a:cxn>
                  <a:cxn ang="0">
                    <a:pos x="25" y="89"/>
                  </a:cxn>
                  <a:cxn ang="0">
                    <a:pos x="27" y="88"/>
                  </a:cxn>
                  <a:cxn ang="0">
                    <a:pos x="28" y="87"/>
                  </a:cxn>
                  <a:cxn ang="0">
                    <a:pos x="28" y="85"/>
                  </a:cxn>
                  <a:cxn ang="0">
                    <a:pos x="28" y="85"/>
                  </a:cxn>
                  <a:cxn ang="0">
                    <a:pos x="27" y="75"/>
                  </a:cxn>
                  <a:cxn ang="0">
                    <a:pos x="25" y="65"/>
                  </a:cxn>
                  <a:cxn ang="0">
                    <a:pos x="19" y="45"/>
                  </a:cxn>
                  <a:cxn ang="0">
                    <a:pos x="12" y="25"/>
                  </a:cxn>
                  <a:cxn ang="0">
                    <a:pos x="10" y="15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b="b" l="0" r="r" t="0"/>
                <a:pathLst>
                  <a:path h="90" w="28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62" name="Freeform 549"/>
              <p:cNvSpPr/>
              <p:nvPr/>
            </p:nvSpPr>
            <p:spPr bwMode="auto">
              <a:xfrm>
                <a:off x="5467351" y="2697163"/>
                <a:ext cx="6350" cy="44450"/>
              </a:xfrm>
              <a:custGeom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3" y="42"/>
                  </a:cxn>
                  <a:cxn ang="0">
                    <a:pos x="4" y="61"/>
                  </a:cxn>
                  <a:cxn ang="0">
                    <a:pos x="5" y="80"/>
                  </a:cxn>
                  <a:cxn ang="0">
                    <a:pos x="5" y="80"/>
                  </a:cxn>
                  <a:cxn ang="0">
                    <a:pos x="5" y="82"/>
                  </a:cxn>
                  <a:cxn ang="0">
                    <a:pos x="6" y="83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1" y="84"/>
                  </a:cxn>
                  <a:cxn ang="0">
                    <a:pos x="13" y="83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14" y="80"/>
                  </a:cxn>
                  <a:cxn ang="0">
                    <a:pos x="13" y="61"/>
                  </a:cxn>
                  <a:cxn ang="0">
                    <a:pos x="12" y="42"/>
                  </a:cxn>
                  <a:cxn ang="0">
                    <a:pos x="10" y="2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b="b" l="0" r="r" t="0"/>
                <a:pathLst>
                  <a:path h="84" w="14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63" name="Freeform 550"/>
              <p:cNvSpPr/>
              <p:nvPr/>
            </p:nvSpPr>
            <p:spPr bwMode="auto">
              <a:xfrm>
                <a:off x="5494338" y="2727325"/>
                <a:ext cx="7938" cy="31750"/>
              </a:xfrm>
              <a:custGeom>
                <a:cxnLst>
                  <a:cxn ang="0">
                    <a:pos x="14" y="55"/>
                  </a:cxn>
                  <a:cxn ang="0">
                    <a:pos x="14" y="55"/>
                  </a:cxn>
                  <a:cxn ang="0">
                    <a:pos x="11" y="49"/>
                  </a:cxn>
                  <a:cxn ang="0">
                    <a:pos x="10" y="43"/>
                  </a:cxn>
                  <a:cxn ang="0">
                    <a:pos x="9" y="37"/>
                  </a:cxn>
                  <a:cxn ang="0">
                    <a:pos x="9" y="3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5" y="57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b="b" l="0" r="r" t="0"/>
                <a:pathLst>
                  <a:path h="61" w="15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64" name="Freeform 551"/>
              <p:cNvSpPr/>
              <p:nvPr/>
            </p:nvSpPr>
            <p:spPr bwMode="auto">
              <a:xfrm>
                <a:off x="5521326" y="2744788"/>
                <a:ext cx="11113" cy="39688"/>
              </a:xfrm>
              <a:custGeom>
                <a:cxnLst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63"/>
                  </a:cxn>
                  <a:cxn ang="0">
                    <a:pos x="17" y="56"/>
                  </a:cxn>
                  <a:cxn ang="0">
                    <a:pos x="17" y="49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2"/>
                  </a:cxn>
                  <a:cxn ang="0">
                    <a:pos x="13" y="24"/>
                  </a:cxn>
                  <a:cxn ang="0">
                    <a:pos x="11" y="1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2" y="2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7" y="48"/>
                  </a:cxn>
                  <a:cxn ang="0">
                    <a:pos x="7" y="56"/>
                  </a:cxn>
                  <a:cxn ang="0">
                    <a:pos x="8" y="6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7" y="76"/>
                  </a:cxn>
                  <a:cxn ang="0">
                    <a:pos x="18" y="75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19" y="71"/>
                  </a:cxn>
                  <a:cxn ang="0">
                    <a:pos x="19" y="71"/>
                  </a:cxn>
                </a:cxnLst>
                <a:rect b="b" l="0" r="r" t="0"/>
                <a:pathLst>
                  <a:path h="76" w="20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65" name="Freeform 552"/>
              <p:cNvSpPr/>
              <p:nvPr/>
            </p:nvSpPr>
            <p:spPr bwMode="auto">
              <a:xfrm>
                <a:off x="5551488" y="2767013"/>
                <a:ext cx="12700" cy="34925"/>
              </a:xfrm>
              <a:custGeom>
                <a:cxnLst>
                  <a:cxn ang="0">
                    <a:pos x="24" y="61"/>
                  </a:cxn>
                  <a:cxn ang="0">
                    <a:pos x="24" y="61"/>
                  </a:cxn>
                  <a:cxn ang="0">
                    <a:pos x="21" y="46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17" y="26"/>
                  </a:cxn>
                  <a:cxn ang="0">
                    <a:pos x="13" y="18"/>
                  </a:cxn>
                  <a:cxn ang="0">
                    <a:pos x="11" y="1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2" y="55"/>
                  </a:cxn>
                  <a:cxn ang="0">
                    <a:pos x="14" y="63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6"/>
                  </a:cxn>
                  <a:cxn ang="0">
                    <a:pos x="24" y="64"/>
                  </a:cxn>
                  <a:cxn ang="0">
                    <a:pos x="24" y="63"/>
                  </a:cxn>
                  <a:cxn ang="0">
                    <a:pos x="24" y="61"/>
                  </a:cxn>
                  <a:cxn ang="0">
                    <a:pos x="24" y="61"/>
                  </a:cxn>
                </a:cxnLst>
                <a:rect b="b" l="0" r="r" t="0"/>
                <a:pathLst>
                  <a:path h="66" w="24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66" name="Freeform 553"/>
              <p:cNvSpPr/>
              <p:nvPr/>
            </p:nvSpPr>
            <p:spPr bwMode="auto">
              <a:xfrm>
                <a:off x="5586413" y="2774950"/>
                <a:ext cx="7938" cy="31750"/>
              </a:xfrm>
              <a:custGeom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5" y="10"/>
                  </a:cxn>
                  <a:cxn ang="0">
                    <a:pos x="4" y="1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11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0" y="51"/>
                  </a:cxn>
                  <a:cxn ang="0">
                    <a:pos x="9" y="45"/>
                  </a:cxn>
                  <a:cxn ang="0">
                    <a:pos x="9" y="38"/>
                  </a:cxn>
                  <a:cxn ang="0">
                    <a:pos x="10" y="31"/>
                  </a:cxn>
                  <a:cxn ang="0">
                    <a:pos x="12" y="19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b="b" l="0" r="r" t="0"/>
                <a:pathLst>
                  <a:path h="61" w="17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67" name="Freeform 554"/>
              <p:cNvSpPr/>
              <p:nvPr/>
            </p:nvSpPr>
            <p:spPr bwMode="auto">
              <a:xfrm>
                <a:off x="5616576" y="2774950"/>
                <a:ext cx="6350" cy="42863"/>
              </a:xfrm>
              <a:custGeom>
                <a:cxnLst>
                  <a:cxn ang="0">
                    <a:pos x="11" y="42"/>
                  </a:cxn>
                  <a:cxn ang="0">
                    <a:pos x="11" y="42"/>
                  </a:cxn>
                  <a:cxn ang="0">
                    <a:pos x="11" y="2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8" y="81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1" y="77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9" y="66"/>
                  </a:cxn>
                  <a:cxn ang="0">
                    <a:pos x="9" y="58"/>
                  </a:cxn>
                  <a:cxn ang="0">
                    <a:pos x="11" y="42"/>
                  </a:cxn>
                  <a:cxn ang="0">
                    <a:pos x="11" y="42"/>
                  </a:cxn>
                </a:cxnLst>
                <a:rect b="b" l="0" r="r" t="0"/>
                <a:pathLst>
                  <a:path h="81" w="11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68" name="Freeform 555"/>
              <p:cNvSpPr/>
              <p:nvPr/>
            </p:nvSpPr>
            <p:spPr bwMode="auto">
              <a:xfrm>
                <a:off x="5637213" y="2778125"/>
                <a:ext cx="4763" cy="31750"/>
              </a:xfrm>
              <a:custGeom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61" w="10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69" name="Freeform 556"/>
              <p:cNvSpPr/>
              <p:nvPr/>
            </p:nvSpPr>
            <p:spPr bwMode="auto">
              <a:xfrm>
                <a:off x="5672138" y="2770188"/>
                <a:ext cx="7938" cy="31750"/>
              </a:xfrm>
              <a:custGeom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2" y="28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2" y="31"/>
                  </a:cxn>
                  <a:cxn ang="0">
                    <a:pos x="3" y="43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b="b" l="0" r="r" t="0"/>
                <a:pathLst>
                  <a:path h="61" w="14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70" name="Freeform 557"/>
              <p:cNvSpPr/>
              <p:nvPr/>
            </p:nvSpPr>
            <p:spPr bwMode="auto">
              <a:xfrm>
                <a:off x="5702301" y="2749550"/>
                <a:ext cx="4763" cy="33338"/>
              </a:xfrm>
              <a:custGeom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1"/>
                  </a:cxn>
                  <a:cxn ang="0">
                    <a:pos x="3" y="61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62" w="9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71" name="Freeform 558"/>
              <p:cNvSpPr/>
              <p:nvPr/>
            </p:nvSpPr>
            <p:spPr bwMode="auto">
              <a:xfrm>
                <a:off x="5722938" y="2735263"/>
                <a:ext cx="7938" cy="31750"/>
              </a:xfrm>
              <a:custGeom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7"/>
                  </a:cxn>
                  <a:cxn ang="0">
                    <a:pos x="3" y="30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8" y="61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0"/>
                  </a:cxn>
                  <a:cxn ang="0">
                    <a:pos x="14" y="1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b="b" l="0" r="r" t="0"/>
                <a:pathLst>
                  <a:path h="61" w="15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72" name="Freeform 559"/>
              <p:cNvSpPr/>
              <p:nvPr/>
            </p:nvSpPr>
            <p:spPr bwMode="auto">
              <a:xfrm>
                <a:off x="5740401" y="2724150"/>
                <a:ext cx="4763" cy="30163"/>
              </a:xfrm>
              <a:custGeom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57" w="10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73" name="Freeform 560"/>
              <p:cNvSpPr/>
              <p:nvPr/>
            </p:nvSpPr>
            <p:spPr bwMode="auto">
              <a:xfrm>
                <a:off x="5762626" y="2697163"/>
                <a:ext cx="4763" cy="30163"/>
              </a:xfrm>
              <a:custGeom>
                <a:cxnLst>
                  <a:cxn ang="0">
                    <a:pos x="0" y="4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5"/>
                  </a:cxn>
                  <a:cxn ang="0">
                    <a:pos x="8" y="55"/>
                  </a:cxn>
                  <a:cxn ang="0">
                    <a:pos x="9" y="53"/>
                  </a:cxn>
                  <a:cxn ang="0">
                    <a:pos x="9" y="5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b="b" l="0" r="r" t="0"/>
                <a:pathLst>
                  <a:path h="56" w="9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74" name="Freeform 561"/>
              <p:cNvSpPr/>
              <p:nvPr/>
            </p:nvSpPr>
            <p:spPr bwMode="auto">
              <a:xfrm>
                <a:off x="5778501" y="2689225"/>
                <a:ext cx="4763" cy="33338"/>
              </a:xfrm>
              <a:custGeom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62" w="10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75" name="Freeform 562"/>
              <p:cNvSpPr/>
              <p:nvPr/>
            </p:nvSpPr>
            <p:spPr bwMode="auto">
              <a:xfrm>
                <a:off x="5795963" y="2670175"/>
                <a:ext cx="6350" cy="30163"/>
              </a:xfrm>
              <a:custGeom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5" y="38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9" y="57"/>
                  </a:cxn>
                  <a:cxn ang="0">
                    <a:pos x="10" y="57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13" y="53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10" y="11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b="b" l="0" r="r" t="0"/>
                <a:pathLst>
                  <a:path h="57" w="13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76" name="Freeform 563"/>
              <p:cNvSpPr/>
              <p:nvPr/>
            </p:nvSpPr>
            <p:spPr bwMode="auto">
              <a:xfrm>
                <a:off x="5291138" y="2278063"/>
                <a:ext cx="12700" cy="30163"/>
              </a:xfrm>
              <a:custGeom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9" y="56"/>
                  </a:cxn>
                  <a:cxn ang="0">
                    <a:pos x="10" y="55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11" y="42"/>
                  </a:cxn>
                  <a:cxn ang="0">
                    <a:pos x="13" y="29"/>
                  </a:cxn>
                  <a:cxn ang="0">
                    <a:pos x="14" y="24"/>
                  </a:cxn>
                  <a:cxn ang="0">
                    <a:pos x="17" y="18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b="b" l="0" r="r" t="0"/>
                <a:pathLst>
                  <a:path h="57" w="24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77" name="Freeform 564"/>
              <p:cNvSpPr/>
              <p:nvPr/>
            </p:nvSpPr>
            <p:spPr bwMode="auto">
              <a:xfrm>
                <a:off x="5321301" y="2251075"/>
                <a:ext cx="7938" cy="26988"/>
              </a:xfrm>
              <a:custGeom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5"/>
                  </a:cxn>
                  <a:cxn ang="0">
                    <a:pos x="2" y="25"/>
                  </a:cxn>
                  <a:cxn ang="0">
                    <a:pos x="1" y="36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25"/>
                  </a:cxn>
                  <a:cxn ang="0">
                    <a:pos x="14" y="15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b="b" l="0" r="r" t="0"/>
                <a:pathLst>
                  <a:path h="51" w="15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78" name="Freeform 565"/>
              <p:cNvSpPr/>
              <p:nvPr/>
            </p:nvSpPr>
            <p:spPr bwMode="auto">
              <a:xfrm>
                <a:off x="5351463" y="2217738"/>
                <a:ext cx="9525" cy="26988"/>
              </a:xfrm>
              <a:custGeom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5" y="16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31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5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b="b" l="0" r="r" t="0"/>
                <a:pathLst>
                  <a:path h="51" w="19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79" name="Freeform 566"/>
              <p:cNvSpPr/>
              <p:nvPr/>
            </p:nvSpPr>
            <p:spPr bwMode="auto">
              <a:xfrm>
                <a:off x="5380038" y="2195513"/>
                <a:ext cx="9525" cy="26988"/>
              </a:xfrm>
              <a:custGeom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16"/>
                  </a:cxn>
                  <a:cxn ang="0">
                    <a:pos x="4" y="26"/>
                  </a:cxn>
                  <a:cxn ang="0">
                    <a:pos x="1" y="3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0" y="36"/>
                  </a:cxn>
                  <a:cxn ang="0">
                    <a:pos x="13" y="26"/>
                  </a:cxn>
                  <a:cxn ang="0">
                    <a:pos x="16" y="1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b="b" l="0" r="r" t="0"/>
                <a:pathLst>
                  <a:path h="52" w="18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80" name="Freeform 567"/>
              <p:cNvSpPr/>
              <p:nvPr/>
            </p:nvSpPr>
            <p:spPr bwMode="auto">
              <a:xfrm>
                <a:off x="5414963" y="2174875"/>
                <a:ext cx="6350" cy="30163"/>
              </a:xfrm>
              <a:custGeom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0" y="40"/>
                  </a:cxn>
                  <a:cxn ang="0">
                    <a:pos x="11" y="29"/>
                  </a:cxn>
                  <a:cxn ang="0">
                    <a:pos x="13" y="1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b="b" l="0" r="r" t="0"/>
                <a:pathLst>
                  <a:path h="57" w="14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81" name="Freeform 568"/>
              <p:cNvSpPr/>
              <p:nvPr/>
            </p:nvSpPr>
            <p:spPr bwMode="auto">
              <a:xfrm>
                <a:off x="5441951" y="2174875"/>
                <a:ext cx="7938" cy="25400"/>
              </a:xfrm>
              <a:custGeom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6" y="48"/>
                  </a:cxn>
                  <a:cxn ang="0">
                    <a:pos x="7" y="48"/>
                  </a:cxn>
                  <a:cxn ang="0">
                    <a:pos x="9" y="47"/>
                  </a:cxn>
                  <a:cxn ang="0">
                    <a:pos x="10" y="45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5" y="11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b="b" l="0" r="r" t="0"/>
                <a:pathLst>
                  <a:path h="48" w="15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82" name="Freeform 569"/>
              <p:cNvSpPr/>
              <p:nvPr/>
            </p:nvSpPr>
            <p:spPr bwMode="auto">
              <a:xfrm>
                <a:off x="5473701" y="2173288"/>
                <a:ext cx="14288" cy="36513"/>
              </a:xfrm>
              <a:custGeom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2"/>
                  </a:cxn>
                  <a:cxn ang="0">
                    <a:pos x="15" y="30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45"/>
                  </a:cxn>
                  <a:cxn ang="0">
                    <a:pos x="9" y="52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0"/>
                  </a:cxn>
                  <a:cxn ang="0">
                    <a:pos x="7" y="70"/>
                  </a:cxn>
                  <a:cxn ang="0">
                    <a:pos x="8" y="70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6" y="57"/>
                  </a:cxn>
                  <a:cxn ang="0">
                    <a:pos x="19" y="5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24" y="35"/>
                  </a:cxn>
                  <a:cxn ang="0">
                    <a:pos x="25" y="25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b="b" l="0" r="r" t="0"/>
                <a:pathLst>
                  <a:path h="70" w="25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83" name="Freeform 570"/>
              <p:cNvSpPr/>
              <p:nvPr/>
            </p:nvSpPr>
            <p:spPr bwMode="auto">
              <a:xfrm>
                <a:off x="5503863" y="2192338"/>
                <a:ext cx="4763" cy="28575"/>
              </a:xfrm>
              <a:custGeom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3"/>
                  </a:cxn>
                  <a:cxn ang="0">
                    <a:pos x="6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9" y="4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52" w="9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84" name="Freeform 571"/>
              <p:cNvSpPr/>
              <p:nvPr/>
            </p:nvSpPr>
            <p:spPr bwMode="auto">
              <a:xfrm>
                <a:off x="5526088" y="2200275"/>
                <a:ext cx="7938" cy="30163"/>
              </a:xfrm>
              <a:custGeom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9" y="29"/>
                  </a:cxn>
                  <a:cxn ang="0">
                    <a:pos x="10" y="23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b="b" l="0" r="r" t="0"/>
                <a:pathLst>
                  <a:path h="56" w="15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85" name="Freeform 572"/>
              <p:cNvSpPr/>
              <p:nvPr/>
            </p:nvSpPr>
            <p:spPr bwMode="auto">
              <a:xfrm>
                <a:off x="5549901" y="2212975"/>
                <a:ext cx="4763" cy="25400"/>
              </a:xfrm>
              <a:custGeom>
                <a:cxnLst>
                  <a:cxn ang="0">
                    <a:pos x="0" y="6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7" y="47"/>
                  </a:cxn>
                  <a:cxn ang="0">
                    <a:pos x="8" y="45"/>
                  </a:cxn>
                  <a:cxn ang="0">
                    <a:pos x="9" y="43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b="b" l="0" r="r" t="0"/>
                <a:pathLst>
                  <a:path h="48" w="9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86" name="Freeform 573"/>
              <p:cNvSpPr/>
              <p:nvPr/>
            </p:nvSpPr>
            <p:spPr bwMode="auto">
              <a:xfrm>
                <a:off x="5567363" y="2225675"/>
                <a:ext cx="4763" cy="25400"/>
              </a:xfrm>
              <a:custGeom>
                <a:cxnLst>
                  <a:cxn ang="0">
                    <a:pos x="0" y="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8" y="47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b="b" l="0" r="r" t="0"/>
                <a:pathLst>
                  <a:path h="48" w="9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87" name="Freeform 574"/>
              <p:cNvSpPr/>
              <p:nvPr/>
            </p:nvSpPr>
            <p:spPr bwMode="auto">
              <a:xfrm>
                <a:off x="5597526" y="2243138"/>
                <a:ext cx="6350" cy="30163"/>
              </a:xfrm>
              <a:custGeom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7"/>
                  </a:cxn>
                  <a:cxn ang="0">
                    <a:pos x="2" y="28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10" y="48"/>
                  </a:cxn>
                  <a:cxn ang="0">
                    <a:pos x="11" y="42"/>
                  </a:cxn>
                  <a:cxn ang="0">
                    <a:pos x="11" y="29"/>
                  </a:cxn>
                  <a:cxn ang="0">
                    <a:pos x="10" y="17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b="b" l="0" r="r" t="0"/>
                <a:pathLst>
                  <a:path h="57" w="11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88" name="Freeform 575"/>
              <p:cNvSpPr/>
              <p:nvPr/>
            </p:nvSpPr>
            <p:spPr bwMode="auto">
              <a:xfrm>
                <a:off x="5354638" y="2393950"/>
                <a:ext cx="6350" cy="31750"/>
              </a:xfrm>
              <a:custGeom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30"/>
                  </a:cxn>
                  <a:cxn ang="0">
                    <a:pos x="3" y="4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2" y="45"/>
                  </a:cxn>
                  <a:cxn ang="0">
                    <a:pos x="14" y="31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b="b" l="0" r="r" t="0"/>
                <a:pathLst>
                  <a:path h="61" w="14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89" name="Freeform 576"/>
              <p:cNvSpPr/>
              <p:nvPr/>
            </p:nvSpPr>
            <p:spPr bwMode="auto">
              <a:xfrm>
                <a:off x="5367338" y="2428875"/>
                <a:ext cx="4763" cy="39688"/>
              </a:xfrm>
              <a:custGeom>
                <a:cxnLst>
                  <a:cxn ang="0">
                    <a:pos x="0" y="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3" y="76"/>
                  </a:cxn>
                  <a:cxn ang="0">
                    <a:pos x="4" y="76"/>
                  </a:cxn>
                  <a:cxn ang="0">
                    <a:pos x="6" y="76"/>
                  </a:cxn>
                  <a:cxn ang="0">
                    <a:pos x="7" y="75"/>
                  </a:cxn>
                  <a:cxn ang="0">
                    <a:pos x="8" y="73"/>
                  </a:cxn>
                  <a:cxn ang="0">
                    <a:pos x="9" y="7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76" w="9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90" name="Freeform 577"/>
              <p:cNvSpPr/>
              <p:nvPr/>
            </p:nvSpPr>
            <p:spPr bwMode="auto">
              <a:xfrm>
                <a:off x="5384801" y="2454275"/>
                <a:ext cx="4763" cy="39688"/>
              </a:xfrm>
              <a:custGeom>
                <a:cxnLst>
                  <a:cxn ang="0">
                    <a:pos x="0" y="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3" y="75"/>
                  </a:cxn>
                  <a:cxn ang="0">
                    <a:pos x="4" y="75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9" y="72"/>
                  </a:cxn>
                  <a:cxn ang="0">
                    <a:pos x="9" y="70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b="b" l="0" r="r" t="0"/>
                <a:pathLst>
                  <a:path h="75" w="9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91" name="Freeform 578"/>
              <p:cNvSpPr/>
              <p:nvPr/>
            </p:nvSpPr>
            <p:spPr bwMode="auto">
              <a:xfrm>
                <a:off x="5402263" y="2479675"/>
                <a:ext cx="6350" cy="39688"/>
              </a:xfrm>
              <a:custGeom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14"/>
                  </a:cxn>
                  <a:cxn ang="0">
                    <a:pos x="2" y="23"/>
                  </a:cxn>
                  <a:cxn ang="0">
                    <a:pos x="1" y="3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6" y="75"/>
                  </a:cxn>
                  <a:cxn ang="0">
                    <a:pos x="8" y="76"/>
                  </a:cxn>
                  <a:cxn ang="0">
                    <a:pos x="9" y="76"/>
                  </a:cxn>
                  <a:cxn ang="0">
                    <a:pos x="11" y="75"/>
                  </a:cxn>
                  <a:cxn ang="0">
                    <a:pos x="13" y="73"/>
                  </a:cxn>
                  <a:cxn ang="0">
                    <a:pos x="13" y="71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1" y="60"/>
                  </a:cxn>
                  <a:cxn ang="0">
                    <a:pos x="9" y="53"/>
                  </a:cxn>
                  <a:cxn ang="0">
                    <a:pos x="9" y="45"/>
                  </a:cxn>
                  <a:cxn ang="0">
                    <a:pos x="10" y="37"/>
                  </a:cxn>
                  <a:cxn ang="0">
                    <a:pos x="12" y="21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b="b" l="0" r="r" t="0"/>
                <a:pathLst>
                  <a:path h="76" w="14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92" name="Freeform 579"/>
              <p:cNvSpPr/>
              <p:nvPr/>
            </p:nvSpPr>
            <p:spPr bwMode="auto">
              <a:xfrm>
                <a:off x="5426076" y="2497138"/>
                <a:ext cx="7938" cy="30163"/>
              </a:xfrm>
              <a:custGeom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1" y="18"/>
                  </a:cxn>
                  <a:cxn ang="0">
                    <a:pos x="12" y="13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b="b" l="0" r="r" t="0"/>
                <a:pathLst>
                  <a:path h="57" w="16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93" name="Freeform 580"/>
              <p:cNvSpPr/>
              <p:nvPr/>
            </p:nvSpPr>
            <p:spPr bwMode="auto">
              <a:xfrm>
                <a:off x="5446713" y="2514600"/>
                <a:ext cx="7938" cy="36513"/>
              </a:xfrm>
              <a:custGeom>
                <a:cxnLst>
                  <a:cxn ang="0">
                    <a:pos x="15" y="64"/>
                  </a:cxn>
                  <a:cxn ang="0">
                    <a:pos x="15" y="64"/>
                  </a:cxn>
                  <a:cxn ang="0">
                    <a:pos x="12" y="56"/>
                  </a:cxn>
                  <a:cxn ang="0">
                    <a:pos x="10" y="49"/>
                  </a:cxn>
                  <a:cxn ang="0">
                    <a:pos x="9" y="42"/>
                  </a:cxn>
                  <a:cxn ang="0">
                    <a:pos x="9" y="35"/>
                  </a:cxn>
                  <a:cxn ang="0">
                    <a:pos x="10" y="19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3" y="60"/>
                  </a:cxn>
                  <a:cxn ang="0">
                    <a:pos x="7" y="68"/>
                  </a:cxn>
                  <a:cxn ang="0">
                    <a:pos x="7" y="68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70"/>
                  </a:cxn>
                  <a:cxn ang="0">
                    <a:pos x="13" y="70"/>
                  </a:cxn>
                  <a:cxn ang="0">
                    <a:pos x="14" y="69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4"/>
                  </a:cxn>
                  <a:cxn ang="0">
                    <a:pos x="15" y="64"/>
                  </a:cxn>
                </a:cxnLst>
                <a:rect b="b" l="0" r="r" t="0"/>
                <a:pathLst>
                  <a:path h="70" w="15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94" name="Freeform 581"/>
              <p:cNvSpPr/>
              <p:nvPr/>
            </p:nvSpPr>
            <p:spPr bwMode="auto">
              <a:xfrm>
                <a:off x="5464176" y="2540000"/>
                <a:ext cx="9525" cy="31750"/>
              </a:xfrm>
              <a:custGeom>
                <a:cxnLst>
                  <a:cxn ang="0">
                    <a:pos x="12" y="37"/>
                  </a:cxn>
                  <a:cxn ang="0">
                    <a:pos x="12" y="37"/>
                  </a:cxn>
                  <a:cxn ang="0">
                    <a:pos x="9" y="30"/>
                  </a:cxn>
                  <a:cxn ang="0">
                    <a:pos x="8" y="2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4" y="44"/>
                  </a:cxn>
                  <a:cxn ang="0">
                    <a:pos x="7" y="51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11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0"/>
                  </a:cxn>
                  <a:cxn ang="0">
                    <a:pos x="18" y="59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7" y="52"/>
                  </a:cxn>
                  <a:cxn ang="0">
                    <a:pos x="16" y="47"/>
                  </a:cxn>
                  <a:cxn ang="0">
                    <a:pos x="12" y="37"/>
                  </a:cxn>
                  <a:cxn ang="0">
                    <a:pos x="12" y="37"/>
                  </a:cxn>
                </a:cxnLst>
                <a:rect b="b" l="0" r="r" t="0"/>
                <a:pathLst>
                  <a:path h="61" w="18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95" name="Freeform 582"/>
              <p:cNvSpPr/>
              <p:nvPr/>
            </p:nvSpPr>
            <p:spPr bwMode="auto">
              <a:xfrm>
                <a:off x="5489576" y="2562225"/>
                <a:ext cx="7938" cy="30163"/>
              </a:xfrm>
              <a:custGeom>
                <a:cxnLst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10" y="57"/>
                  </a:cxn>
                  <a:cxn ang="0">
                    <a:pos x="12" y="57"/>
                  </a:cxn>
                  <a:cxn ang="0">
                    <a:pos x="13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3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3"/>
                  </a:cxn>
                  <a:cxn ang="0">
                    <a:pos x="12" y="17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b="b" l="0" r="r" t="0"/>
                <a:pathLst>
                  <a:path h="57" w="14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96" name="Freeform 583"/>
              <p:cNvSpPr/>
              <p:nvPr/>
            </p:nvSpPr>
            <p:spPr bwMode="auto">
              <a:xfrm>
                <a:off x="5514976" y="2584450"/>
                <a:ext cx="9525" cy="34925"/>
              </a:xfrm>
              <a:custGeom>
                <a:cxnLst>
                  <a:cxn ang="0">
                    <a:pos x="14" y="41"/>
                  </a:cxn>
                  <a:cxn ang="0">
                    <a:pos x="14" y="41"/>
                  </a:cxn>
                  <a:cxn ang="0">
                    <a:pos x="12" y="33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6" y="47"/>
                  </a:cxn>
                  <a:cxn ang="0">
                    <a:pos x="8" y="55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64"/>
                  </a:cxn>
                  <a:cxn ang="0">
                    <a:pos x="11" y="65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1"/>
                  </a:cxn>
                  <a:cxn ang="0">
                    <a:pos x="14" y="41"/>
                  </a:cxn>
                  <a:cxn ang="0">
                    <a:pos x="14" y="41"/>
                  </a:cxn>
                </a:cxnLst>
                <a:rect b="b" l="0" r="r" t="0"/>
                <a:pathLst>
                  <a:path h="66" w="19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97" name="Freeform 584"/>
              <p:cNvSpPr/>
              <p:nvPr/>
            </p:nvSpPr>
            <p:spPr bwMode="auto">
              <a:xfrm>
                <a:off x="5538788" y="2609850"/>
                <a:ext cx="11113" cy="34925"/>
              </a:xfrm>
              <a:custGeom>
                <a:cxnLst>
                  <a:cxn ang="0">
                    <a:pos x="20" y="61"/>
                  </a:cxn>
                  <a:cxn ang="0">
                    <a:pos x="20" y="61"/>
                  </a:cxn>
                  <a:cxn ang="0">
                    <a:pos x="14" y="33"/>
                  </a:cxn>
                  <a:cxn ang="0">
                    <a:pos x="11" y="19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0"/>
                  </a:cxn>
                  <a:cxn ang="0">
                    <a:pos x="3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2" y="65"/>
                  </a:cxn>
                  <a:cxn ang="0">
                    <a:pos x="13" y="66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20" y="63"/>
                  </a:cxn>
                  <a:cxn ang="0">
                    <a:pos x="20" y="61"/>
                  </a:cxn>
                  <a:cxn ang="0">
                    <a:pos x="20" y="61"/>
                  </a:cxn>
                </a:cxnLst>
                <a:rect b="b" l="0" r="r" t="0"/>
                <a:pathLst>
                  <a:path h="66" w="20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98" name="Freeform 585"/>
              <p:cNvSpPr/>
              <p:nvPr/>
            </p:nvSpPr>
            <p:spPr bwMode="auto">
              <a:xfrm>
                <a:off x="5562601" y="2635250"/>
                <a:ext cx="6350" cy="31750"/>
              </a:xfrm>
              <a:custGeom>
                <a:cxnLst>
                  <a:cxn ang="0">
                    <a:pos x="13" y="56"/>
                  </a:cxn>
                  <a:cxn ang="0">
                    <a:pos x="13" y="56"/>
                  </a:cxn>
                  <a:cxn ang="0">
                    <a:pos x="11" y="43"/>
                  </a:cxn>
                  <a:cxn ang="0">
                    <a:pos x="10" y="3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32"/>
                  </a:cxn>
                  <a:cxn ang="0">
                    <a:pos x="2" y="4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60"/>
                  </a:cxn>
                  <a:cxn ang="0">
                    <a:pos x="7" y="61"/>
                  </a:cxn>
                  <a:cxn ang="0">
                    <a:pos x="8" y="62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3" y="58"/>
                  </a:cxn>
                  <a:cxn ang="0">
                    <a:pos x="13" y="56"/>
                  </a:cxn>
                  <a:cxn ang="0">
                    <a:pos x="13" y="56"/>
                  </a:cxn>
                </a:cxnLst>
                <a:rect b="b" l="0" r="r" t="0"/>
                <a:pathLst>
                  <a:path h="62" w="13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99" name="Freeform 586"/>
              <p:cNvSpPr/>
              <p:nvPr/>
            </p:nvSpPr>
            <p:spPr bwMode="auto">
              <a:xfrm>
                <a:off x="5580063" y="2647950"/>
                <a:ext cx="9525" cy="23813"/>
              </a:xfrm>
              <a:custGeom>
                <a:cxnLst>
                  <a:cxn ang="0">
                    <a:pos x="18" y="41"/>
                  </a:cxn>
                  <a:cxn ang="0">
                    <a:pos x="18" y="41"/>
                  </a:cxn>
                  <a:cxn ang="0">
                    <a:pos x="12" y="23"/>
                  </a:cxn>
                  <a:cxn ang="0">
                    <a:pos x="10" y="1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10" y="45"/>
                  </a:cxn>
                  <a:cxn ang="0">
                    <a:pos x="12" y="46"/>
                  </a:cxn>
                  <a:cxn ang="0">
                    <a:pos x="13" y="47"/>
                  </a:cxn>
                  <a:cxn ang="0">
                    <a:pos x="15" y="47"/>
                  </a:cxn>
                  <a:cxn ang="0">
                    <a:pos x="17" y="46"/>
                  </a:cxn>
                  <a:cxn ang="0">
                    <a:pos x="18" y="45"/>
                  </a:cxn>
                  <a:cxn ang="0">
                    <a:pos x="18" y="43"/>
                  </a:cxn>
                  <a:cxn ang="0">
                    <a:pos x="18" y="41"/>
                  </a:cxn>
                  <a:cxn ang="0">
                    <a:pos x="18" y="41"/>
                  </a:cxn>
                </a:cxnLst>
                <a:rect b="b" l="0" r="r" t="0"/>
                <a:pathLst>
                  <a:path h="47" w="18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00" name="Freeform 587"/>
              <p:cNvSpPr/>
              <p:nvPr/>
            </p:nvSpPr>
            <p:spPr bwMode="auto">
              <a:xfrm>
                <a:off x="5429251" y="2311400"/>
                <a:ext cx="4763" cy="26988"/>
              </a:xfrm>
              <a:custGeom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2"/>
                  </a:cxn>
                  <a:cxn ang="0">
                    <a:pos x="7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10" y="4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52" w="10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01" name="Freeform 588"/>
              <p:cNvSpPr/>
              <p:nvPr/>
            </p:nvSpPr>
            <p:spPr bwMode="auto">
              <a:xfrm>
                <a:off x="5454651" y="2290763"/>
                <a:ext cx="4763" cy="30163"/>
              </a:xfrm>
              <a:custGeom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57" w="9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02" name="Freeform 589"/>
              <p:cNvSpPr/>
              <p:nvPr/>
            </p:nvSpPr>
            <p:spPr bwMode="auto">
              <a:xfrm>
                <a:off x="5481638" y="2281238"/>
                <a:ext cx="4763" cy="30163"/>
              </a:xfrm>
              <a:custGeom>
                <a:cxnLst>
                  <a:cxn ang="0">
                    <a:pos x="0" y="5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57" w="9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03" name="Freeform 590"/>
              <p:cNvSpPr/>
              <p:nvPr/>
            </p:nvSpPr>
            <p:spPr bwMode="auto">
              <a:xfrm>
                <a:off x="5503863" y="2281238"/>
                <a:ext cx="4763" cy="31750"/>
              </a:xfrm>
              <a:custGeom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61" w="9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04" name="Freeform 591"/>
              <p:cNvSpPr/>
              <p:nvPr/>
            </p:nvSpPr>
            <p:spPr bwMode="auto">
              <a:xfrm>
                <a:off x="5529263" y="2289175"/>
                <a:ext cx="11113" cy="42863"/>
              </a:xfrm>
              <a:custGeom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0"/>
                  </a:cxn>
                  <a:cxn ang="0">
                    <a:pos x="5" y="17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4" y="43"/>
                  </a:cxn>
                  <a:cxn ang="0">
                    <a:pos x="2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8"/>
                  </a:cxn>
                  <a:cxn ang="0">
                    <a:pos x="3" y="79"/>
                  </a:cxn>
                  <a:cxn ang="0">
                    <a:pos x="4" y="81"/>
                  </a:cxn>
                  <a:cxn ang="0">
                    <a:pos x="6" y="79"/>
                  </a:cxn>
                  <a:cxn ang="0">
                    <a:pos x="8" y="78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b="b" l="0" r="r" t="0"/>
                <a:pathLst>
                  <a:path h="81" w="19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05" name="Freeform 592"/>
              <p:cNvSpPr/>
              <p:nvPr/>
            </p:nvSpPr>
            <p:spPr bwMode="auto">
              <a:xfrm>
                <a:off x="5546726" y="2312988"/>
                <a:ext cx="7938" cy="46038"/>
              </a:xfrm>
              <a:custGeom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3" y="13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1" y="61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2" y="83"/>
                  </a:cxn>
                  <a:cxn ang="0">
                    <a:pos x="3" y="84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7" y="85"/>
                  </a:cxn>
                  <a:cxn ang="0">
                    <a:pos x="9" y="84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0" y="61"/>
                  </a:cxn>
                  <a:cxn ang="0">
                    <a:pos x="9" y="43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2" y="15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b="b" l="0" r="r" t="0"/>
                <a:pathLst>
                  <a:path h="85" w="15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06" name="Freeform 593"/>
              <p:cNvSpPr/>
              <p:nvPr/>
            </p:nvSpPr>
            <p:spPr bwMode="auto">
              <a:xfrm>
                <a:off x="5567363" y="2338388"/>
                <a:ext cx="4763" cy="30163"/>
              </a:xfrm>
              <a:custGeom>
                <a:cxnLst>
                  <a:cxn ang="0">
                    <a:pos x="0" y="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b="b" l="0" r="r" t="0"/>
                <a:pathLst>
                  <a:path h="56" w="9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07" name="Freeform 594"/>
              <p:cNvSpPr/>
              <p:nvPr/>
            </p:nvSpPr>
            <p:spPr bwMode="auto">
              <a:xfrm>
                <a:off x="5591176" y="2354263"/>
                <a:ext cx="7938" cy="36513"/>
              </a:xfrm>
              <a:custGeom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9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0" y="36"/>
                  </a:cxn>
                  <a:cxn ang="0">
                    <a:pos x="10" y="29"/>
                  </a:cxn>
                  <a:cxn ang="0">
                    <a:pos x="11" y="22"/>
                  </a:cxn>
                  <a:cxn ang="0">
                    <a:pos x="12" y="14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b="b" l="0" r="r" t="0"/>
                <a:pathLst>
                  <a:path h="71" w="15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08" name="Freeform 595"/>
              <p:cNvSpPr/>
              <p:nvPr/>
            </p:nvSpPr>
            <p:spPr bwMode="auto">
              <a:xfrm>
                <a:off x="5614988" y="2376488"/>
                <a:ext cx="4763" cy="36513"/>
              </a:xfrm>
              <a:custGeom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71" w="9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09" name="Freeform 596"/>
              <p:cNvSpPr/>
              <p:nvPr/>
            </p:nvSpPr>
            <p:spPr bwMode="auto">
              <a:xfrm>
                <a:off x="5637213" y="2398713"/>
                <a:ext cx="4763" cy="34925"/>
              </a:xfrm>
              <a:custGeom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1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5" y="66"/>
                  </a:cxn>
                  <a:cxn ang="0">
                    <a:pos x="7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b="b" l="0" r="r" t="0"/>
                <a:pathLst>
                  <a:path h="66" w="10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10" name="Freeform 597"/>
              <p:cNvSpPr/>
              <p:nvPr/>
            </p:nvSpPr>
            <p:spPr bwMode="auto">
              <a:xfrm>
                <a:off x="5657851" y="2419350"/>
                <a:ext cx="4763" cy="36513"/>
              </a:xfrm>
              <a:custGeom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0"/>
                  </a:cxn>
                  <a:cxn ang="0">
                    <a:pos x="3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0" y="69"/>
                  </a:cxn>
                  <a:cxn ang="0">
                    <a:pos x="10" y="6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71" w="10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11" name="Freeform 598"/>
              <p:cNvSpPr/>
              <p:nvPr/>
            </p:nvSpPr>
            <p:spPr bwMode="auto">
              <a:xfrm>
                <a:off x="5680076" y="2441575"/>
                <a:ext cx="7938" cy="36513"/>
              </a:xfrm>
              <a:custGeom>
                <a:cxnLst>
                  <a:cxn ang="0">
                    <a:pos x="14" y="65"/>
                  </a:cxn>
                  <a:cxn ang="0">
                    <a:pos x="14" y="65"/>
                  </a:cxn>
                  <a:cxn ang="0">
                    <a:pos x="11" y="50"/>
                  </a:cxn>
                  <a:cxn ang="0">
                    <a:pos x="10" y="3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6"/>
                  </a:cxn>
                  <a:cxn ang="0">
                    <a:pos x="2" y="5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0"/>
                  </a:cxn>
                  <a:cxn ang="0">
                    <a:pos x="11" y="70"/>
                  </a:cxn>
                  <a:cxn ang="0">
                    <a:pos x="12" y="69"/>
                  </a:cxn>
                  <a:cxn ang="0">
                    <a:pos x="13" y="68"/>
                  </a:cxn>
                  <a:cxn ang="0">
                    <a:pos x="14" y="67"/>
                  </a:cxn>
                  <a:cxn ang="0">
                    <a:pos x="14" y="65"/>
                  </a:cxn>
                  <a:cxn ang="0">
                    <a:pos x="14" y="65"/>
                  </a:cxn>
                </a:cxnLst>
                <a:rect b="b" l="0" r="r" t="0"/>
                <a:pathLst>
                  <a:path h="70" w="14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12" name="Freeform 599"/>
              <p:cNvSpPr/>
              <p:nvPr/>
            </p:nvSpPr>
            <p:spPr bwMode="auto">
              <a:xfrm>
                <a:off x="5705476" y="2463800"/>
                <a:ext cx="7938" cy="31750"/>
              </a:xfrm>
              <a:custGeom>
                <a:cxnLst>
                  <a:cxn ang="0">
                    <a:pos x="10" y="3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5" y="58"/>
                  </a:cxn>
                  <a:cxn ang="0">
                    <a:pos x="7" y="59"/>
                  </a:cxn>
                  <a:cxn ang="0">
                    <a:pos x="11" y="60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5" y="58"/>
                  </a:cxn>
                  <a:cxn ang="0">
                    <a:pos x="15" y="56"/>
                  </a:cxn>
                  <a:cxn ang="0">
                    <a:pos x="15" y="56"/>
                  </a:cxn>
                  <a:cxn ang="0">
                    <a:pos x="14" y="51"/>
                  </a:cxn>
                  <a:cxn ang="0">
                    <a:pos x="12" y="46"/>
                  </a:cxn>
                  <a:cxn ang="0">
                    <a:pos x="11" y="41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b="b" l="0" r="r" t="0"/>
                <a:pathLst>
                  <a:path h="60" w="15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13" name="Freeform 600"/>
              <p:cNvSpPr/>
              <p:nvPr/>
            </p:nvSpPr>
            <p:spPr bwMode="auto">
              <a:xfrm>
                <a:off x="5730876" y="2486025"/>
                <a:ext cx="4763" cy="46038"/>
              </a:xfrm>
              <a:custGeom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5"/>
                  </a:cxn>
                  <a:cxn ang="0">
                    <a:pos x="3" y="85"/>
                  </a:cxn>
                  <a:cxn ang="0">
                    <a:pos x="5" y="86"/>
                  </a:cxn>
                  <a:cxn ang="0">
                    <a:pos x="6" y="85"/>
                  </a:cxn>
                  <a:cxn ang="0">
                    <a:pos x="8" y="85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86" w="9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14" name="Freeform 601"/>
              <p:cNvSpPr/>
              <p:nvPr/>
            </p:nvSpPr>
            <p:spPr bwMode="auto">
              <a:xfrm>
                <a:off x="5748338" y="2506663"/>
                <a:ext cx="4763" cy="42863"/>
              </a:xfrm>
              <a:custGeom>
                <a:cxnLst>
                  <a:cxn ang="0">
                    <a:pos x="0" y="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8"/>
                  </a:cxn>
                  <a:cxn ang="0">
                    <a:pos x="2" y="80"/>
                  </a:cxn>
                  <a:cxn ang="0">
                    <a:pos x="3" y="81"/>
                  </a:cxn>
                  <a:cxn ang="0">
                    <a:pos x="5" y="81"/>
                  </a:cxn>
                  <a:cxn ang="0">
                    <a:pos x="7" y="81"/>
                  </a:cxn>
                  <a:cxn ang="0">
                    <a:pos x="8" y="80"/>
                  </a:cxn>
                  <a:cxn ang="0">
                    <a:pos x="9" y="78"/>
                  </a:cxn>
                  <a:cxn ang="0">
                    <a:pos x="10" y="7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81" w="10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15" name="Freeform 602"/>
              <p:cNvSpPr/>
              <p:nvPr/>
            </p:nvSpPr>
            <p:spPr bwMode="auto">
              <a:xfrm>
                <a:off x="5761038" y="2528888"/>
                <a:ext cx="4763" cy="38100"/>
              </a:xfrm>
              <a:custGeom>
                <a:cxnLst>
                  <a:cxn ang="0">
                    <a:pos x="0" y="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7" y="72"/>
                  </a:cxn>
                  <a:cxn ang="0">
                    <a:pos x="8" y="71"/>
                  </a:cxn>
                  <a:cxn ang="0">
                    <a:pos x="9" y="69"/>
                  </a:cxn>
                  <a:cxn ang="0">
                    <a:pos x="9" y="68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b="b" l="0" r="r" t="0"/>
                <a:pathLst>
                  <a:path h="72" w="9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16" name="Freeform 603"/>
              <p:cNvSpPr/>
              <p:nvPr/>
            </p:nvSpPr>
            <p:spPr bwMode="auto">
              <a:xfrm>
                <a:off x="5775326" y="2544763"/>
                <a:ext cx="4763" cy="39688"/>
              </a:xfrm>
              <a:custGeom>
                <a:cxnLst>
                  <a:cxn ang="0">
                    <a:pos x="0" y="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5" y="76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b="b" l="0" r="r" t="0"/>
                <a:pathLst>
                  <a:path h="76" w="10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17" name="Freeform 604"/>
              <p:cNvSpPr/>
              <p:nvPr/>
            </p:nvSpPr>
            <p:spPr bwMode="auto">
              <a:xfrm>
                <a:off x="5181601" y="2170113"/>
                <a:ext cx="665163" cy="654050"/>
              </a:xfrm>
              <a:custGeom>
                <a:cxnLst>
                  <a:cxn ang="0">
                    <a:pos x="534" y="1115"/>
                  </a:cxn>
                  <a:cxn ang="0">
                    <a:pos x="311" y="889"/>
                  </a:cxn>
                  <a:cxn ang="0">
                    <a:pos x="124" y="701"/>
                  </a:cxn>
                  <a:cxn ang="0">
                    <a:pos x="14" y="547"/>
                  </a:cxn>
                  <a:cxn ang="0">
                    <a:pos x="5" y="361"/>
                  </a:cxn>
                  <a:cxn ang="0">
                    <a:pos x="109" y="152"/>
                  </a:cxn>
                  <a:cxn ang="0">
                    <a:pos x="270" y="29"/>
                  </a:cxn>
                  <a:cxn ang="0">
                    <a:pos x="103" y="233"/>
                  </a:cxn>
                  <a:cxn ang="0">
                    <a:pos x="38" y="486"/>
                  </a:cxn>
                  <a:cxn ang="0">
                    <a:pos x="137" y="664"/>
                  </a:cxn>
                  <a:cxn ang="0">
                    <a:pos x="467" y="998"/>
                  </a:cxn>
                  <a:cxn ang="0">
                    <a:pos x="676" y="1170"/>
                  </a:cxn>
                  <a:cxn ang="0">
                    <a:pos x="872" y="1193"/>
                  </a:cxn>
                  <a:cxn ang="0">
                    <a:pos x="1085" y="1070"/>
                  </a:cxn>
                  <a:cxn ang="0">
                    <a:pos x="1218" y="861"/>
                  </a:cxn>
                  <a:cxn ang="0">
                    <a:pos x="1167" y="643"/>
                  </a:cxn>
                  <a:cxn ang="0">
                    <a:pos x="1008" y="472"/>
                  </a:cxn>
                  <a:cxn ang="0">
                    <a:pos x="731" y="201"/>
                  </a:cxn>
                  <a:cxn ang="0">
                    <a:pos x="553" y="142"/>
                  </a:cxn>
                  <a:cxn ang="0">
                    <a:pos x="393" y="228"/>
                  </a:cxn>
                  <a:cxn ang="0">
                    <a:pos x="282" y="427"/>
                  </a:cxn>
                  <a:cxn ang="0">
                    <a:pos x="388" y="615"/>
                  </a:cxn>
                  <a:cxn ang="0">
                    <a:pos x="702" y="942"/>
                  </a:cxn>
                  <a:cxn ang="0">
                    <a:pos x="798" y="922"/>
                  </a:cxn>
                  <a:cxn ang="0">
                    <a:pos x="641" y="744"/>
                  </a:cxn>
                  <a:cxn ang="0">
                    <a:pos x="397" y="487"/>
                  </a:cxn>
                  <a:cxn ang="0">
                    <a:pos x="451" y="309"/>
                  </a:cxn>
                  <a:cxn ang="0">
                    <a:pos x="591" y="250"/>
                  </a:cxn>
                  <a:cxn ang="0">
                    <a:pos x="742" y="397"/>
                  </a:cxn>
                  <a:cxn ang="0">
                    <a:pos x="1076" y="711"/>
                  </a:cxn>
                  <a:cxn ang="0">
                    <a:pos x="1109" y="861"/>
                  </a:cxn>
                  <a:cxn ang="0">
                    <a:pos x="858" y="1104"/>
                  </a:cxn>
                  <a:cxn ang="0">
                    <a:pos x="618" y="1022"/>
                  </a:cxn>
                  <a:cxn ang="0">
                    <a:pos x="342" y="740"/>
                  </a:cxn>
                  <a:cxn ang="0">
                    <a:pos x="156" y="450"/>
                  </a:cxn>
                  <a:cxn ang="0">
                    <a:pos x="287" y="163"/>
                  </a:cxn>
                  <a:cxn ang="0">
                    <a:pos x="286" y="221"/>
                  </a:cxn>
                  <a:cxn ang="0">
                    <a:pos x="196" y="489"/>
                  </a:cxn>
                  <a:cxn ang="0">
                    <a:pos x="398" y="752"/>
                  </a:cxn>
                  <a:cxn ang="0">
                    <a:pos x="712" y="1049"/>
                  </a:cxn>
                  <a:cxn ang="0">
                    <a:pos x="926" y="1037"/>
                  </a:cxn>
                  <a:cxn ang="0">
                    <a:pos x="1077" y="824"/>
                  </a:cxn>
                  <a:cxn ang="0">
                    <a:pos x="900" y="596"/>
                  </a:cxn>
                  <a:cxn ang="0">
                    <a:pos x="612" y="298"/>
                  </a:cxn>
                  <a:cxn ang="0">
                    <a:pos x="527" y="303"/>
                  </a:cxn>
                  <a:cxn ang="0">
                    <a:pos x="477" y="332"/>
                  </a:cxn>
                  <a:cxn ang="0">
                    <a:pos x="441" y="486"/>
                  </a:cxn>
                  <a:cxn ang="0">
                    <a:pos x="731" y="783"/>
                  </a:cxn>
                  <a:cxn ang="0">
                    <a:pos x="829" y="884"/>
                  </a:cxn>
                  <a:cxn ang="0">
                    <a:pos x="783" y="989"/>
                  </a:cxn>
                  <a:cxn ang="0">
                    <a:pos x="669" y="962"/>
                  </a:cxn>
                  <a:cxn ang="0">
                    <a:pos x="450" y="729"/>
                  </a:cxn>
                  <a:cxn ang="0">
                    <a:pos x="256" y="471"/>
                  </a:cxn>
                  <a:cxn ang="0">
                    <a:pos x="300" y="284"/>
                  </a:cxn>
                  <a:cxn ang="0">
                    <a:pos x="464" y="137"/>
                  </a:cxn>
                  <a:cxn ang="0">
                    <a:pos x="670" y="122"/>
                  </a:cxn>
                  <a:cxn ang="0">
                    <a:pos x="759" y="177"/>
                  </a:cxn>
                  <a:cxn ang="0">
                    <a:pos x="1071" y="489"/>
                  </a:cxn>
                  <a:cxn ang="0">
                    <a:pos x="1188" y="605"/>
                  </a:cxn>
                  <a:cxn ang="0">
                    <a:pos x="1256" y="846"/>
                  </a:cxn>
                  <a:cxn ang="0">
                    <a:pos x="1180" y="1021"/>
                  </a:cxn>
                  <a:cxn ang="0">
                    <a:pos x="930" y="1212"/>
                  </a:cxn>
                </a:cxnLst>
                <a:rect b="b" l="0" r="r" t="0"/>
                <a:pathLst>
                  <a:path h="1235" w="1256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18" name="Freeform 605"/>
              <p:cNvSpPr/>
              <p:nvPr/>
            </p:nvSpPr>
            <p:spPr bwMode="auto">
              <a:xfrm>
                <a:off x="5305426" y="2120900"/>
                <a:ext cx="365125" cy="185738"/>
              </a:xfrm>
              <a:custGeom>
                <a:cxnLst>
                  <a:cxn ang="0">
                    <a:pos x="588" y="352"/>
                  </a:cxn>
                  <a:cxn ang="0">
                    <a:pos x="575" y="342"/>
                  </a:cxn>
                  <a:cxn ang="0">
                    <a:pos x="572" y="332"/>
                  </a:cxn>
                  <a:cxn ang="0">
                    <a:pos x="578" y="321"/>
                  </a:cxn>
                  <a:cxn ang="0">
                    <a:pos x="590" y="315"/>
                  </a:cxn>
                  <a:cxn ang="0">
                    <a:pos x="621" y="298"/>
                  </a:cxn>
                  <a:cxn ang="0">
                    <a:pos x="648" y="276"/>
                  </a:cxn>
                  <a:cxn ang="0">
                    <a:pos x="656" y="257"/>
                  </a:cxn>
                  <a:cxn ang="0">
                    <a:pos x="657" y="247"/>
                  </a:cxn>
                  <a:cxn ang="0">
                    <a:pos x="649" y="228"/>
                  </a:cxn>
                  <a:cxn ang="0">
                    <a:pos x="630" y="207"/>
                  </a:cxn>
                  <a:cxn ang="0">
                    <a:pos x="597" y="182"/>
                  </a:cxn>
                  <a:cxn ang="0">
                    <a:pos x="556" y="149"/>
                  </a:cxn>
                  <a:cxn ang="0">
                    <a:pos x="503" y="102"/>
                  </a:cxn>
                  <a:cxn ang="0">
                    <a:pos x="445" y="66"/>
                  </a:cxn>
                  <a:cxn ang="0">
                    <a:pos x="412" y="55"/>
                  </a:cxn>
                  <a:cxn ang="0">
                    <a:pos x="368" y="45"/>
                  </a:cxn>
                  <a:cxn ang="0">
                    <a:pos x="276" y="37"/>
                  </a:cxn>
                  <a:cxn ang="0">
                    <a:pos x="224" y="40"/>
                  </a:cxn>
                  <a:cxn ang="0">
                    <a:pos x="172" y="48"/>
                  </a:cxn>
                  <a:cxn ang="0">
                    <a:pos x="131" y="60"/>
                  </a:cxn>
                  <a:cxn ang="0">
                    <a:pos x="95" y="77"/>
                  </a:cxn>
                  <a:cxn ang="0">
                    <a:pos x="75" y="91"/>
                  </a:cxn>
                  <a:cxn ang="0">
                    <a:pos x="57" y="106"/>
                  </a:cxn>
                  <a:cxn ang="0">
                    <a:pos x="28" y="128"/>
                  </a:cxn>
                  <a:cxn ang="0">
                    <a:pos x="20" y="130"/>
                  </a:cxn>
                  <a:cxn ang="0">
                    <a:pos x="13" y="129"/>
                  </a:cxn>
                  <a:cxn ang="0">
                    <a:pos x="0" y="113"/>
                  </a:cxn>
                  <a:cxn ang="0">
                    <a:pos x="0" y="106"/>
                  </a:cxn>
                  <a:cxn ang="0">
                    <a:pos x="8" y="98"/>
                  </a:cxn>
                  <a:cxn ang="0">
                    <a:pos x="23" y="89"/>
                  </a:cxn>
                  <a:cxn ang="0">
                    <a:pos x="48" y="66"/>
                  </a:cxn>
                  <a:cxn ang="0">
                    <a:pos x="71" y="50"/>
                  </a:cxn>
                  <a:cxn ang="0">
                    <a:pos x="104" y="31"/>
                  </a:cxn>
                  <a:cxn ang="0">
                    <a:pos x="149" y="14"/>
                  </a:cxn>
                  <a:cxn ang="0">
                    <a:pos x="199" y="5"/>
                  </a:cxn>
                  <a:cxn ang="0">
                    <a:pos x="259" y="1"/>
                  </a:cxn>
                  <a:cxn ang="0">
                    <a:pos x="318" y="1"/>
                  </a:cxn>
                  <a:cxn ang="0">
                    <a:pos x="404" y="12"/>
                  </a:cxn>
                  <a:cxn ang="0">
                    <a:pos x="473" y="37"/>
                  </a:cxn>
                  <a:cxn ang="0">
                    <a:pos x="512" y="62"/>
                  </a:cxn>
                  <a:cxn ang="0">
                    <a:pos x="570" y="112"/>
                  </a:cxn>
                  <a:cxn ang="0">
                    <a:pos x="585" y="126"/>
                  </a:cxn>
                  <a:cxn ang="0">
                    <a:pos x="619" y="153"/>
                  </a:cxn>
                  <a:cxn ang="0">
                    <a:pos x="662" y="190"/>
                  </a:cxn>
                  <a:cxn ang="0">
                    <a:pos x="681" y="213"/>
                  </a:cxn>
                  <a:cxn ang="0">
                    <a:pos x="690" y="243"/>
                  </a:cxn>
                  <a:cxn ang="0">
                    <a:pos x="687" y="274"/>
                  </a:cxn>
                  <a:cxn ang="0">
                    <a:pos x="677" y="295"/>
                  </a:cxn>
                  <a:cxn ang="0">
                    <a:pos x="654" y="320"/>
                  </a:cxn>
                  <a:cxn ang="0">
                    <a:pos x="615" y="343"/>
                  </a:cxn>
                  <a:cxn ang="0">
                    <a:pos x="600" y="350"/>
                  </a:cxn>
                  <a:cxn ang="0">
                    <a:pos x="591" y="352"/>
                  </a:cxn>
                </a:cxnLst>
                <a:rect b="b" l="0" r="r" t="0"/>
                <a:pathLst>
                  <a:path h="352" w="690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19" name="Freeform 606"/>
              <p:cNvSpPr/>
              <p:nvPr/>
            </p:nvSpPr>
            <p:spPr bwMode="auto">
              <a:xfrm>
                <a:off x="5356226" y="2198688"/>
                <a:ext cx="147638" cy="49213"/>
              </a:xfrm>
              <a:custGeom>
                <a:cxnLst>
                  <a:cxn ang="0">
                    <a:pos x="16" y="94"/>
                  </a:cxn>
                  <a:cxn ang="0">
                    <a:pos x="9" y="93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6" y="62"/>
                  </a:cxn>
                  <a:cxn ang="0">
                    <a:pos x="13" y="59"/>
                  </a:cxn>
                  <a:cxn ang="0">
                    <a:pos x="18" y="57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46" y="36"/>
                  </a:cxn>
                  <a:cxn ang="0">
                    <a:pos x="60" y="28"/>
                  </a:cxn>
                  <a:cxn ang="0">
                    <a:pos x="77" y="20"/>
                  </a:cxn>
                  <a:cxn ang="0">
                    <a:pos x="115" y="7"/>
                  </a:cxn>
                  <a:cxn ang="0">
                    <a:pos x="134" y="2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208" y="9"/>
                  </a:cxn>
                  <a:cxn ang="0">
                    <a:pos x="240" y="24"/>
                  </a:cxn>
                  <a:cxn ang="0">
                    <a:pos x="266" y="45"/>
                  </a:cxn>
                  <a:cxn ang="0">
                    <a:pos x="276" y="58"/>
                  </a:cxn>
                  <a:cxn ang="0">
                    <a:pos x="279" y="67"/>
                  </a:cxn>
                  <a:cxn ang="0">
                    <a:pos x="278" y="74"/>
                  </a:cxn>
                  <a:cxn ang="0">
                    <a:pos x="275" y="78"/>
                  </a:cxn>
                  <a:cxn ang="0">
                    <a:pos x="266" y="83"/>
                  </a:cxn>
                  <a:cxn ang="0">
                    <a:pos x="259" y="84"/>
                  </a:cxn>
                  <a:cxn ang="0">
                    <a:pos x="256" y="83"/>
                  </a:cxn>
                  <a:cxn ang="0">
                    <a:pos x="248" y="80"/>
                  </a:cxn>
                  <a:cxn ang="0">
                    <a:pos x="245" y="76"/>
                  </a:cxn>
                  <a:cxn ang="0">
                    <a:pos x="230" y="59"/>
                  </a:cxn>
                  <a:cxn ang="0">
                    <a:pos x="210" y="47"/>
                  </a:cxn>
                  <a:cxn ang="0">
                    <a:pos x="186" y="40"/>
                  </a:cxn>
                  <a:cxn ang="0">
                    <a:pos x="160" y="37"/>
                  </a:cxn>
                  <a:cxn ang="0">
                    <a:pos x="150" y="37"/>
                  </a:cxn>
                  <a:cxn ang="0">
                    <a:pos x="121" y="42"/>
                  </a:cxn>
                  <a:cxn ang="0">
                    <a:pos x="94" y="51"/>
                  </a:cxn>
                  <a:cxn ang="0">
                    <a:pos x="86" y="56"/>
                  </a:cxn>
                  <a:cxn ang="0">
                    <a:pos x="62" y="71"/>
                  </a:cxn>
                  <a:cxn ang="0">
                    <a:pos x="43" y="84"/>
                  </a:cxn>
                  <a:cxn ang="0">
                    <a:pos x="22" y="94"/>
                  </a:cxn>
                  <a:cxn ang="0">
                    <a:pos x="16" y="94"/>
                  </a:cxn>
                </a:cxnLst>
                <a:rect b="b" l="0" r="r" t="0"/>
                <a:pathLst>
                  <a:path h="94" w="279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</p:grpSp>
      </p:grpSp>
      <p:grpSp>
        <p:nvGrpSpPr>
          <p:cNvPr id="420" name="组合 419"/>
          <p:cNvGrpSpPr/>
          <p:nvPr/>
        </p:nvGrpSpPr>
        <p:grpSpPr>
          <a:xfrm>
            <a:off x="6480051" y="4640215"/>
            <a:ext cx="889884" cy="898847"/>
            <a:chOff x="6480051" y="4589712"/>
            <a:chExt cx="889884" cy="898847"/>
          </a:xfrm>
        </p:grpSpPr>
        <p:sp>
          <p:nvSpPr>
            <p:cNvPr id="421" name="椭圆 31"/>
            <p:cNvSpPr/>
            <p:nvPr/>
          </p:nvSpPr>
          <p:spPr>
            <a:xfrm rot="15654318">
              <a:off x="6475569" y="4594194"/>
              <a:ext cx="898847" cy="889884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rgbClr val="AE7F4F"/>
                </a:solidFill>
              </a:endParaRPr>
            </a:p>
          </p:txBody>
        </p:sp>
        <p:grpSp>
          <p:nvGrpSpPr>
            <p:cNvPr id="422" name="组合 421"/>
            <p:cNvGrpSpPr/>
            <p:nvPr/>
          </p:nvGrpSpPr>
          <p:grpSpPr>
            <a:xfrm>
              <a:off x="6679330" y="4803299"/>
              <a:ext cx="489734" cy="500458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423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b="b" l="0" r="r" t="0"/>
                <a:pathLst>
                  <a:path h="109" w="20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24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b="b" l="0" r="r" t="0"/>
                <a:pathLst>
                  <a:path h="151" w="25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25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b="b" l="0" r="r" t="0"/>
                <a:pathLst>
                  <a:path h="161" w="37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26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b="b" l="0" r="r" t="0"/>
                <a:pathLst>
                  <a:path h="238" w="42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27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b="b" l="0" r="r" t="0"/>
                <a:pathLst>
                  <a:path h="417" w="73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28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b="b" l="0" r="r" t="0"/>
                <a:pathLst>
                  <a:path h="507" w="85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29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b="b" l="0" r="r" t="0"/>
                <a:pathLst>
                  <a:path h="712" w="113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30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b="b" l="0" r="r" t="0"/>
                <a:pathLst>
                  <a:path h="787" w="119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31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b="b" l="0" r="r" t="0"/>
                <a:pathLst>
                  <a:path h="1042" w="171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32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b="b" l="0" r="r" t="0"/>
                <a:pathLst>
                  <a:path h="1029" w="231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33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b="b" l="0" r="r" t="0"/>
                <a:pathLst>
                  <a:path h="211" w="66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34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b="b" l="0" r="r" t="0"/>
                <a:pathLst>
                  <a:path h="142" w="47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35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b="b" l="0" r="r" t="0"/>
                <a:pathLst>
                  <a:path h="119" w="38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36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b="b" l="0" r="r" t="0"/>
                <a:pathLst>
                  <a:path h="654" w="120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37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b="b" l="0" r="r" t="0"/>
                <a:pathLst>
                  <a:path h="492" w="85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38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b="b" l="0" r="r" t="0"/>
                <a:pathLst>
                  <a:path h="374" w="66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39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b="b" l="0" r="r" t="0"/>
                <a:pathLst>
                  <a:path h="304" w="81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40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b="b" l="0" r="r" t="0"/>
                <a:pathLst>
                  <a:path h="231" w="71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41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b="b" l="0" r="r" t="0"/>
                <a:pathLst>
                  <a:path h="1236" w="1204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42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b="b" l="0" r="r" t="0"/>
                <a:pathLst>
                  <a:path h="492" w="479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</p:grpSp>
      </p:grpSp>
      <p:grpSp>
        <p:nvGrpSpPr>
          <p:cNvPr id="443" name="组合 442"/>
          <p:cNvGrpSpPr/>
          <p:nvPr/>
        </p:nvGrpSpPr>
        <p:grpSpPr>
          <a:xfrm>
            <a:off x="6480052" y="3367516"/>
            <a:ext cx="889884" cy="898847"/>
            <a:chOff x="6480052" y="3317013"/>
            <a:chExt cx="889884" cy="898847"/>
          </a:xfrm>
        </p:grpSpPr>
        <p:sp>
          <p:nvSpPr>
            <p:cNvPr id="444" name="椭圆 31"/>
            <p:cNvSpPr/>
            <p:nvPr/>
          </p:nvSpPr>
          <p:spPr>
            <a:xfrm rot="15654318">
              <a:off x="6475570" y="3321495"/>
              <a:ext cx="898847" cy="889884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C30F0F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rgbClr val="AE7F4F"/>
                </a:solidFill>
              </a:endParaRPr>
            </a:p>
          </p:txBody>
        </p:sp>
        <p:grpSp>
          <p:nvGrpSpPr>
            <p:cNvPr id="445" name="组合 444"/>
            <p:cNvGrpSpPr/>
            <p:nvPr/>
          </p:nvGrpSpPr>
          <p:grpSpPr>
            <a:xfrm>
              <a:off x="6686480" y="3540620"/>
              <a:ext cx="530247" cy="465902"/>
              <a:chOff x="6208713" y="1243013"/>
              <a:chExt cx="706438" cy="620713"/>
            </a:xfrm>
            <a:solidFill>
              <a:schemeClr val="bg1"/>
            </a:solidFill>
          </p:grpSpPr>
          <p:sp>
            <p:nvSpPr>
              <p:cNvPr id="446" name="Freeform 804"/>
              <p:cNvSpPr/>
              <p:nvPr/>
            </p:nvSpPr>
            <p:spPr bwMode="auto">
              <a:xfrm>
                <a:off x="6270626" y="1622425"/>
                <a:ext cx="26988" cy="68263"/>
              </a:xfrm>
              <a:custGeom>
                <a:cxnLst>
                  <a:cxn ang="0">
                    <a:pos x="51" y="5"/>
                  </a:cxn>
                  <a:cxn ang="0">
                    <a:pos x="51" y="5"/>
                  </a:cxn>
                  <a:cxn ang="0">
                    <a:pos x="50" y="3"/>
                  </a:cxn>
                  <a:cxn ang="0">
                    <a:pos x="49" y="1"/>
                  </a:cxn>
                  <a:cxn ang="0">
                    <a:pos x="48" y="1"/>
                  </a:cxn>
                  <a:cxn ang="0">
                    <a:pos x="46" y="0"/>
                  </a:cxn>
                  <a:cxn ang="0">
                    <a:pos x="44" y="1"/>
                  </a:cxn>
                  <a:cxn ang="0">
                    <a:pos x="43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0" y="14"/>
                  </a:cxn>
                  <a:cxn ang="0">
                    <a:pos x="37" y="25"/>
                  </a:cxn>
                  <a:cxn ang="0">
                    <a:pos x="34" y="35"/>
                  </a:cxn>
                  <a:cxn ang="0">
                    <a:pos x="30" y="44"/>
                  </a:cxn>
                  <a:cxn ang="0">
                    <a:pos x="21" y="64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9" y="92"/>
                  </a:cxn>
                  <a:cxn ang="0">
                    <a:pos x="3" y="105"/>
                  </a:cxn>
                  <a:cxn ang="0">
                    <a:pos x="1" y="112"/>
                  </a:cxn>
                  <a:cxn ang="0">
                    <a:pos x="0" y="119"/>
                  </a:cxn>
                  <a:cxn ang="0">
                    <a:pos x="1" y="124"/>
                  </a:cxn>
                  <a:cxn ang="0">
                    <a:pos x="2" y="126"/>
                  </a:cxn>
                  <a:cxn ang="0">
                    <a:pos x="4" y="128"/>
                  </a:cxn>
                  <a:cxn ang="0">
                    <a:pos x="4" y="128"/>
                  </a:cxn>
                  <a:cxn ang="0">
                    <a:pos x="6" y="129"/>
                  </a:cxn>
                  <a:cxn ang="0">
                    <a:pos x="9" y="129"/>
                  </a:cxn>
                  <a:cxn ang="0">
                    <a:pos x="12" y="128"/>
                  </a:cxn>
                  <a:cxn ang="0">
                    <a:pos x="13" y="126"/>
                  </a:cxn>
                  <a:cxn ang="0">
                    <a:pos x="13" y="125"/>
                  </a:cxn>
                  <a:cxn ang="0">
                    <a:pos x="13" y="123"/>
                  </a:cxn>
                  <a:cxn ang="0">
                    <a:pos x="11" y="122"/>
                  </a:cxn>
                  <a:cxn ang="0">
                    <a:pos x="11" y="122"/>
                  </a:cxn>
                  <a:cxn ang="0">
                    <a:pos x="11" y="120"/>
                  </a:cxn>
                  <a:cxn ang="0">
                    <a:pos x="10" y="117"/>
                  </a:cxn>
                  <a:cxn ang="0">
                    <a:pos x="11" y="109"/>
                  </a:cxn>
                  <a:cxn ang="0">
                    <a:pos x="14" y="100"/>
                  </a:cxn>
                  <a:cxn ang="0">
                    <a:pos x="19" y="90"/>
                  </a:cxn>
                  <a:cxn ang="0">
                    <a:pos x="27" y="69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3" y="36"/>
                  </a:cxn>
                  <a:cxn ang="0">
                    <a:pos x="46" y="26"/>
                  </a:cxn>
                  <a:cxn ang="0">
                    <a:pos x="49" y="14"/>
                  </a:cxn>
                  <a:cxn ang="0">
                    <a:pos x="49" y="14"/>
                  </a:cxn>
                  <a:cxn ang="0">
                    <a:pos x="50" y="13"/>
                  </a:cxn>
                  <a:cxn ang="0">
                    <a:pos x="51" y="11"/>
                  </a:cxn>
                  <a:cxn ang="0">
                    <a:pos x="51" y="5"/>
                  </a:cxn>
                </a:cxnLst>
                <a:rect b="b" l="0" r="r" t="0"/>
                <a:pathLst>
                  <a:path h="129" w="51">
                    <a:moveTo>
                      <a:pt x="51" y="5"/>
                    </a:moveTo>
                    <a:lnTo>
                      <a:pt x="51" y="5"/>
                    </a:lnTo>
                    <a:lnTo>
                      <a:pt x="50" y="3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14"/>
                    </a:lnTo>
                    <a:lnTo>
                      <a:pt x="37" y="25"/>
                    </a:lnTo>
                    <a:lnTo>
                      <a:pt x="34" y="35"/>
                    </a:lnTo>
                    <a:lnTo>
                      <a:pt x="30" y="44"/>
                    </a:lnTo>
                    <a:lnTo>
                      <a:pt x="21" y="64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9" y="92"/>
                    </a:lnTo>
                    <a:lnTo>
                      <a:pt x="3" y="105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1" y="124"/>
                    </a:lnTo>
                    <a:lnTo>
                      <a:pt x="2" y="126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6" y="129"/>
                    </a:lnTo>
                    <a:lnTo>
                      <a:pt x="9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3" y="123"/>
                    </a:lnTo>
                    <a:lnTo>
                      <a:pt x="11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0" y="117"/>
                    </a:lnTo>
                    <a:lnTo>
                      <a:pt x="11" y="109"/>
                    </a:lnTo>
                    <a:lnTo>
                      <a:pt x="14" y="100"/>
                    </a:lnTo>
                    <a:lnTo>
                      <a:pt x="19" y="90"/>
                    </a:lnTo>
                    <a:lnTo>
                      <a:pt x="27" y="69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3" y="36"/>
                    </a:lnTo>
                    <a:lnTo>
                      <a:pt x="46" y="2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1"/>
                    </a:lnTo>
                    <a:lnTo>
                      <a:pt x="51" y="5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47" name="Freeform 805"/>
              <p:cNvSpPr/>
              <p:nvPr/>
            </p:nvSpPr>
            <p:spPr bwMode="auto">
              <a:xfrm>
                <a:off x="6315076" y="1671638"/>
                <a:ext cx="15875" cy="41275"/>
              </a:xfrm>
              <a:custGeom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7" y="38"/>
                  </a:cxn>
                  <a:cxn ang="0">
                    <a:pos x="2" y="56"/>
                  </a:cxn>
                  <a:cxn ang="0">
                    <a:pos x="1" y="65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6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9" y="74"/>
                  </a:cxn>
                  <a:cxn ang="0">
                    <a:pos x="9" y="74"/>
                  </a:cxn>
                  <a:cxn ang="0">
                    <a:pos x="10" y="65"/>
                  </a:cxn>
                  <a:cxn ang="0">
                    <a:pos x="11" y="57"/>
                  </a:cxn>
                  <a:cxn ang="0">
                    <a:pos x="16" y="39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2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b="b" l="0" r="r" t="0"/>
                <a:pathLst>
                  <a:path h="78" w="28">
                    <a:moveTo>
                      <a:pt x="20" y="3"/>
                    </a:moveTo>
                    <a:lnTo>
                      <a:pt x="20" y="3"/>
                    </a:lnTo>
                    <a:lnTo>
                      <a:pt x="7" y="38"/>
                    </a:lnTo>
                    <a:lnTo>
                      <a:pt x="2" y="56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10" y="65"/>
                    </a:lnTo>
                    <a:lnTo>
                      <a:pt x="11" y="57"/>
                    </a:lnTo>
                    <a:lnTo>
                      <a:pt x="16" y="3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48" name="Freeform 806"/>
              <p:cNvSpPr/>
              <p:nvPr/>
            </p:nvSpPr>
            <p:spPr bwMode="auto">
              <a:xfrm>
                <a:off x="6359526" y="1677988"/>
                <a:ext cx="20638" cy="69850"/>
              </a:xfrm>
              <a:custGeom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0" y="33"/>
                  </a:cxn>
                  <a:cxn ang="0">
                    <a:pos x="11" y="63"/>
                  </a:cxn>
                  <a:cxn ang="0">
                    <a:pos x="6" y="79"/>
                  </a:cxn>
                  <a:cxn ang="0">
                    <a:pos x="3" y="94"/>
                  </a:cxn>
                  <a:cxn ang="0">
                    <a:pos x="1" y="110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3" y="129"/>
                  </a:cxn>
                  <a:cxn ang="0">
                    <a:pos x="4" y="130"/>
                  </a:cxn>
                  <a:cxn ang="0">
                    <a:pos x="6" y="129"/>
                  </a:cxn>
                  <a:cxn ang="0">
                    <a:pos x="7" y="128"/>
                  </a:cxn>
                  <a:cxn ang="0">
                    <a:pos x="9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0"/>
                  </a:cxn>
                  <a:cxn ang="0">
                    <a:pos x="12" y="94"/>
                  </a:cxn>
                  <a:cxn ang="0">
                    <a:pos x="16" y="80"/>
                  </a:cxn>
                  <a:cxn ang="0">
                    <a:pos x="20" y="64"/>
                  </a:cxn>
                  <a:cxn ang="0">
                    <a:pos x="30" y="35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b="b" l="0" r="r" t="0"/>
                <a:pathLst>
                  <a:path h="130" w="41">
                    <a:moveTo>
                      <a:pt x="32" y="4"/>
                    </a:moveTo>
                    <a:lnTo>
                      <a:pt x="32" y="4"/>
                    </a:lnTo>
                    <a:lnTo>
                      <a:pt x="20" y="33"/>
                    </a:lnTo>
                    <a:lnTo>
                      <a:pt x="11" y="63"/>
                    </a:lnTo>
                    <a:lnTo>
                      <a:pt x="6" y="79"/>
                    </a:lnTo>
                    <a:lnTo>
                      <a:pt x="3" y="94"/>
                    </a:lnTo>
                    <a:lnTo>
                      <a:pt x="1" y="11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3" y="129"/>
                    </a:lnTo>
                    <a:lnTo>
                      <a:pt x="4" y="130"/>
                    </a:lnTo>
                    <a:lnTo>
                      <a:pt x="6" y="129"/>
                    </a:lnTo>
                    <a:lnTo>
                      <a:pt x="7" y="128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0"/>
                    </a:lnTo>
                    <a:lnTo>
                      <a:pt x="12" y="94"/>
                    </a:lnTo>
                    <a:lnTo>
                      <a:pt x="16" y="80"/>
                    </a:lnTo>
                    <a:lnTo>
                      <a:pt x="20" y="64"/>
                    </a:lnTo>
                    <a:lnTo>
                      <a:pt x="30" y="3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49" name="Freeform 807"/>
              <p:cNvSpPr/>
              <p:nvPr/>
            </p:nvSpPr>
            <p:spPr bwMode="auto">
              <a:xfrm>
                <a:off x="6392863" y="1708150"/>
                <a:ext cx="20638" cy="55563"/>
              </a:xfrm>
              <a:custGeom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7" y="17"/>
                  </a:cxn>
                  <a:cxn ang="0">
                    <a:pos x="23" y="28"/>
                  </a:cxn>
                  <a:cxn ang="0">
                    <a:pos x="13" y="51"/>
                  </a:cxn>
                  <a:cxn ang="0">
                    <a:pos x="8" y="63"/>
                  </a:cxn>
                  <a:cxn ang="0">
                    <a:pos x="4" y="74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0" y="87"/>
                  </a:cxn>
                  <a:cxn ang="0">
                    <a:pos x="13" y="75"/>
                  </a:cxn>
                  <a:cxn ang="0">
                    <a:pos x="17" y="64"/>
                  </a:cxn>
                  <a:cxn ang="0">
                    <a:pos x="22" y="53"/>
                  </a:cxn>
                  <a:cxn ang="0">
                    <a:pos x="33" y="30"/>
                  </a:cxn>
                  <a:cxn ang="0">
                    <a:pos x="37" y="19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b="b" l="0" r="r" t="0"/>
                <a:pathLst>
                  <a:path h="104" w="41">
                    <a:moveTo>
                      <a:pt x="32" y="4"/>
                    </a:moveTo>
                    <a:lnTo>
                      <a:pt x="32" y="4"/>
                    </a:lnTo>
                    <a:lnTo>
                      <a:pt x="27" y="17"/>
                    </a:lnTo>
                    <a:lnTo>
                      <a:pt x="23" y="28"/>
                    </a:lnTo>
                    <a:lnTo>
                      <a:pt x="13" y="51"/>
                    </a:lnTo>
                    <a:lnTo>
                      <a:pt x="8" y="63"/>
                    </a:lnTo>
                    <a:lnTo>
                      <a:pt x="4" y="74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0" y="87"/>
                    </a:lnTo>
                    <a:lnTo>
                      <a:pt x="13" y="75"/>
                    </a:lnTo>
                    <a:lnTo>
                      <a:pt x="17" y="64"/>
                    </a:lnTo>
                    <a:lnTo>
                      <a:pt x="22" y="53"/>
                    </a:lnTo>
                    <a:lnTo>
                      <a:pt x="33" y="30"/>
                    </a:lnTo>
                    <a:lnTo>
                      <a:pt x="37" y="19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50" name="Freeform 809"/>
              <p:cNvSpPr/>
              <p:nvPr/>
            </p:nvSpPr>
            <p:spPr bwMode="auto">
              <a:xfrm>
                <a:off x="6438900" y="1719263"/>
                <a:ext cx="31750" cy="65088"/>
              </a:xfrm>
              <a:custGeom>
                <a:cxnLst>
                  <a:cxn ang="0">
                    <a:pos x="51" y="2"/>
                  </a:cxn>
                  <a:cxn ang="0">
                    <a:pos x="51" y="2"/>
                  </a:cxn>
                  <a:cxn ang="0">
                    <a:pos x="37" y="25"/>
                  </a:cxn>
                  <a:cxn ang="0">
                    <a:pos x="25" y="44"/>
                  </a:cxn>
                  <a:cxn ang="0">
                    <a:pos x="14" y="64"/>
                  </a:cxn>
                  <a:cxn ang="0">
                    <a:pos x="6" y="83"/>
                  </a:cxn>
                  <a:cxn ang="0">
                    <a:pos x="2" y="93"/>
                  </a:cxn>
                  <a:cxn ang="0">
                    <a:pos x="0" y="101"/>
                  </a:cxn>
                  <a:cxn ang="0">
                    <a:pos x="0" y="108"/>
                  </a:cxn>
                  <a:cxn ang="0">
                    <a:pos x="1" y="114"/>
                  </a:cxn>
                  <a:cxn ang="0">
                    <a:pos x="2" y="116"/>
                  </a:cxn>
                  <a:cxn ang="0">
                    <a:pos x="5" y="119"/>
                  </a:cxn>
                  <a:cxn ang="0">
                    <a:pos x="7" y="120"/>
                  </a:cxn>
                  <a:cxn ang="0">
                    <a:pos x="10" y="123"/>
                  </a:cxn>
                  <a:cxn ang="0">
                    <a:pos x="10" y="123"/>
                  </a:cxn>
                  <a:cxn ang="0">
                    <a:pos x="12" y="123"/>
                  </a:cxn>
                  <a:cxn ang="0">
                    <a:pos x="14" y="123"/>
                  </a:cxn>
                  <a:cxn ang="0">
                    <a:pos x="15" y="120"/>
                  </a:cxn>
                  <a:cxn ang="0">
                    <a:pos x="16" y="119"/>
                  </a:cxn>
                  <a:cxn ang="0">
                    <a:pos x="15" y="115"/>
                  </a:cxn>
                  <a:cxn ang="0">
                    <a:pos x="14" y="114"/>
                  </a:cxn>
                  <a:cxn ang="0">
                    <a:pos x="13" y="113"/>
                  </a:cxn>
                  <a:cxn ang="0">
                    <a:pos x="13" y="113"/>
                  </a:cxn>
                  <a:cxn ang="0">
                    <a:pos x="11" y="112"/>
                  </a:cxn>
                  <a:cxn ang="0">
                    <a:pos x="10" y="111"/>
                  </a:cxn>
                  <a:cxn ang="0">
                    <a:pos x="10" y="107"/>
                  </a:cxn>
                  <a:cxn ang="0">
                    <a:pos x="10" y="102"/>
                  </a:cxn>
                  <a:cxn ang="0">
                    <a:pos x="12" y="96"/>
                  </a:cxn>
                  <a:cxn ang="0">
                    <a:pos x="18" y="80"/>
                  </a:cxn>
                  <a:cxn ang="0">
                    <a:pos x="27" y="62"/>
                  </a:cxn>
                  <a:cxn ang="0">
                    <a:pos x="47" y="27"/>
                  </a:cxn>
                  <a:cxn ang="0">
                    <a:pos x="59" y="7"/>
                  </a:cxn>
                  <a:cxn ang="0">
                    <a:pos x="59" y="7"/>
                  </a:cxn>
                  <a:cxn ang="0">
                    <a:pos x="60" y="5"/>
                  </a:cxn>
                  <a:cxn ang="0">
                    <a:pos x="59" y="3"/>
                  </a:cxn>
                  <a:cxn ang="0">
                    <a:pos x="59" y="1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b="b" l="0" r="r" t="0"/>
                <a:pathLst>
                  <a:path h="123" w="60">
                    <a:moveTo>
                      <a:pt x="51" y="2"/>
                    </a:moveTo>
                    <a:lnTo>
                      <a:pt x="51" y="2"/>
                    </a:lnTo>
                    <a:lnTo>
                      <a:pt x="37" y="25"/>
                    </a:lnTo>
                    <a:lnTo>
                      <a:pt x="25" y="44"/>
                    </a:lnTo>
                    <a:lnTo>
                      <a:pt x="14" y="64"/>
                    </a:lnTo>
                    <a:lnTo>
                      <a:pt x="6" y="83"/>
                    </a:lnTo>
                    <a:lnTo>
                      <a:pt x="2" y="93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5" y="119"/>
                    </a:lnTo>
                    <a:lnTo>
                      <a:pt x="7" y="120"/>
                    </a:lnTo>
                    <a:lnTo>
                      <a:pt x="10" y="123"/>
                    </a:lnTo>
                    <a:lnTo>
                      <a:pt x="10" y="12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5" y="120"/>
                    </a:lnTo>
                    <a:lnTo>
                      <a:pt x="16" y="119"/>
                    </a:lnTo>
                    <a:lnTo>
                      <a:pt x="15" y="115"/>
                    </a:lnTo>
                    <a:lnTo>
                      <a:pt x="14" y="114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1" y="112"/>
                    </a:lnTo>
                    <a:lnTo>
                      <a:pt x="10" y="111"/>
                    </a:lnTo>
                    <a:lnTo>
                      <a:pt x="10" y="107"/>
                    </a:lnTo>
                    <a:lnTo>
                      <a:pt x="10" y="102"/>
                    </a:lnTo>
                    <a:lnTo>
                      <a:pt x="12" y="96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47" y="2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0" y="5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51" name="Freeform 810"/>
              <p:cNvSpPr/>
              <p:nvPr/>
            </p:nvSpPr>
            <p:spPr bwMode="auto">
              <a:xfrm>
                <a:off x="6478588" y="1731963"/>
                <a:ext cx="28575" cy="65088"/>
              </a:xfrm>
              <a:custGeom>
                <a:cxnLst>
                  <a:cxn ang="0">
                    <a:pos x="45" y="1"/>
                  </a:cxn>
                  <a:cxn ang="0">
                    <a:pos x="45" y="1"/>
                  </a:cxn>
                  <a:cxn ang="0">
                    <a:pos x="40" y="8"/>
                  </a:cxn>
                  <a:cxn ang="0">
                    <a:pos x="34" y="14"/>
                  </a:cxn>
                  <a:cxn ang="0">
                    <a:pos x="25" y="26"/>
                  </a:cxn>
                  <a:cxn ang="0">
                    <a:pos x="16" y="41"/>
                  </a:cxn>
                  <a:cxn ang="0">
                    <a:pos x="10" y="55"/>
                  </a:cxn>
                  <a:cxn ang="0">
                    <a:pos x="6" y="71"/>
                  </a:cxn>
                  <a:cxn ang="0">
                    <a:pos x="3" y="87"/>
                  </a:cxn>
                  <a:cxn ang="0">
                    <a:pos x="1" y="103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119"/>
                  </a:cxn>
                  <a:cxn ang="0">
                    <a:pos x="10" y="104"/>
                  </a:cxn>
                  <a:cxn ang="0">
                    <a:pos x="12" y="88"/>
                  </a:cxn>
                  <a:cxn ang="0">
                    <a:pos x="15" y="74"/>
                  </a:cxn>
                  <a:cxn ang="0">
                    <a:pos x="19" y="59"/>
                  </a:cxn>
                  <a:cxn ang="0">
                    <a:pos x="25" y="45"/>
                  </a:cxn>
                  <a:cxn ang="0">
                    <a:pos x="33" y="31"/>
                  </a:cxn>
                  <a:cxn ang="0">
                    <a:pos x="41" y="19"/>
                  </a:cxn>
                  <a:cxn ang="0">
                    <a:pos x="53" y="9"/>
                  </a:cxn>
                  <a:cxn ang="0">
                    <a:pos x="53" y="9"/>
                  </a:cxn>
                  <a:cxn ang="0">
                    <a:pos x="54" y="7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5" y="1"/>
                  </a:cxn>
                </a:cxnLst>
                <a:rect b="b" l="0" r="r" t="0"/>
                <a:pathLst>
                  <a:path h="123" w="54">
                    <a:moveTo>
                      <a:pt x="45" y="1"/>
                    </a:moveTo>
                    <a:lnTo>
                      <a:pt x="45" y="1"/>
                    </a:lnTo>
                    <a:lnTo>
                      <a:pt x="40" y="8"/>
                    </a:lnTo>
                    <a:lnTo>
                      <a:pt x="34" y="14"/>
                    </a:lnTo>
                    <a:lnTo>
                      <a:pt x="25" y="26"/>
                    </a:lnTo>
                    <a:lnTo>
                      <a:pt x="16" y="41"/>
                    </a:lnTo>
                    <a:lnTo>
                      <a:pt x="10" y="55"/>
                    </a:lnTo>
                    <a:lnTo>
                      <a:pt x="6" y="71"/>
                    </a:lnTo>
                    <a:lnTo>
                      <a:pt x="3" y="87"/>
                    </a:lnTo>
                    <a:lnTo>
                      <a:pt x="1" y="10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0" y="104"/>
                    </a:lnTo>
                    <a:lnTo>
                      <a:pt x="12" y="88"/>
                    </a:lnTo>
                    <a:lnTo>
                      <a:pt x="15" y="74"/>
                    </a:lnTo>
                    <a:lnTo>
                      <a:pt x="19" y="59"/>
                    </a:lnTo>
                    <a:lnTo>
                      <a:pt x="25" y="45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5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52" name="Freeform 811"/>
              <p:cNvSpPr/>
              <p:nvPr/>
            </p:nvSpPr>
            <p:spPr bwMode="auto">
              <a:xfrm>
                <a:off x="6523038" y="1739900"/>
                <a:ext cx="25400" cy="61913"/>
              </a:xfrm>
              <a:custGeom>
                <a:cxnLst>
                  <a:cxn ang="0">
                    <a:pos x="39" y="3"/>
                  </a:cxn>
                  <a:cxn ang="0">
                    <a:pos x="39" y="3"/>
                  </a:cxn>
                  <a:cxn ang="0">
                    <a:pos x="27" y="29"/>
                  </a:cxn>
                  <a:cxn ang="0">
                    <a:pos x="17" y="56"/>
                  </a:cxn>
                  <a:cxn ang="0">
                    <a:pos x="8" y="82"/>
                  </a:cxn>
                  <a:cxn ang="0">
                    <a:pos x="4" y="96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4" y="116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3" y="99"/>
                  </a:cxn>
                  <a:cxn ang="0">
                    <a:pos x="16" y="85"/>
                  </a:cxn>
                  <a:cxn ang="0">
                    <a:pos x="25" y="58"/>
                  </a:cxn>
                  <a:cxn ang="0">
                    <a:pos x="37" y="32"/>
                  </a:cxn>
                  <a:cxn ang="0">
                    <a:pos x="47" y="5"/>
                  </a:cxn>
                  <a:cxn ang="0">
                    <a:pos x="47" y="5"/>
                  </a:cxn>
                  <a:cxn ang="0">
                    <a:pos x="48" y="3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9" y="3"/>
                  </a:cxn>
                  <a:cxn ang="0">
                    <a:pos x="39" y="3"/>
                  </a:cxn>
                </a:cxnLst>
                <a:rect b="b" l="0" r="r" t="0"/>
                <a:pathLst>
                  <a:path h="117" w="48">
                    <a:moveTo>
                      <a:pt x="39" y="3"/>
                    </a:moveTo>
                    <a:lnTo>
                      <a:pt x="39" y="3"/>
                    </a:lnTo>
                    <a:lnTo>
                      <a:pt x="27" y="29"/>
                    </a:lnTo>
                    <a:lnTo>
                      <a:pt x="17" y="56"/>
                    </a:lnTo>
                    <a:lnTo>
                      <a:pt x="8" y="82"/>
                    </a:lnTo>
                    <a:lnTo>
                      <a:pt x="4" y="96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3" y="99"/>
                    </a:lnTo>
                    <a:lnTo>
                      <a:pt x="16" y="85"/>
                    </a:lnTo>
                    <a:lnTo>
                      <a:pt x="25" y="58"/>
                    </a:lnTo>
                    <a:lnTo>
                      <a:pt x="37" y="32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3"/>
                    </a:lnTo>
                    <a:lnTo>
                      <a:pt x="39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53" name="Freeform 812"/>
              <p:cNvSpPr/>
              <p:nvPr/>
            </p:nvSpPr>
            <p:spPr bwMode="auto">
              <a:xfrm>
                <a:off x="6572250" y="1743075"/>
                <a:ext cx="28575" cy="61913"/>
              </a:xfrm>
              <a:custGeom>
                <a:cxnLst>
                  <a:cxn ang="0">
                    <a:pos x="45" y="2"/>
                  </a:cxn>
                  <a:cxn ang="0">
                    <a:pos x="45" y="2"/>
                  </a:cxn>
                  <a:cxn ang="0">
                    <a:pos x="37" y="14"/>
                  </a:cxn>
                  <a:cxn ang="0">
                    <a:pos x="28" y="27"/>
                  </a:cxn>
                  <a:cxn ang="0">
                    <a:pos x="22" y="40"/>
                  </a:cxn>
                  <a:cxn ang="0">
                    <a:pos x="16" y="54"/>
                  </a:cxn>
                  <a:cxn ang="0">
                    <a:pos x="11" y="67"/>
                  </a:cxn>
                  <a:cxn ang="0">
                    <a:pos x="7" y="82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4"/>
                  </a:cxn>
                  <a:cxn ang="0">
                    <a:pos x="3" y="116"/>
                  </a:cxn>
                  <a:cxn ang="0">
                    <a:pos x="6" y="117"/>
                  </a:cxn>
                  <a:cxn ang="0">
                    <a:pos x="8" y="115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6" y="106"/>
                  </a:cxn>
                  <a:cxn ang="0">
                    <a:pos x="15" y="104"/>
                  </a:cxn>
                  <a:cxn ang="0">
                    <a:pos x="14" y="102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8" y="75"/>
                  </a:cxn>
                  <a:cxn ang="0">
                    <a:pos x="22" y="63"/>
                  </a:cxn>
                  <a:cxn ang="0">
                    <a:pos x="27" y="52"/>
                  </a:cxn>
                  <a:cxn ang="0">
                    <a:pos x="33" y="39"/>
                  </a:cxn>
                  <a:cxn ang="0">
                    <a:pos x="39" y="28"/>
                  </a:cxn>
                  <a:cxn ang="0">
                    <a:pos x="45" y="18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2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5" y="2"/>
                  </a:cxn>
                  <a:cxn ang="0">
                    <a:pos x="45" y="2"/>
                  </a:cxn>
                </a:cxnLst>
                <a:rect b="b" l="0" r="r" t="0"/>
                <a:pathLst>
                  <a:path h="117" w="54">
                    <a:moveTo>
                      <a:pt x="45" y="2"/>
                    </a:moveTo>
                    <a:lnTo>
                      <a:pt x="45" y="2"/>
                    </a:lnTo>
                    <a:lnTo>
                      <a:pt x="37" y="14"/>
                    </a:lnTo>
                    <a:lnTo>
                      <a:pt x="28" y="27"/>
                    </a:lnTo>
                    <a:lnTo>
                      <a:pt x="22" y="40"/>
                    </a:lnTo>
                    <a:lnTo>
                      <a:pt x="16" y="54"/>
                    </a:lnTo>
                    <a:lnTo>
                      <a:pt x="11" y="67"/>
                    </a:lnTo>
                    <a:lnTo>
                      <a:pt x="7" y="82"/>
                    </a:lnTo>
                    <a:lnTo>
                      <a:pt x="3" y="96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3" y="116"/>
                    </a:lnTo>
                    <a:lnTo>
                      <a:pt x="6" y="117"/>
                    </a:lnTo>
                    <a:lnTo>
                      <a:pt x="8" y="115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6" y="106"/>
                    </a:lnTo>
                    <a:lnTo>
                      <a:pt x="15" y="104"/>
                    </a:lnTo>
                    <a:lnTo>
                      <a:pt x="14" y="102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8" y="75"/>
                    </a:lnTo>
                    <a:lnTo>
                      <a:pt x="22" y="63"/>
                    </a:lnTo>
                    <a:lnTo>
                      <a:pt x="27" y="52"/>
                    </a:lnTo>
                    <a:lnTo>
                      <a:pt x="33" y="39"/>
                    </a:lnTo>
                    <a:lnTo>
                      <a:pt x="39" y="28"/>
                    </a:lnTo>
                    <a:lnTo>
                      <a:pt x="45" y="18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5" y="2"/>
                    </a:lnTo>
                    <a:lnTo>
                      <a:pt x="45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54" name="Freeform 813"/>
              <p:cNvSpPr/>
              <p:nvPr/>
            </p:nvSpPr>
            <p:spPr bwMode="auto">
              <a:xfrm>
                <a:off x="6629400" y="1741488"/>
                <a:ext cx="28575" cy="55563"/>
              </a:xfrm>
              <a:custGeom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39" y="14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4" y="32"/>
                  </a:cxn>
                  <a:cxn ang="0">
                    <a:pos x="33" y="38"/>
                  </a:cxn>
                  <a:cxn ang="0">
                    <a:pos x="32" y="44"/>
                  </a:cxn>
                  <a:cxn ang="0">
                    <a:pos x="31" y="48"/>
                  </a:cxn>
                  <a:cxn ang="0">
                    <a:pos x="30" y="50"/>
                  </a:cxn>
                  <a:cxn ang="0">
                    <a:pos x="30" y="50"/>
                  </a:cxn>
                  <a:cxn ang="0">
                    <a:pos x="25" y="55"/>
                  </a:cxn>
                  <a:cxn ang="0">
                    <a:pos x="22" y="61"/>
                  </a:cxn>
                  <a:cxn ang="0">
                    <a:pos x="15" y="73"/>
                  </a:cxn>
                  <a:cxn ang="0">
                    <a:pos x="9" y="86"/>
                  </a:cxn>
                  <a:cxn ang="0">
                    <a:pos x="5" y="91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7" y="103"/>
                  </a:cxn>
                  <a:cxn ang="0">
                    <a:pos x="14" y="94"/>
                  </a:cxn>
                  <a:cxn ang="0">
                    <a:pos x="21" y="84"/>
                  </a:cxn>
                  <a:cxn ang="0">
                    <a:pos x="31" y="63"/>
                  </a:cxn>
                  <a:cxn ang="0">
                    <a:pos x="31" y="63"/>
                  </a:cxn>
                  <a:cxn ang="0">
                    <a:pos x="34" y="60"/>
                  </a:cxn>
                  <a:cxn ang="0">
                    <a:pos x="37" y="57"/>
                  </a:cxn>
                  <a:cxn ang="0">
                    <a:pos x="39" y="54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2" y="38"/>
                  </a:cxn>
                  <a:cxn ang="0">
                    <a:pos x="44" y="28"/>
                  </a:cxn>
                  <a:cxn ang="0">
                    <a:pos x="48" y="18"/>
                  </a:cxn>
                  <a:cxn ang="0">
                    <a:pos x="53" y="7"/>
                  </a:cxn>
                  <a:cxn ang="0">
                    <a:pos x="53" y="7"/>
                  </a:cxn>
                  <a:cxn ang="0">
                    <a:pos x="53" y="5"/>
                  </a:cxn>
                  <a:cxn ang="0">
                    <a:pos x="53" y="4"/>
                  </a:cxn>
                  <a:cxn ang="0">
                    <a:pos x="51" y="1"/>
                  </a:cxn>
                  <a:cxn ang="0">
                    <a:pos x="48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3"/>
                  </a:cxn>
                </a:cxnLst>
                <a:rect b="b" l="0" r="r" t="0"/>
                <a:pathLst>
                  <a:path h="105" w="52">
                    <a:moveTo>
                      <a:pt x="44" y="3"/>
                    </a:moveTo>
                    <a:lnTo>
                      <a:pt x="44" y="3"/>
                    </a:lnTo>
                    <a:lnTo>
                      <a:pt x="39" y="14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4" y="32"/>
                    </a:lnTo>
                    <a:lnTo>
                      <a:pt x="33" y="38"/>
                    </a:lnTo>
                    <a:lnTo>
                      <a:pt x="32" y="44"/>
                    </a:lnTo>
                    <a:lnTo>
                      <a:pt x="31" y="48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5" y="55"/>
                    </a:lnTo>
                    <a:lnTo>
                      <a:pt x="22" y="61"/>
                    </a:lnTo>
                    <a:lnTo>
                      <a:pt x="15" y="73"/>
                    </a:lnTo>
                    <a:lnTo>
                      <a:pt x="9" y="86"/>
                    </a:lnTo>
                    <a:lnTo>
                      <a:pt x="5" y="91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14" y="94"/>
                    </a:lnTo>
                    <a:lnTo>
                      <a:pt x="21" y="84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4" y="60"/>
                    </a:lnTo>
                    <a:lnTo>
                      <a:pt x="37" y="57"/>
                    </a:lnTo>
                    <a:lnTo>
                      <a:pt x="39" y="54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2" y="38"/>
                    </a:lnTo>
                    <a:lnTo>
                      <a:pt x="44" y="28"/>
                    </a:lnTo>
                    <a:lnTo>
                      <a:pt x="48" y="18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55" name="Freeform 814"/>
              <p:cNvSpPr/>
              <p:nvPr/>
            </p:nvSpPr>
            <p:spPr bwMode="auto">
              <a:xfrm>
                <a:off x="6673850" y="1739900"/>
                <a:ext cx="20638" cy="53975"/>
              </a:xfrm>
              <a:custGeom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9" y="16"/>
                  </a:cxn>
                  <a:cxn ang="0">
                    <a:pos x="26" y="28"/>
                  </a:cxn>
                  <a:cxn ang="0">
                    <a:pos x="22" y="40"/>
                  </a:cxn>
                  <a:cxn ang="0">
                    <a:pos x="18" y="51"/>
                  </a:cxn>
                  <a:cxn ang="0">
                    <a:pos x="8" y="74"/>
                  </a:cxn>
                  <a:cxn ang="0">
                    <a:pos x="4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1"/>
                  </a:cxn>
                  <a:cxn ang="0">
                    <a:pos x="2" y="102"/>
                  </a:cxn>
                  <a:cxn ang="0">
                    <a:pos x="4" y="103"/>
                  </a:cxn>
                  <a:cxn ang="0">
                    <a:pos x="5" y="103"/>
                  </a:cxn>
                  <a:cxn ang="0">
                    <a:pos x="7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2" y="88"/>
                  </a:cxn>
                  <a:cxn ang="0">
                    <a:pos x="17" y="76"/>
                  </a:cxn>
                  <a:cxn ang="0">
                    <a:pos x="27" y="53"/>
                  </a:cxn>
                  <a:cxn ang="0">
                    <a:pos x="32" y="41"/>
                  </a:cxn>
                  <a:cxn ang="0">
                    <a:pos x="36" y="29"/>
                  </a:cxn>
                  <a:cxn ang="0">
                    <a:pos x="39" y="16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b="b" l="0" r="r" t="0"/>
                <a:pathLst>
                  <a:path h="103" w="41">
                    <a:moveTo>
                      <a:pt x="32" y="4"/>
                    </a:moveTo>
                    <a:lnTo>
                      <a:pt x="32" y="4"/>
                    </a:lnTo>
                    <a:lnTo>
                      <a:pt x="29" y="16"/>
                    </a:lnTo>
                    <a:lnTo>
                      <a:pt x="26" y="28"/>
                    </a:lnTo>
                    <a:lnTo>
                      <a:pt x="22" y="40"/>
                    </a:lnTo>
                    <a:lnTo>
                      <a:pt x="18" y="51"/>
                    </a:lnTo>
                    <a:lnTo>
                      <a:pt x="8" y="74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1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5" y="103"/>
                    </a:lnTo>
                    <a:lnTo>
                      <a:pt x="7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2" y="88"/>
                    </a:lnTo>
                    <a:lnTo>
                      <a:pt x="17" y="76"/>
                    </a:lnTo>
                    <a:lnTo>
                      <a:pt x="27" y="53"/>
                    </a:lnTo>
                    <a:lnTo>
                      <a:pt x="32" y="41"/>
                    </a:lnTo>
                    <a:lnTo>
                      <a:pt x="36" y="29"/>
                    </a:lnTo>
                    <a:lnTo>
                      <a:pt x="39" y="16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56" name="Freeform 815"/>
              <p:cNvSpPr/>
              <p:nvPr/>
            </p:nvSpPr>
            <p:spPr bwMode="auto">
              <a:xfrm>
                <a:off x="6811963" y="1671638"/>
                <a:ext cx="9525" cy="38100"/>
              </a:xfrm>
              <a:custGeom>
                <a:cxnLst>
                  <a:cxn ang="0">
                    <a:pos x="11" y="58"/>
                  </a:cxn>
                  <a:cxn ang="0">
                    <a:pos x="11" y="58"/>
                  </a:cxn>
                  <a:cxn ang="0">
                    <a:pos x="10" y="51"/>
                  </a:cxn>
                  <a:cxn ang="0">
                    <a:pos x="9" y="44"/>
                  </a:cxn>
                  <a:cxn ang="0">
                    <a:pos x="10" y="33"/>
                  </a:cxn>
                  <a:cxn ang="0">
                    <a:pos x="10" y="3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20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3" y="63"/>
                  </a:cxn>
                  <a:cxn ang="0">
                    <a:pos x="5" y="6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11" y="72"/>
                  </a:cxn>
                  <a:cxn ang="0">
                    <a:pos x="13" y="72"/>
                  </a:cxn>
                  <a:cxn ang="0">
                    <a:pos x="15" y="72"/>
                  </a:cxn>
                  <a:cxn ang="0">
                    <a:pos x="17" y="70"/>
                  </a:cxn>
                  <a:cxn ang="0">
                    <a:pos x="17" y="68"/>
                  </a:cxn>
                  <a:cxn ang="0">
                    <a:pos x="17" y="62"/>
                  </a:cxn>
                  <a:cxn ang="0">
                    <a:pos x="17" y="62"/>
                  </a:cxn>
                  <a:cxn ang="0">
                    <a:pos x="17" y="59"/>
                  </a:cxn>
                  <a:cxn ang="0">
                    <a:pos x="15" y="58"/>
                  </a:cxn>
                  <a:cxn ang="0">
                    <a:pos x="13" y="57"/>
                  </a:cxn>
                  <a:cxn ang="0">
                    <a:pos x="11" y="58"/>
                  </a:cxn>
                  <a:cxn ang="0">
                    <a:pos x="11" y="58"/>
                  </a:cxn>
                </a:cxnLst>
                <a:rect b="b" l="0" r="r" t="0"/>
                <a:pathLst>
                  <a:path h="72" w="17">
                    <a:moveTo>
                      <a:pt x="11" y="58"/>
                    </a:moveTo>
                    <a:lnTo>
                      <a:pt x="11" y="58"/>
                    </a:lnTo>
                    <a:lnTo>
                      <a:pt x="10" y="51"/>
                    </a:lnTo>
                    <a:lnTo>
                      <a:pt x="9" y="4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2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3" y="63"/>
                    </a:lnTo>
                    <a:lnTo>
                      <a:pt x="5" y="66"/>
                    </a:lnTo>
                    <a:lnTo>
                      <a:pt x="7" y="69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3" y="72"/>
                    </a:lnTo>
                    <a:lnTo>
                      <a:pt x="15" y="72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5" y="58"/>
                    </a:lnTo>
                    <a:lnTo>
                      <a:pt x="13" y="57"/>
                    </a:lnTo>
                    <a:lnTo>
                      <a:pt x="11" y="58"/>
                    </a:lnTo>
                    <a:lnTo>
                      <a:pt x="11" y="58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57" name="Freeform 816"/>
              <p:cNvSpPr/>
              <p:nvPr/>
            </p:nvSpPr>
            <p:spPr bwMode="auto">
              <a:xfrm>
                <a:off x="6843713" y="1644650"/>
                <a:ext cx="22225" cy="55563"/>
              </a:xfrm>
              <a:custGeom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9" y="6"/>
                  </a:cxn>
                  <a:cxn ang="0">
                    <a:pos x="26" y="12"/>
                  </a:cxn>
                  <a:cxn ang="0">
                    <a:pos x="20" y="23"/>
                  </a:cxn>
                  <a:cxn ang="0">
                    <a:pos x="16" y="35"/>
                  </a:cxn>
                  <a:cxn ang="0">
                    <a:pos x="13" y="48"/>
                  </a:cxn>
                  <a:cxn ang="0">
                    <a:pos x="8" y="73"/>
                  </a:cxn>
                  <a:cxn ang="0">
                    <a:pos x="5" y="86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1" y="101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3" y="91"/>
                  </a:cxn>
                  <a:cxn ang="0">
                    <a:pos x="17" y="81"/>
                  </a:cxn>
                  <a:cxn ang="0">
                    <a:pos x="23" y="58"/>
                  </a:cxn>
                  <a:cxn ang="0">
                    <a:pos x="23" y="58"/>
                  </a:cxn>
                  <a:cxn ang="0">
                    <a:pos x="25" y="45"/>
                  </a:cxn>
                  <a:cxn ang="0">
                    <a:pos x="28" y="32"/>
                  </a:cxn>
                  <a:cxn ang="0">
                    <a:pos x="30" y="26"/>
                  </a:cxn>
                  <a:cxn ang="0">
                    <a:pos x="33" y="20"/>
                  </a:cxn>
                  <a:cxn ang="0">
                    <a:pos x="36" y="14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3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b="b" l="0" r="r" t="0"/>
                <a:pathLst>
                  <a:path h="104" w="41">
                    <a:moveTo>
                      <a:pt x="33" y="1"/>
                    </a:moveTo>
                    <a:lnTo>
                      <a:pt x="33" y="1"/>
                    </a:lnTo>
                    <a:lnTo>
                      <a:pt x="29" y="6"/>
                    </a:lnTo>
                    <a:lnTo>
                      <a:pt x="26" y="12"/>
                    </a:lnTo>
                    <a:lnTo>
                      <a:pt x="20" y="23"/>
                    </a:lnTo>
                    <a:lnTo>
                      <a:pt x="16" y="35"/>
                    </a:lnTo>
                    <a:lnTo>
                      <a:pt x="13" y="48"/>
                    </a:lnTo>
                    <a:lnTo>
                      <a:pt x="8" y="73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1" y="101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3" y="91"/>
                    </a:lnTo>
                    <a:lnTo>
                      <a:pt x="17" y="81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45"/>
                    </a:lnTo>
                    <a:lnTo>
                      <a:pt x="28" y="32"/>
                    </a:lnTo>
                    <a:lnTo>
                      <a:pt x="30" y="26"/>
                    </a:lnTo>
                    <a:lnTo>
                      <a:pt x="33" y="20"/>
                    </a:lnTo>
                    <a:lnTo>
                      <a:pt x="36" y="14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58" name="Freeform 817"/>
              <p:cNvSpPr/>
              <p:nvPr/>
            </p:nvSpPr>
            <p:spPr bwMode="auto">
              <a:xfrm>
                <a:off x="6719888" y="1743075"/>
                <a:ext cx="9525" cy="47625"/>
              </a:xfrm>
              <a:custGeom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16" y="2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8" y="25"/>
                  </a:cxn>
                  <a:cxn ang="0">
                    <a:pos x="8" y="44"/>
                  </a:cxn>
                  <a:cxn ang="0">
                    <a:pos x="8" y="55"/>
                  </a:cxn>
                  <a:cxn ang="0">
                    <a:pos x="7" y="65"/>
                  </a:cxn>
                  <a:cxn ang="0">
                    <a:pos x="4" y="7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3" y="91"/>
                  </a:cxn>
                  <a:cxn ang="0">
                    <a:pos x="4" y="91"/>
                  </a:cxn>
                  <a:cxn ang="0">
                    <a:pos x="7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3" y="79"/>
                  </a:cxn>
                  <a:cxn ang="0">
                    <a:pos x="15" y="68"/>
                  </a:cxn>
                  <a:cxn ang="0">
                    <a:pos x="17" y="58"/>
                  </a:cxn>
                  <a:cxn ang="0">
                    <a:pos x="17" y="48"/>
                  </a:cxn>
                  <a:cxn ang="0">
                    <a:pos x="17" y="26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b="b" l="0" r="r" t="0"/>
                <a:pathLst>
                  <a:path h="91" w="17">
                    <a:moveTo>
                      <a:pt x="16" y="4"/>
                    </a:moveTo>
                    <a:lnTo>
                      <a:pt x="16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25"/>
                    </a:lnTo>
                    <a:lnTo>
                      <a:pt x="8" y="44"/>
                    </a:lnTo>
                    <a:lnTo>
                      <a:pt x="8" y="55"/>
                    </a:lnTo>
                    <a:lnTo>
                      <a:pt x="7" y="65"/>
                    </a:lnTo>
                    <a:lnTo>
                      <a:pt x="4" y="7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3" y="91"/>
                    </a:lnTo>
                    <a:lnTo>
                      <a:pt x="4" y="91"/>
                    </a:lnTo>
                    <a:lnTo>
                      <a:pt x="7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3" y="79"/>
                    </a:lnTo>
                    <a:lnTo>
                      <a:pt x="15" y="68"/>
                    </a:lnTo>
                    <a:lnTo>
                      <a:pt x="17" y="58"/>
                    </a:lnTo>
                    <a:lnTo>
                      <a:pt x="17" y="48"/>
                    </a:lnTo>
                    <a:lnTo>
                      <a:pt x="17" y="26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59" name="Freeform 818"/>
              <p:cNvSpPr/>
              <p:nvPr/>
            </p:nvSpPr>
            <p:spPr bwMode="auto">
              <a:xfrm>
                <a:off x="6754813" y="1758950"/>
                <a:ext cx="12700" cy="49213"/>
              </a:xfrm>
              <a:custGeom>
                <a:cxnLst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1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1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18"/>
                  </a:cxn>
                  <a:cxn ang="0">
                    <a:pos x="13" y="30"/>
                  </a:cxn>
                  <a:cxn ang="0">
                    <a:pos x="11" y="42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5" y="63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2"/>
                  </a:cxn>
                  <a:cxn ang="0">
                    <a:pos x="2" y="86"/>
                  </a:cxn>
                  <a:cxn ang="0">
                    <a:pos x="4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7" y="92"/>
                  </a:cxn>
                  <a:cxn ang="0">
                    <a:pos x="8" y="92"/>
                  </a:cxn>
                  <a:cxn ang="0">
                    <a:pos x="10" y="91"/>
                  </a:cxn>
                  <a:cxn ang="0">
                    <a:pos x="11" y="90"/>
                  </a:cxn>
                  <a:cxn ang="0">
                    <a:pos x="12" y="88"/>
                  </a:cxn>
                  <a:cxn ang="0">
                    <a:pos x="12" y="87"/>
                  </a:cxn>
                  <a:cxn ang="0">
                    <a:pos x="12" y="85"/>
                  </a:cxn>
                  <a:cxn ang="0">
                    <a:pos x="12" y="85"/>
                  </a:cxn>
                  <a:cxn ang="0">
                    <a:pos x="10" y="82"/>
                  </a:cxn>
                  <a:cxn ang="0">
                    <a:pos x="10" y="77"/>
                  </a:cxn>
                  <a:cxn ang="0">
                    <a:pos x="11" y="72"/>
                  </a:cxn>
                  <a:cxn ang="0">
                    <a:pos x="13" y="68"/>
                  </a:cxn>
                  <a:cxn ang="0">
                    <a:pos x="16" y="59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20" y="39"/>
                  </a:cxn>
                  <a:cxn ang="0">
                    <a:pos x="22" y="28"/>
                  </a:cxn>
                  <a:cxn ang="0">
                    <a:pos x="24" y="17"/>
                  </a:cxn>
                  <a:cxn ang="0">
                    <a:pos x="24" y="5"/>
                  </a:cxn>
                  <a:cxn ang="0">
                    <a:pos x="24" y="5"/>
                  </a:cxn>
                </a:cxnLst>
                <a:rect b="b" l="0" r="r" t="0"/>
                <a:pathLst>
                  <a:path h="92" w="24">
                    <a:moveTo>
                      <a:pt x="24" y="5"/>
                    </a:moveTo>
                    <a:lnTo>
                      <a:pt x="24" y="5"/>
                    </a:lnTo>
                    <a:lnTo>
                      <a:pt x="24" y="3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18"/>
                    </a:lnTo>
                    <a:lnTo>
                      <a:pt x="13" y="30"/>
                    </a:lnTo>
                    <a:lnTo>
                      <a:pt x="11" y="42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5" y="63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7" y="92"/>
                    </a:lnTo>
                    <a:lnTo>
                      <a:pt x="8" y="92"/>
                    </a:lnTo>
                    <a:lnTo>
                      <a:pt x="10" y="91"/>
                    </a:lnTo>
                    <a:lnTo>
                      <a:pt x="11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0" y="82"/>
                    </a:lnTo>
                    <a:lnTo>
                      <a:pt x="10" y="77"/>
                    </a:lnTo>
                    <a:lnTo>
                      <a:pt x="11" y="72"/>
                    </a:lnTo>
                    <a:lnTo>
                      <a:pt x="13" y="68"/>
                    </a:lnTo>
                    <a:lnTo>
                      <a:pt x="16" y="59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0" y="39"/>
                    </a:lnTo>
                    <a:lnTo>
                      <a:pt x="22" y="28"/>
                    </a:lnTo>
                    <a:lnTo>
                      <a:pt x="24" y="17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60" name="Freeform 821"/>
              <p:cNvSpPr/>
              <p:nvPr/>
            </p:nvSpPr>
            <p:spPr bwMode="auto">
              <a:xfrm>
                <a:off x="6418263" y="1346200"/>
                <a:ext cx="39688" cy="65088"/>
              </a:xfrm>
              <a:custGeom>
                <a:cxnLst>
                  <a:cxn ang="0">
                    <a:pos x="63" y="3"/>
                  </a:cxn>
                  <a:cxn ang="0">
                    <a:pos x="63" y="3"/>
                  </a:cxn>
                  <a:cxn ang="0">
                    <a:pos x="61" y="12"/>
                  </a:cxn>
                  <a:cxn ang="0">
                    <a:pos x="59" y="19"/>
                  </a:cxn>
                  <a:cxn ang="0">
                    <a:pos x="52" y="33"/>
                  </a:cxn>
                  <a:cxn ang="0">
                    <a:pos x="43" y="48"/>
                  </a:cxn>
                  <a:cxn ang="0">
                    <a:pos x="33" y="61"/>
                  </a:cxn>
                  <a:cxn ang="0">
                    <a:pos x="24" y="75"/>
                  </a:cxn>
                  <a:cxn ang="0">
                    <a:pos x="15" y="88"/>
                  </a:cxn>
                  <a:cxn ang="0">
                    <a:pos x="6" y="102"/>
                  </a:cxn>
                  <a:cxn ang="0">
                    <a:pos x="3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2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1"/>
                  </a:cxn>
                  <a:cxn ang="0">
                    <a:pos x="10" y="120"/>
                  </a:cxn>
                  <a:cxn ang="0">
                    <a:pos x="10" y="120"/>
                  </a:cxn>
                  <a:cxn ang="0">
                    <a:pos x="13" y="112"/>
                  </a:cxn>
                  <a:cxn ang="0">
                    <a:pos x="16" y="105"/>
                  </a:cxn>
                  <a:cxn ang="0">
                    <a:pos x="24" y="90"/>
                  </a:cxn>
                  <a:cxn ang="0">
                    <a:pos x="33" y="77"/>
                  </a:cxn>
                  <a:cxn ang="0">
                    <a:pos x="43" y="63"/>
                  </a:cxn>
                  <a:cxn ang="0">
                    <a:pos x="52" y="50"/>
                  </a:cxn>
                  <a:cxn ang="0">
                    <a:pos x="61" y="36"/>
                  </a:cxn>
                  <a:cxn ang="0">
                    <a:pos x="67" y="22"/>
                  </a:cxn>
                  <a:cxn ang="0">
                    <a:pos x="70" y="14"/>
                  </a:cxn>
                  <a:cxn ang="0">
                    <a:pos x="73" y="6"/>
                  </a:cxn>
                  <a:cxn ang="0">
                    <a:pos x="73" y="6"/>
                  </a:cxn>
                  <a:cxn ang="0">
                    <a:pos x="73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4" y="1"/>
                  </a:cxn>
                  <a:cxn ang="0">
                    <a:pos x="63" y="3"/>
                  </a:cxn>
                  <a:cxn ang="0">
                    <a:pos x="63" y="3"/>
                  </a:cxn>
                </a:cxnLst>
                <a:rect b="b" l="0" r="r" t="0"/>
                <a:pathLst>
                  <a:path h="123" w="73">
                    <a:moveTo>
                      <a:pt x="63" y="3"/>
                    </a:moveTo>
                    <a:lnTo>
                      <a:pt x="63" y="3"/>
                    </a:lnTo>
                    <a:lnTo>
                      <a:pt x="61" y="12"/>
                    </a:lnTo>
                    <a:lnTo>
                      <a:pt x="59" y="19"/>
                    </a:lnTo>
                    <a:lnTo>
                      <a:pt x="52" y="33"/>
                    </a:lnTo>
                    <a:lnTo>
                      <a:pt x="43" y="48"/>
                    </a:lnTo>
                    <a:lnTo>
                      <a:pt x="33" y="61"/>
                    </a:lnTo>
                    <a:lnTo>
                      <a:pt x="24" y="75"/>
                    </a:lnTo>
                    <a:lnTo>
                      <a:pt x="15" y="88"/>
                    </a:lnTo>
                    <a:lnTo>
                      <a:pt x="6" y="102"/>
                    </a:lnTo>
                    <a:lnTo>
                      <a:pt x="3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2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3" y="112"/>
                    </a:lnTo>
                    <a:lnTo>
                      <a:pt x="16" y="105"/>
                    </a:lnTo>
                    <a:lnTo>
                      <a:pt x="24" y="90"/>
                    </a:lnTo>
                    <a:lnTo>
                      <a:pt x="33" y="77"/>
                    </a:lnTo>
                    <a:lnTo>
                      <a:pt x="43" y="63"/>
                    </a:lnTo>
                    <a:lnTo>
                      <a:pt x="52" y="50"/>
                    </a:lnTo>
                    <a:lnTo>
                      <a:pt x="61" y="36"/>
                    </a:lnTo>
                    <a:lnTo>
                      <a:pt x="67" y="22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63" y="3"/>
                    </a:lnTo>
                    <a:lnTo>
                      <a:pt x="63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61" name="Freeform 822"/>
              <p:cNvSpPr/>
              <p:nvPr/>
            </p:nvSpPr>
            <p:spPr bwMode="auto">
              <a:xfrm>
                <a:off x="6462713" y="1366838"/>
                <a:ext cx="34925" cy="50800"/>
              </a:xfrm>
              <a:custGeom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42" y="24"/>
                  </a:cxn>
                  <a:cxn ang="0">
                    <a:pos x="29" y="46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1" y="94"/>
                  </a:cxn>
                  <a:cxn ang="0">
                    <a:pos x="1" y="95"/>
                  </a:cxn>
                  <a:cxn ang="0">
                    <a:pos x="3" y="97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8" y="97"/>
                  </a:cxn>
                  <a:cxn ang="0">
                    <a:pos x="9" y="95"/>
                  </a:cxn>
                  <a:cxn ang="0">
                    <a:pos x="9" y="95"/>
                  </a:cxn>
                  <a:cxn ang="0">
                    <a:pos x="37" y="51"/>
                  </a:cxn>
                  <a:cxn ang="0">
                    <a:pos x="50" y="28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7" y="3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b="b" l="0" r="r" t="0"/>
                <a:pathLst>
                  <a:path h="97" w="67">
                    <a:moveTo>
                      <a:pt x="58" y="2"/>
                    </a:moveTo>
                    <a:lnTo>
                      <a:pt x="58" y="2"/>
                    </a:lnTo>
                    <a:lnTo>
                      <a:pt x="42" y="24"/>
                    </a:lnTo>
                    <a:lnTo>
                      <a:pt x="29" y="46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1" y="94"/>
                    </a:lnTo>
                    <a:lnTo>
                      <a:pt x="1" y="95"/>
                    </a:lnTo>
                    <a:lnTo>
                      <a:pt x="3" y="97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37" y="51"/>
                    </a:lnTo>
                    <a:lnTo>
                      <a:pt x="50" y="28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7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62" name="Freeform 823"/>
              <p:cNvSpPr/>
              <p:nvPr/>
            </p:nvSpPr>
            <p:spPr bwMode="auto">
              <a:xfrm>
                <a:off x="6569075" y="1604963"/>
                <a:ext cx="28575" cy="68263"/>
              </a:xfrm>
              <a:custGeom>
                <a:cxnLst>
                  <a:cxn ang="0">
                    <a:pos x="45" y="3"/>
                  </a:cxn>
                  <a:cxn ang="0">
                    <a:pos x="45" y="3"/>
                  </a:cxn>
                  <a:cxn ang="0">
                    <a:pos x="43" y="10"/>
                  </a:cxn>
                  <a:cxn ang="0">
                    <a:pos x="40" y="16"/>
                  </a:cxn>
                  <a:cxn ang="0">
                    <a:pos x="32" y="29"/>
                  </a:cxn>
                  <a:cxn ang="0">
                    <a:pos x="25" y="41"/>
                  </a:cxn>
                  <a:cxn ang="0">
                    <a:pos x="22" y="47"/>
                  </a:cxn>
                  <a:cxn ang="0">
                    <a:pos x="20" y="53"/>
                  </a:cxn>
                  <a:cxn ang="0">
                    <a:pos x="20" y="53"/>
                  </a:cxn>
                  <a:cxn ang="0">
                    <a:pos x="14" y="71"/>
                  </a:cxn>
                  <a:cxn ang="0">
                    <a:pos x="9" y="89"/>
                  </a:cxn>
                  <a:cxn ang="0">
                    <a:pos x="3" y="106"/>
                  </a:cxn>
                  <a:cxn ang="0">
                    <a:pos x="1" y="115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1" y="127"/>
                  </a:cxn>
                  <a:cxn ang="0">
                    <a:pos x="2" y="128"/>
                  </a:cxn>
                  <a:cxn ang="0">
                    <a:pos x="3" y="129"/>
                  </a:cxn>
                  <a:cxn ang="0">
                    <a:pos x="5" y="129"/>
                  </a:cxn>
                  <a:cxn ang="0">
                    <a:pos x="6" y="129"/>
                  </a:cxn>
                  <a:cxn ang="0">
                    <a:pos x="9" y="128"/>
                  </a:cxn>
                  <a:cxn ang="0">
                    <a:pos x="10" y="127"/>
                  </a:cxn>
                  <a:cxn ang="0">
                    <a:pos x="10" y="125"/>
                  </a:cxn>
                  <a:cxn ang="0">
                    <a:pos x="10" y="125"/>
                  </a:cxn>
                  <a:cxn ang="0">
                    <a:pos x="12" y="108"/>
                  </a:cxn>
                  <a:cxn ang="0">
                    <a:pos x="16" y="93"/>
                  </a:cxn>
                  <a:cxn ang="0">
                    <a:pos x="21" y="78"/>
                  </a:cxn>
                  <a:cxn ang="0">
                    <a:pos x="28" y="64"/>
                  </a:cxn>
                  <a:cxn ang="0">
                    <a:pos x="42" y="35"/>
                  </a:cxn>
                  <a:cxn ang="0">
                    <a:pos x="49" y="2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1"/>
                  </a:cxn>
                  <a:cxn ang="0">
                    <a:pos x="46" y="2"/>
                  </a:cxn>
                  <a:cxn ang="0">
                    <a:pos x="45" y="3"/>
                  </a:cxn>
                  <a:cxn ang="0">
                    <a:pos x="45" y="3"/>
                  </a:cxn>
                </a:cxnLst>
                <a:rect b="b" l="0" r="r" t="0"/>
                <a:pathLst>
                  <a:path h="129" w="54">
                    <a:moveTo>
                      <a:pt x="45" y="3"/>
                    </a:moveTo>
                    <a:lnTo>
                      <a:pt x="45" y="3"/>
                    </a:lnTo>
                    <a:lnTo>
                      <a:pt x="43" y="10"/>
                    </a:lnTo>
                    <a:lnTo>
                      <a:pt x="40" y="16"/>
                    </a:lnTo>
                    <a:lnTo>
                      <a:pt x="32" y="29"/>
                    </a:lnTo>
                    <a:lnTo>
                      <a:pt x="25" y="41"/>
                    </a:lnTo>
                    <a:lnTo>
                      <a:pt x="22" y="47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4" y="71"/>
                    </a:lnTo>
                    <a:lnTo>
                      <a:pt x="9" y="89"/>
                    </a:lnTo>
                    <a:lnTo>
                      <a:pt x="3" y="106"/>
                    </a:lnTo>
                    <a:lnTo>
                      <a:pt x="1" y="11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2" y="128"/>
                    </a:lnTo>
                    <a:lnTo>
                      <a:pt x="3" y="129"/>
                    </a:lnTo>
                    <a:lnTo>
                      <a:pt x="5" y="129"/>
                    </a:lnTo>
                    <a:lnTo>
                      <a:pt x="6" y="129"/>
                    </a:lnTo>
                    <a:lnTo>
                      <a:pt x="9" y="128"/>
                    </a:lnTo>
                    <a:lnTo>
                      <a:pt x="10" y="127"/>
                    </a:lnTo>
                    <a:lnTo>
                      <a:pt x="10" y="125"/>
                    </a:lnTo>
                    <a:lnTo>
                      <a:pt x="10" y="125"/>
                    </a:lnTo>
                    <a:lnTo>
                      <a:pt x="12" y="108"/>
                    </a:lnTo>
                    <a:lnTo>
                      <a:pt x="16" y="93"/>
                    </a:lnTo>
                    <a:lnTo>
                      <a:pt x="21" y="78"/>
                    </a:lnTo>
                    <a:lnTo>
                      <a:pt x="28" y="64"/>
                    </a:lnTo>
                    <a:lnTo>
                      <a:pt x="42" y="35"/>
                    </a:lnTo>
                    <a:lnTo>
                      <a:pt x="49" y="2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1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5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63" name="Freeform 824"/>
              <p:cNvSpPr/>
              <p:nvPr/>
            </p:nvSpPr>
            <p:spPr bwMode="auto">
              <a:xfrm>
                <a:off x="6619875" y="1614488"/>
                <a:ext cx="25400" cy="44450"/>
              </a:xfrm>
              <a:custGeom>
                <a:cxnLst>
                  <a:cxn ang="0">
                    <a:pos x="40" y="2"/>
                  </a:cxn>
                  <a:cxn ang="0">
                    <a:pos x="40" y="2"/>
                  </a:cxn>
                  <a:cxn ang="0">
                    <a:pos x="32" y="11"/>
                  </a:cxn>
                  <a:cxn ang="0">
                    <a:pos x="25" y="19"/>
                  </a:cxn>
                  <a:cxn ang="0">
                    <a:pos x="19" y="28"/>
                  </a:cxn>
                  <a:cxn ang="0">
                    <a:pos x="13" y="39"/>
                  </a:cxn>
                  <a:cxn ang="0">
                    <a:pos x="8" y="49"/>
                  </a:cxn>
                  <a:cxn ang="0">
                    <a:pos x="4" y="59"/>
                  </a:cxn>
                  <a:cxn ang="0">
                    <a:pos x="1" y="71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1" y="85"/>
                  </a:cxn>
                  <a:cxn ang="0">
                    <a:pos x="3" y="86"/>
                  </a:cxn>
                  <a:cxn ang="0">
                    <a:pos x="5" y="86"/>
                  </a:cxn>
                  <a:cxn ang="0">
                    <a:pos x="6" y="86"/>
                  </a:cxn>
                  <a:cxn ang="0">
                    <a:pos x="9" y="85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71"/>
                  </a:cxn>
                  <a:cxn ang="0">
                    <a:pos x="14" y="61"/>
                  </a:cxn>
                  <a:cxn ang="0">
                    <a:pos x="17" y="51"/>
                  </a:cxn>
                  <a:cxn ang="0">
                    <a:pos x="22" y="42"/>
                  </a:cxn>
                  <a:cxn ang="0">
                    <a:pos x="27" y="33"/>
                  </a:cxn>
                  <a:cxn ang="0">
                    <a:pos x="33" y="24"/>
                  </a:cxn>
                  <a:cxn ang="0">
                    <a:pos x="40" y="16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8" y="8"/>
                  </a:cxn>
                  <a:cxn ang="0">
                    <a:pos x="48" y="5"/>
                  </a:cxn>
                  <a:cxn ang="0">
                    <a:pos x="47" y="3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2" y="1"/>
                  </a:cxn>
                  <a:cxn ang="0">
                    <a:pos x="40" y="2"/>
                  </a:cxn>
                  <a:cxn ang="0">
                    <a:pos x="40" y="2"/>
                  </a:cxn>
                </a:cxnLst>
                <a:rect b="b" l="0" r="r" t="0"/>
                <a:pathLst>
                  <a:path h="86" w="48">
                    <a:moveTo>
                      <a:pt x="40" y="2"/>
                    </a:moveTo>
                    <a:lnTo>
                      <a:pt x="40" y="2"/>
                    </a:lnTo>
                    <a:lnTo>
                      <a:pt x="32" y="11"/>
                    </a:lnTo>
                    <a:lnTo>
                      <a:pt x="25" y="19"/>
                    </a:lnTo>
                    <a:lnTo>
                      <a:pt x="19" y="28"/>
                    </a:lnTo>
                    <a:lnTo>
                      <a:pt x="13" y="39"/>
                    </a:lnTo>
                    <a:lnTo>
                      <a:pt x="8" y="49"/>
                    </a:lnTo>
                    <a:lnTo>
                      <a:pt x="4" y="59"/>
                    </a:lnTo>
                    <a:lnTo>
                      <a:pt x="1" y="7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1" y="85"/>
                    </a:lnTo>
                    <a:lnTo>
                      <a:pt x="3" y="86"/>
                    </a:lnTo>
                    <a:lnTo>
                      <a:pt x="5" y="86"/>
                    </a:lnTo>
                    <a:lnTo>
                      <a:pt x="6" y="86"/>
                    </a:lnTo>
                    <a:lnTo>
                      <a:pt x="9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71"/>
                    </a:lnTo>
                    <a:lnTo>
                      <a:pt x="14" y="61"/>
                    </a:lnTo>
                    <a:lnTo>
                      <a:pt x="17" y="51"/>
                    </a:lnTo>
                    <a:lnTo>
                      <a:pt x="22" y="42"/>
                    </a:lnTo>
                    <a:lnTo>
                      <a:pt x="27" y="33"/>
                    </a:lnTo>
                    <a:lnTo>
                      <a:pt x="33" y="24"/>
                    </a:lnTo>
                    <a:lnTo>
                      <a:pt x="40" y="16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7" y="3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2" y="1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64" name="Freeform 825"/>
              <p:cNvSpPr/>
              <p:nvPr/>
            </p:nvSpPr>
            <p:spPr bwMode="auto">
              <a:xfrm>
                <a:off x="6659563" y="1624013"/>
                <a:ext cx="28575" cy="46038"/>
              </a:xfrm>
              <a:custGeom>
                <a:cxnLst>
                  <a:cxn ang="0">
                    <a:pos x="44" y="2"/>
                  </a:cxn>
                  <a:cxn ang="0">
                    <a:pos x="44" y="2"/>
                  </a:cxn>
                  <a:cxn ang="0">
                    <a:pos x="38" y="10"/>
                  </a:cxn>
                  <a:cxn ang="0">
                    <a:pos x="32" y="17"/>
                  </a:cxn>
                  <a:cxn ang="0">
                    <a:pos x="25" y="26"/>
                  </a:cxn>
                  <a:cxn ang="0">
                    <a:pos x="19" y="34"/>
                  </a:cxn>
                  <a:cxn ang="0">
                    <a:pos x="19" y="34"/>
                  </a:cxn>
                  <a:cxn ang="0">
                    <a:pos x="13" y="44"/>
                  </a:cxn>
                  <a:cxn ang="0">
                    <a:pos x="9" y="56"/>
                  </a:cxn>
                  <a:cxn ang="0">
                    <a:pos x="5" y="6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9"/>
                  </a:cxn>
                  <a:cxn ang="0">
                    <a:pos x="0" y="82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3"/>
                  </a:cxn>
                  <a:cxn ang="0">
                    <a:pos x="8" y="83"/>
                  </a:cxn>
                  <a:cxn ang="0">
                    <a:pos x="16" y="63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37"/>
                  </a:cxn>
                  <a:cxn ang="0">
                    <a:pos x="31" y="33"/>
                  </a:cxn>
                  <a:cxn ang="0">
                    <a:pos x="38" y="25"/>
                  </a:cxn>
                  <a:cxn ang="0">
                    <a:pos x="46" y="1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53" y="5"/>
                  </a:cxn>
                  <a:cxn ang="0">
                    <a:pos x="52" y="3"/>
                  </a:cxn>
                  <a:cxn ang="0">
                    <a:pos x="52" y="2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b="b" l="0" r="r" t="0"/>
                <a:pathLst>
                  <a:path h="85" w="52">
                    <a:moveTo>
                      <a:pt x="44" y="2"/>
                    </a:moveTo>
                    <a:lnTo>
                      <a:pt x="44" y="2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6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3" y="44"/>
                    </a:lnTo>
                    <a:lnTo>
                      <a:pt x="9" y="56"/>
                    </a:lnTo>
                    <a:lnTo>
                      <a:pt x="5" y="6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16" y="63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37"/>
                    </a:lnTo>
                    <a:lnTo>
                      <a:pt x="31" y="33"/>
                    </a:lnTo>
                    <a:lnTo>
                      <a:pt x="38" y="25"/>
                    </a:lnTo>
                    <a:lnTo>
                      <a:pt x="46" y="1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65" name="Freeform 826"/>
              <p:cNvSpPr/>
              <p:nvPr/>
            </p:nvSpPr>
            <p:spPr bwMode="auto">
              <a:xfrm>
                <a:off x="6746875" y="1463675"/>
                <a:ext cx="23813" cy="41275"/>
              </a:xfrm>
              <a:custGeom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32" y="10"/>
                  </a:cxn>
                  <a:cxn ang="0">
                    <a:pos x="27" y="18"/>
                  </a:cxn>
                  <a:cxn ang="0">
                    <a:pos x="22" y="27"/>
                  </a:cxn>
                  <a:cxn ang="0">
                    <a:pos x="18" y="35"/>
                  </a:cxn>
                  <a:cxn ang="0">
                    <a:pos x="9" y="54"/>
                  </a:cxn>
                  <a:cxn ang="0">
                    <a:pos x="5" y="6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7"/>
                  </a:cxn>
                  <a:cxn ang="0">
                    <a:pos x="8" y="77"/>
                  </a:cxn>
                  <a:cxn ang="0">
                    <a:pos x="13" y="68"/>
                  </a:cxn>
                  <a:cxn ang="0">
                    <a:pos x="18" y="59"/>
                  </a:cxn>
                  <a:cxn ang="0">
                    <a:pos x="26" y="42"/>
                  </a:cxn>
                  <a:cxn ang="0">
                    <a:pos x="30" y="32"/>
                  </a:cxn>
                  <a:cxn ang="0">
                    <a:pos x="34" y="24"/>
                  </a:cxn>
                  <a:cxn ang="0">
                    <a:pos x="39" y="16"/>
                  </a:cxn>
                  <a:cxn ang="0">
                    <a:pos x="45" y="8"/>
                  </a:cxn>
                  <a:cxn ang="0">
                    <a:pos x="45" y="8"/>
                  </a:cxn>
                  <a:cxn ang="0">
                    <a:pos x="46" y="6"/>
                  </a:cxn>
                  <a:cxn ang="0">
                    <a:pos x="46" y="4"/>
                  </a:cxn>
                  <a:cxn ang="0">
                    <a:pos x="46" y="3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b="b" l="0" r="r" t="0"/>
                <a:pathLst>
                  <a:path h="79" w="46">
                    <a:moveTo>
                      <a:pt x="39" y="1"/>
                    </a:moveTo>
                    <a:lnTo>
                      <a:pt x="39" y="1"/>
                    </a:lnTo>
                    <a:lnTo>
                      <a:pt x="32" y="10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35"/>
                    </a:lnTo>
                    <a:lnTo>
                      <a:pt x="9" y="54"/>
                    </a:lnTo>
                    <a:lnTo>
                      <a:pt x="5" y="6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13" y="68"/>
                    </a:lnTo>
                    <a:lnTo>
                      <a:pt x="18" y="59"/>
                    </a:lnTo>
                    <a:lnTo>
                      <a:pt x="26" y="42"/>
                    </a:lnTo>
                    <a:lnTo>
                      <a:pt x="30" y="32"/>
                    </a:lnTo>
                    <a:lnTo>
                      <a:pt x="34" y="24"/>
                    </a:lnTo>
                    <a:lnTo>
                      <a:pt x="39" y="16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66" name="Freeform 827"/>
              <p:cNvSpPr/>
              <p:nvPr/>
            </p:nvSpPr>
            <p:spPr bwMode="auto">
              <a:xfrm>
                <a:off x="6792913" y="1493838"/>
                <a:ext cx="9525" cy="7938"/>
              </a:xfrm>
              <a:custGeom>
                <a:cxnLst>
                  <a:cxn ang="0">
                    <a:pos x="8" y="1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2" y="14"/>
                  </a:cxn>
                  <a:cxn ang="0">
                    <a:pos x="3" y="16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8" y="14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5" y="6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rect b="b" l="0" r="r" t="0"/>
                <a:pathLst>
                  <a:path h="16" w="16">
                    <a:moveTo>
                      <a:pt x="8" y="1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67" name="Freeform 828"/>
              <p:cNvSpPr>
                <a:spLocks noEditPoints="1"/>
              </p:cNvSpPr>
              <p:nvPr/>
            </p:nvSpPr>
            <p:spPr bwMode="auto">
              <a:xfrm>
                <a:off x="6208713" y="1243013"/>
                <a:ext cx="706438" cy="620713"/>
              </a:xfrm>
              <a:custGeom>
                <a:cxnLst>
                  <a:cxn ang="0">
                    <a:pos x="1208" y="1175"/>
                  </a:cxn>
                  <a:cxn ang="0">
                    <a:pos x="1095" y="1131"/>
                  </a:cxn>
                  <a:cxn ang="0">
                    <a:pos x="938" y="1062"/>
                  </a:cxn>
                  <a:cxn ang="0">
                    <a:pos x="899" y="1051"/>
                  </a:cxn>
                  <a:cxn ang="0">
                    <a:pos x="728" y="1088"/>
                  </a:cxn>
                  <a:cxn ang="0">
                    <a:pos x="531" y="1080"/>
                  </a:cxn>
                  <a:cxn ang="0">
                    <a:pos x="322" y="1026"/>
                  </a:cxn>
                  <a:cxn ang="0">
                    <a:pos x="161" y="920"/>
                  </a:cxn>
                  <a:cxn ang="0">
                    <a:pos x="51" y="762"/>
                  </a:cxn>
                  <a:cxn ang="0">
                    <a:pos x="8" y="609"/>
                  </a:cxn>
                  <a:cxn ang="0">
                    <a:pos x="4" y="424"/>
                  </a:cxn>
                  <a:cxn ang="0">
                    <a:pos x="39" y="285"/>
                  </a:cxn>
                  <a:cxn ang="0">
                    <a:pos x="97" y="185"/>
                  </a:cxn>
                  <a:cxn ang="0">
                    <a:pos x="167" y="114"/>
                  </a:cxn>
                  <a:cxn ang="0">
                    <a:pos x="255" y="62"/>
                  </a:cxn>
                  <a:cxn ang="0">
                    <a:pos x="439" y="14"/>
                  </a:cxn>
                  <a:cxn ang="0">
                    <a:pos x="700" y="5"/>
                  </a:cxn>
                  <a:cxn ang="0">
                    <a:pos x="714" y="7"/>
                  </a:cxn>
                  <a:cxn ang="0">
                    <a:pos x="803" y="0"/>
                  </a:cxn>
                  <a:cxn ang="0">
                    <a:pos x="994" y="43"/>
                  </a:cxn>
                  <a:cxn ang="0">
                    <a:pos x="1175" y="156"/>
                  </a:cxn>
                  <a:cxn ang="0">
                    <a:pos x="1247" y="243"/>
                  </a:cxn>
                  <a:cxn ang="0">
                    <a:pos x="1289" y="328"/>
                  </a:cxn>
                  <a:cxn ang="0">
                    <a:pos x="1324" y="456"/>
                  </a:cxn>
                  <a:cxn ang="0">
                    <a:pos x="1336" y="593"/>
                  </a:cxn>
                  <a:cxn ang="0">
                    <a:pos x="1319" y="726"/>
                  </a:cxn>
                  <a:cxn ang="0">
                    <a:pos x="1266" y="842"/>
                  </a:cxn>
                  <a:cxn ang="0">
                    <a:pos x="1204" y="907"/>
                  </a:cxn>
                  <a:cxn ang="0">
                    <a:pos x="1205" y="990"/>
                  </a:cxn>
                  <a:cxn ang="0">
                    <a:pos x="1239" y="1150"/>
                  </a:cxn>
                  <a:cxn ang="0">
                    <a:pos x="1234" y="1167"/>
                  </a:cxn>
                  <a:cxn ang="0">
                    <a:pos x="912" y="999"/>
                  </a:cxn>
                  <a:cxn ang="0">
                    <a:pos x="967" y="1032"/>
                  </a:cxn>
                  <a:cxn ang="0">
                    <a:pos x="1119" y="1098"/>
                  </a:cxn>
                  <a:cxn ang="0">
                    <a:pos x="1181" y="1067"/>
                  </a:cxn>
                  <a:cxn ang="0">
                    <a:pos x="1156" y="912"/>
                  </a:cxn>
                  <a:cxn ang="0">
                    <a:pos x="1170" y="893"/>
                  </a:cxn>
                  <a:cxn ang="0">
                    <a:pos x="1193" y="864"/>
                  </a:cxn>
                  <a:cxn ang="0">
                    <a:pos x="1262" y="762"/>
                  </a:cxn>
                  <a:cxn ang="0">
                    <a:pos x="1294" y="636"/>
                  </a:cxn>
                  <a:cxn ang="0">
                    <a:pos x="1293" y="502"/>
                  </a:cxn>
                  <a:cxn ang="0">
                    <a:pos x="1265" y="373"/>
                  </a:cxn>
                  <a:cxn ang="0">
                    <a:pos x="1214" y="265"/>
                  </a:cxn>
                  <a:cxn ang="0">
                    <a:pos x="1124" y="168"/>
                  </a:cxn>
                  <a:cxn ang="0">
                    <a:pos x="962" y="75"/>
                  </a:cxn>
                  <a:cxn ang="0">
                    <a:pos x="786" y="39"/>
                  </a:cxn>
                  <a:cxn ang="0">
                    <a:pos x="705" y="49"/>
                  </a:cxn>
                  <a:cxn ang="0">
                    <a:pos x="686" y="45"/>
                  </a:cxn>
                  <a:cxn ang="0">
                    <a:pos x="459" y="52"/>
                  </a:cxn>
                  <a:cxn ang="0">
                    <a:pos x="295" y="89"/>
                  </a:cxn>
                  <a:cxn ang="0">
                    <a:pos x="184" y="153"/>
                  </a:cxn>
                  <a:cxn ang="0">
                    <a:pos x="109" y="238"/>
                  </a:cxn>
                  <a:cxn ang="0">
                    <a:pos x="62" y="340"/>
                  </a:cxn>
                  <a:cxn ang="0">
                    <a:pos x="40" y="448"/>
                  </a:cxn>
                  <a:cxn ang="0">
                    <a:pos x="55" y="647"/>
                  </a:cxn>
                  <a:cxn ang="0">
                    <a:pos x="121" y="805"/>
                  </a:cxn>
                  <a:cxn ang="0">
                    <a:pos x="251" y="941"/>
                  </a:cxn>
                  <a:cxn ang="0">
                    <a:pos x="434" y="1017"/>
                  </a:cxn>
                  <a:cxn ang="0">
                    <a:pos x="592" y="1043"/>
                  </a:cxn>
                  <a:cxn ang="0">
                    <a:pos x="736" y="1045"/>
                  </a:cxn>
                  <a:cxn ang="0">
                    <a:pos x="890" y="1012"/>
                  </a:cxn>
                  <a:cxn ang="0">
                    <a:pos x="900" y="1005"/>
                  </a:cxn>
                </a:cxnLst>
                <a:rect b="b" l="0" r="r" t="0"/>
                <a:pathLst>
                  <a:path h="1175" w="1336">
                    <a:moveTo>
                      <a:pt x="1214" y="1175"/>
                    </a:moveTo>
                    <a:lnTo>
                      <a:pt x="1214" y="1175"/>
                    </a:lnTo>
                    <a:lnTo>
                      <a:pt x="1210" y="1175"/>
                    </a:lnTo>
                    <a:lnTo>
                      <a:pt x="1209" y="1175"/>
                    </a:lnTo>
                    <a:lnTo>
                      <a:pt x="1208" y="1175"/>
                    </a:lnTo>
                    <a:lnTo>
                      <a:pt x="1208" y="1175"/>
                    </a:lnTo>
                    <a:lnTo>
                      <a:pt x="1202" y="1174"/>
                    </a:lnTo>
                    <a:lnTo>
                      <a:pt x="1198" y="1173"/>
                    </a:lnTo>
                    <a:lnTo>
                      <a:pt x="1198" y="1173"/>
                    </a:lnTo>
                    <a:lnTo>
                      <a:pt x="1172" y="1162"/>
                    </a:lnTo>
                    <a:lnTo>
                      <a:pt x="1147" y="1152"/>
                    </a:lnTo>
                    <a:lnTo>
                      <a:pt x="1095" y="1131"/>
                    </a:lnTo>
                    <a:lnTo>
                      <a:pt x="1095" y="1131"/>
                    </a:lnTo>
                    <a:lnTo>
                      <a:pt x="1050" y="1113"/>
                    </a:lnTo>
                    <a:lnTo>
                      <a:pt x="1005" y="1095"/>
                    </a:lnTo>
                    <a:lnTo>
                      <a:pt x="982" y="1084"/>
                    </a:lnTo>
                    <a:lnTo>
                      <a:pt x="960" y="1073"/>
                    </a:lnTo>
                    <a:lnTo>
                      <a:pt x="938" y="1062"/>
                    </a:lnTo>
                    <a:lnTo>
                      <a:pt x="918" y="1048"/>
                    </a:lnTo>
                    <a:lnTo>
                      <a:pt x="911" y="1044"/>
                    </a:lnTo>
                    <a:lnTo>
                      <a:pt x="904" y="1048"/>
                    </a:lnTo>
                    <a:lnTo>
                      <a:pt x="904" y="1048"/>
                    </a:lnTo>
                    <a:lnTo>
                      <a:pt x="899" y="1051"/>
                    </a:lnTo>
                    <a:lnTo>
                      <a:pt x="899" y="1051"/>
                    </a:lnTo>
                    <a:lnTo>
                      <a:pt x="873" y="1061"/>
                    </a:lnTo>
                    <a:lnTo>
                      <a:pt x="847" y="1068"/>
                    </a:lnTo>
                    <a:lnTo>
                      <a:pt x="819" y="1075"/>
                    </a:lnTo>
                    <a:lnTo>
                      <a:pt x="789" y="1080"/>
                    </a:lnTo>
                    <a:lnTo>
                      <a:pt x="759" y="1084"/>
                    </a:lnTo>
                    <a:lnTo>
                      <a:pt x="728" y="1088"/>
                    </a:lnTo>
                    <a:lnTo>
                      <a:pt x="696" y="1090"/>
                    </a:lnTo>
                    <a:lnTo>
                      <a:pt x="664" y="1090"/>
                    </a:lnTo>
                    <a:lnTo>
                      <a:pt x="664" y="1090"/>
                    </a:lnTo>
                    <a:lnTo>
                      <a:pt x="620" y="1089"/>
                    </a:lnTo>
                    <a:lnTo>
                      <a:pt x="576" y="1086"/>
                    </a:lnTo>
                    <a:lnTo>
                      <a:pt x="531" y="1080"/>
                    </a:lnTo>
                    <a:lnTo>
                      <a:pt x="488" y="1073"/>
                    </a:lnTo>
                    <a:lnTo>
                      <a:pt x="445" y="1064"/>
                    </a:lnTo>
                    <a:lnTo>
                      <a:pt x="402" y="1052"/>
                    </a:lnTo>
                    <a:lnTo>
                      <a:pt x="361" y="1040"/>
                    </a:lnTo>
                    <a:lnTo>
                      <a:pt x="322" y="1026"/>
                    </a:lnTo>
                    <a:lnTo>
                      <a:pt x="322" y="1026"/>
                    </a:lnTo>
                    <a:lnTo>
                      <a:pt x="292" y="1012"/>
                    </a:lnTo>
                    <a:lnTo>
                      <a:pt x="263" y="997"/>
                    </a:lnTo>
                    <a:lnTo>
                      <a:pt x="235" y="980"/>
                    </a:lnTo>
                    <a:lnTo>
                      <a:pt x="209" y="962"/>
                    </a:lnTo>
                    <a:lnTo>
                      <a:pt x="184" y="942"/>
                    </a:lnTo>
                    <a:lnTo>
                      <a:pt x="161" y="920"/>
                    </a:lnTo>
                    <a:lnTo>
                      <a:pt x="138" y="898"/>
                    </a:lnTo>
                    <a:lnTo>
                      <a:pt x="117" y="873"/>
                    </a:lnTo>
                    <a:lnTo>
                      <a:pt x="99" y="847"/>
                    </a:lnTo>
                    <a:lnTo>
                      <a:pt x="81" y="820"/>
                    </a:lnTo>
                    <a:lnTo>
                      <a:pt x="66" y="792"/>
                    </a:lnTo>
                    <a:lnTo>
                      <a:pt x="51" y="762"/>
                    </a:lnTo>
                    <a:lnTo>
                      <a:pt x="39" y="732"/>
                    </a:lnTo>
                    <a:lnTo>
                      <a:pt x="28" y="700"/>
                    </a:lnTo>
                    <a:lnTo>
                      <a:pt x="19" y="668"/>
                    </a:lnTo>
                    <a:lnTo>
                      <a:pt x="12" y="634"/>
                    </a:lnTo>
                    <a:lnTo>
                      <a:pt x="12" y="634"/>
                    </a:lnTo>
                    <a:lnTo>
                      <a:pt x="8" y="609"/>
                    </a:lnTo>
                    <a:lnTo>
                      <a:pt x="5" y="582"/>
                    </a:lnTo>
                    <a:lnTo>
                      <a:pt x="2" y="554"/>
                    </a:lnTo>
                    <a:lnTo>
                      <a:pt x="1" y="524"/>
                    </a:lnTo>
                    <a:lnTo>
                      <a:pt x="0" y="492"/>
                    </a:lnTo>
                    <a:lnTo>
                      <a:pt x="1" y="459"/>
                    </a:lnTo>
                    <a:lnTo>
                      <a:pt x="4" y="424"/>
                    </a:lnTo>
                    <a:lnTo>
                      <a:pt x="9" y="389"/>
                    </a:lnTo>
                    <a:lnTo>
                      <a:pt x="16" y="354"/>
                    </a:lnTo>
                    <a:lnTo>
                      <a:pt x="21" y="337"/>
                    </a:lnTo>
                    <a:lnTo>
                      <a:pt x="26" y="320"/>
                    </a:lnTo>
                    <a:lnTo>
                      <a:pt x="33" y="303"/>
                    </a:lnTo>
                    <a:lnTo>
                      <a:pt x="39" y="285"/>
                    </a:lnTo>
                    <a:lnTo>
                      <a:pt x="46" y="267"/>
                    </a:lnTo>
                    <a:lnTo>
                      <a:pt x="54" y="251"/>
                    </a:lnTo>
                    <a:lnTo>
                      <a:pt x="64" y="234"/>
                    </a:lnTo>
                    <a:lnTo>
                      <a:pt x="74" y="218"/>
                    </a:lnTo>
                    <a:lnTo>
                      <a:pt x="84" y="201"/>
                    </a:lnTo>
                    <a:lnTo>
                      <a:pt x="97" y="185"/>
                    </a:lnTo>
                    <a:lnTo>
                      <a:pt x="109" y="169"/>
                    </a:lnTo>
                    <a:lnTo>
                      <a:pt x="123" y="154"/>
                    </a:lnTo>
                    <a:lnTo>
                      <a:pt x="138" y="139"/>
                    </a:lnTo>
                    <a:lnTo>
                      <a:pt x="153" y="125"/>
                    </a:lnTo>
                    <a:lnTo>
                      <a:pt x="153" y="125"/>
                    </a:lnTo>
                    <a:lnTo>
                      <a:pt x="167" y="114"/>
                    </a:lnTo>
                    <a:lnTo>
                      <a:pt x="180" y="103"/>
                    </a:lnTo>
                    <a:lnTo>
                      <a:pt x="195" y="94"/>
                    </a:lnTo>
                    <a:lnTo>
                      <a:pt x="209" y="86"/>
                    </a:lnTo>
                    <a:lnTo>
                      <a:pt x="224" y="76"/>
                    </a:lnTo>
                    <a:lnTo>
                      <a:pt x="239" y="69"/>
                    </a:lnTo>
                    <a:lnTo>
                      <a:pt x="255" y="62"/>
                    </a:lnTo>
                    <a:lnTo>
                      <a:pt x="270" y="56"/>
                    </a:lnTo>
                    <a:lnTo>
                      <a:pt x="303" y="43"/>
                    </a:lnTo>
                    <a:lnTo>
                      <a:pt x="336" y="34"/>
                    </a:lnTo>
                    <a:lnTo>
                      <a:pt x="369" y="26"/>
                    </a:lnTo>
                    <a:lnTo>
                      <a:pt x="403" y="20"/>
                    </a:lnTo>
                    <a:lnTo>
                      <a:pt x="439" y="14"/>
                    </a:lnTo>
                    <a:lnTo>
                      <a:pt x="473" y="11"/>
                    </a:lnTo>
                    <a:lnTo>
                      <a:pt x="507" y="8"/>
                    </a:lnTo>
                    <a:lnTo>
                      <a:pt x="541" y="6"/>
                    </a:lnTo>
                    <a:lnTo>
                      <a:pt x="607" y="5"/>
                    </a:lnTo>
                    <a:lnTo>
                      <a:pt x="669" y="5"/>
                    </a:lnTo>
                    <a:lnTo>
                      <a:pt x="700" y="5"/>
                    </a:lnTo>
                    <a:lnTo>
                      <a:pt x="700" y="5"/>
                    </a:lnTo>
                    <a:lnTo>
                      <a:pt x="704" y="5"/>
                    </a:lnTo>
                    <a:lnTo>
                      <a:pt x="708" y="6"/>
                    </a:lnTo>
                    <a:lnTo>
                      <a:pt x="711" y="7"/>
                    </a:lnTo>
                    <a:lnTo>
                      <a:pt x="714" y="7"/>
                    </a:lnTo>
                    <a:lnTo>
                      <a:pt x="714" y="7"/>
                    </a:lnTo>
                    <a:lnTo>
                      <a:pt x="732" y="4"/>
                    </a:lnTo>
                    <a:lnTo>
                      <a:pt x="749" y="2"/>
                    </a:lnTo>
                    <a:lnTo>
                      <a:pt x="768" y="1"/>
                    </a:lnTo>
                    <a:lnTo>
                      <a:pt x="787" y="0"/>
                    </a:lnTo>
                    <a:lnTo>
                      <a:pt x="787" y="0"/>
                    </a:lnTo>
                    <a:lnTo>
                      <a:pt x="803" y="0"/>
                    </a:lnTo>
                    <a:lnTo>
                      <a:pt x="821" y="1"/>
                    </a:lnTo>
                    <a:lnTo>
                      <a:pt x="856" y="5"/>
                    </a:lnTo>
                    <a:lnTo>
                      <a:pt x="891" y="11"/>
                    </a:lnTo>
                    <a:lnTo>
                      <a:pt x="926" y="21"/>
                    </a:lnTo>
                    <a:lnTo>
                      <a:pt x="960" y="31"/>
                    </a:lnTo>
                    <a:lnTo>
                      <a:pt x="994" y="43"/>
                    </a:lnTo>
                    <a:lnTo>
                      <a:pt x="1028" y="59"/>
                    </a:lnTo>
                    <a:lnTo>
                      <a:pt x="1060" y="75"/>
                    </a:lnTo>
                    <a:lnTo>
                      <a:pt x="1091" y="93"/>
                    </a:lnTo>
                    <a:lnTo>
                      <a:pt x="1121" y="112"/>
                    </a:lnTo>
                    <a:lnTo>
                      <a:pt x="1149" y="134"/>
                    </a:lnTo>
                    <a:lnTo>
                      <a:pt x="1175" y="156"/>
                    </a:lnTo>
                    <a:lnTo>
                      <a:pt x="1199" y="180"/>
                    </a:lnTo>
                    <a:lnTo>
                      <a:pt x="1210" y="192"/>
                    </a:lnTo>
                    <a:lnTo>
                      <a:pt x="1220" y="204"/>
                    </a:lnTo>
                    <a:lnTo>
                      <a:pt x="1230" y="217"/>
                    </a:lnTo>
                    <a:lnTo>
                      <a:pt x="1239" y="229"/>
                    </a:lnTo>
                    <a:lnTo>
                      <a:pt x="1247" y="243"/>
                    </a:lnTo>
                    <a:lnTo>
                      <a:pt x="1256" y="255"/>
                    </a:lnTo>
                    <a:lnTo>
                      <a:pt x="1256" y="255"/>
                    </a:lnTo>
                    <a:lnTo>
                      <a:pt x="1264" y="273"/>
                    </a:lnTo>
                    <a:lnTo>
                      <a:pt x="1272" y="290"/>
                    </a:lnTo>
                    <a:lnTo>
                      <a:pt x="1280" y="310"/>
                    </a:lnTo>
                    <a:lnTo>
                      <a:pt x="1289" y="328"/>
                    </a:lnTo>
                    <a:lnTo>
                      <a:pt x="1296" y="349"/>
                    </a:lnTo>
                    <a:lnTo>
                      <a:pt x="1302" y="370"/>
                    </a:lnTo>
                    <a:lnTo>
                      <a:pt x="1308" y="390"/>
                    </a:lnTo>
                    <a:lnTo>
                      <a:pt x="1314" y="412"/>
                    </a:lnTo>
                    <a:lnTo>
                      <a:pt x="1320" y="434"/>
                    </a:lnTo>
                    <a:lnTo>
                      <a:pt x="1324" y="456"/>
                    </a:lnTo>
                    <a:lnTo>
                      <a:pt x="1328" y="478"/>
                    </a:lnTo>
                    <a:lnTo>
                      <a:pt x="1331" y="501"/>
                    </a:lnTo>
                    <a:lnTo>
                      <a:pt x="1333" y="524"/>
                    </a:lnTo>
                    <a:lnTo>
                      <a:pt x="1335" y="547"/>
                    </a:lnTo>
                    <a:lnTo>
                      <a:pt x="1336" y="570"/>
                    </a:lnTo>
                    <a:lnTo>
                      <a:pt x="1336" y="593"/>
                    </a:lnTo>
                    <a:lnTo>
                      <a:pt x="1335" y="616"/>
                    </a:lnTo>
                    <a:lnTo>
                      <a:pt x="1334" y="638"/>
                    </a:lnTo>
                    <a:lnTo>
                      <a:pt x="1332" y="660"/>
                    </a:lnTo>
                    <a:lnTo>
                      <a:pt x="1328" y="683"/>
                    </a:lnTo>
                    <a:lnTo>
                      <a:pt x="1324" y="704"/>
                    </a:lnTo>
                    <a:lnTo>
                      <a:pt x="1319" y="726"/>
                    </a:lnTo>
                    <a:lnTo>
                      <a:pt x="1312" y="747"/>
                    </a:lnTo>
                    <a:lnTo>
                      <a:pt x="1305" y="767"/>
                    </a:lnTo>
                    <a:lnTo>
                      <a:pt x="1297" y="787"/>
                    </a:lnTo>
                    <a:lnTo>
                      <a:pt x="1288" y="806"/>
                    </a:lnTo>
                    <a:lnTo>
                      <a:pt x="1277" y="824"/>
                    </a:lnTo>
                    <a:lnTo>
                      <a:pt x="1266" y="842"/>
                    </a:lnTo>
                    <a:lnTo>
                      <a:pt x="1253" y="859"/>
                    </a:lnTo>
                    <a:lnTo>
                      <a:pt x="1239" y="875"/>
                    </a:lnTo>
                    <a:lnTo>
                      <a:pt x="1225" y="890"/>
                    </a:lnTo>
                    <a:lnTo>
                      <a:pt x="1208" y="904"/>
                    </a:lnTo>
                    <a:lnTo>
                      <a:pt x="1208" y="904"/>
                    </a:lnTo>
                    <a:lnTo>
                      <a:pt x="1204" y="907"/>
                    </a:lnTo>
                    <a:lnTo>
                      <a:pt x="1197" y="911"/>
                    </a:lnTo>
                    <a:lnTo>
                      <a:pt x="1197" y="918"/>
                    </a:lnTo>
                    <a:lnTo>
                      <a:pt x="1197" y="918"/>
                    </a:lnTo>
                    <a:lnTo>
                      <a:pt x="1198" y="937"/>
                    </a:lnTo>
                    <a:lnTo>
                      <a:pt x="1200" y="954"/>
                    </a:lnTo>
                    <a:lnTo>
                      <a:pt x="1205" y="990"/>
                    </a:lnTo>
                    <a:lnTo>
                      <a:pt x="1212" y="1026"/>
                    </a:lnTo>
                    <a:lnTo>
                      <a:pt x="1220" y="1061"/>
                    </a:lnTo>
                    <a:lnTo>
                      <a:pt x="1220" y="1061"/>
                    </a:lnTo>
                    <a:lnTo>
                      <a:pt x="1231" y="1104"/>
                    </a:lnTo>
                    <a:lnTo>
                      <a:pt x="1235" y="1127"/>
                    </a:lnTo>
                    <a:lnTo>
                      <a:pt x="1239" y="1150"/>
                    </a:lnTo>
                    <a:lnTo>
                      <a:pt x="1239" y="1150"/>
                    </a:lnTo>
                    <a:lnTo>
                      <a:pt x="1239" y="1154"/>
                    </a:lnTo>
                    <a:lnTo>
                      <a:pt x="1238" y="1159"/>
                    </a:lnTo>
                    <a:lnTo>
                      <a:pt x="1236" y="1163"/>
                    </a:lnTo>
                    <a:lnTo>
                      <a:pt x="1234" y="1167"/>
                    </a:lnTo>
                    <a:lnTo>
                      <a:pt x="1234" y="1167"/>
                    </a:lnTo>
                    <a:lnTo>
                      <a:pt x="1230" y="1170"/>
                    </a:lnTo>
                    <a:lnTo>
                      <a:pt x="1225" y="1173"/>
                    </a:lnTo>
                    <a:lnTo>
                      <a:pt x="1219" y="1175"/>
                    </a:lnTo>
                    <a:lnTo>
                      <a:pt x="1214" y="1175"/>
                    </a:lnTo>
                    <a:lnTo>
                      <a:pt x="1214" y="1175"/>
                    </a:lnTo>
                    <a:close/>
                    <a:moveTo>
                      <a:pt x="912" y="999"/>
                    </a:moveTo>
                    <a:lnTo>
                      <a:pt x="912" y="999"/>
                    </a:lnTo>
                    <a:lnTo>
                      <a:pt x="916" y="1000"/>
                    </a:lnTo>
                    <a:lnTo>
                      <a:pt x="920" y="1003"/>
                    </a:lnTo>
                    <a:lnTo>
                      <a:pt x="920" y="1003"/>
                    </a:lnTo>
                    <a:lnTo>
                      <a:pt x="944" y="1018"/>
                    </a:lnTo>
                    <a:lnTo>
                      <a:pt x="967" y="1032"/>
                    </a:lnTo>
                    <a:lnTo>
                      <a:pt x="992" y="1045"/>
                    </a:lnTo>
                    <a:lnTo>
                      <a:pt x="1017" y="1057"/>
                    </a:lnTo>
                    <a:lnTo>
                      <a:pt x="1043" y="1068"/>
                    </a:lnTo>
                    <a:lnTo>
                      <a:pt x="1069" y="1078"/>
                    </a:lnTo>
                    <a:lnTo>
                      <a:pt x="1119" y="1098"/>
                    </a:lnTo>
                    <a:lnTo>
                      <a:pt x="1119" y="1098"/>
                    </a:lnTo>
                    <a:lnTo>
                      <a:pt x="1173" y="1120"/>
                    </a:lnTo>
                    <a:lnTo>
                      <a:pt x="1195" y="1128"/>
                    </a:lnTo>
                    <a:lnTo>
                      <a:pt x="1189" y="1105"/>
                    </a:lnTo>
                    <a:lnTo>
                      <a:pt x="1189" y="1105"/>
                    </a:lnTo>
                    <a:lnTo>
                      <a:pt x="1181" y="1067"/>
                    </a:lnTo>
                    <a:lnTo>
                      <a:pt x="1181" y="1067"/>
                    </a:lnTo>
                    <a:lnTo>
                      <a:pt x="1172" y="1029"/>
                    </a:lnTo>
                    <a:lnTo>
                      <a:pt x="1165" y="990"/>
                    </a:lnTo>
                    <a:lnTo>
                      <a:pt x="1162" y="971"/>
                    </a:lnTo>
                    <a:lnTo>
                      <a:pt x="1158" y="951"/>
                    </a:lnTo>
                    <a:lnTo>
                      <a:pt x="1157" y="932"/>
                    </a:lnTo>
                    <a:lnTo>
                      <a:pt x="1156" y="912"/>
                    </a:lnTo>
                    <a:lnTo>
                      <a:pt x="1156" y="912"/>
                    </a:lnTo>
                    <a:lnTo>
                      <a:pt x="1156" y="907"/>
                    </a:lnTo>
                    <a:lnTo>
                      <a:pt x="1158" y="903"/>
                    </a:lnTo>
                    <a:lnTo>
                      <a:pt x="1161" y="899"/>
                    </a:lnTo>
                    <a:lnTo>
                      <a:pt x="1165" y="896"/>
                    </a:lnTo>
                    <a:lnTo>
                      <a:pt x="1170" y="893"/>
                    </a:lnTo>
                    <a:lnTo>
                      <a:pt x="1171" y="887"/>
                    </a:lnTo>
                    <a:lnTo>
                      <a:pt x="1171" y="887"/>
                    </a:lnTo>
                    <a:lnTo>
                      <a:pt x="1173" y="882"/>
                    </a:lnTo>
                    <a:lnTo>
                      <a:pt x="1177" y="878"/>
                    </a:lnTo>
                    <a:lnTo>
                      <a:pt x="1177" y="878"/>
                    </a:lnTo>
                    <a:lnTo>
                      <a:pt x="1193" y="864"/>
                    </a:lnTo>
                    <a:lnTo>
                      <a:pt x="1207" y="849"/>
                    </a:lnTo>
                    <a:lnTo>
                      <a:pt x="1220" y="833"/>
                    </a:lnTo>
                    <a:lnTo>
                      <a:pt x="1233" y="817"/>
                    </a:lnTo>
                    <a:lnTo>
                      <a:pt x="1243" y="799"/>
                    </a:lnTo>
                    <a:lnTo>
                      <a:pt x="1253" y="782"/>
                    </a:lnTo>
                    <a:lnTo>
                      <a:pt x="1262" y="762"/>
                    </a:lnTo>
                    <a:lnTo>
                      <a:pt x="1270" y="743"/>
                    </a:lnTo>
                    <a:lnTo>
                      <a:pt x="1276" y="723"/>
                    </a:lnTo>
                    <a:lnTo>
                      <a:pt x="1282" y="701"/>
                    </a:lnTo>
                    <a:lnTo>
                      <a:pt x="1287" y="681"/>
                    </a:lnTo>
                    <a:lnTo>
                      <a:pt x="1291" y="659"/>
                    </a:lnTo>
                    <a:lnTo>
                      <a:pt x="1294" y="636"/>
                    </a:lnTo>
                    <a:lnTo>
                      <a:pt x="1296" y="614"/>
                    </a:lnTo>
                    <a:lnTo>
                      <a:pt x="1297" y="592"/>
                    </a:lnTo>
                    <a:lnTo>
                      <a:pt x="1297" y="569"/>
                    </a:lnTo>
                    <a:lnTo>
                      <a:pt x="1296" y="546"/>
                    </a:lnTo>
                    <a:lnTo>
                      <a:pt x="1295" y="525"/>
                    </a:lnTo>
                    <a:lnTo>
                      <a:pt x="1293" y="502"/>
                    </a:lnTo>
                    <a:lnTo>
                      <a:pt x="1290" y="479"/>
                    </a:lnTo>
                    <a:lnTo>
                      <a:pt x="1286" y="457"/>
                    </a:lnTo>
                    <a:lnTo>
                      <a:pt x="1281" y="436"/>
                    </a:lnTo>
                    <a:lnTo>
                      <a:pt x="1276" y="414"/>
                    </a:lnTo>
                    <a:lnTo>
                      <a:pt x="1271" y="393"/>
                    </a:lnTo>
                    <a:lnTo>
                      <a:pt x="1265" y="373"/>
                    </a:lnTo>
                    <a:lnTo>
                      <a:pt x="1258" y="353"/>
                    </a:lnTo>
                    <a:lnTo>
                      <a:pt x="1250" y="334"/>
                    </a:lnTo>
                    <a:lnTo>
                      <a:pt x="1242" y="316"/>
                    </a:lnTo>
                    <a:lnTo>
                      <a:pt x="1233" y="298"/>
                    </a:lnTo>
                    <a:lnTo>
                      <a:pt x="1225" y="281"/>
                    </a:lnTo>
                    <a:lnTo>
                      <a:pt x="1214" y="265"/>
                    </a:lnTo>
                    <a:lnTo>
                      <a:pt x="1205" y="251"/>
                    </a:lnTo>
                    <a:lnTo>
                      <a:pt x="1205" y="251"/>
                    </a:lnTo>
                    <a:lnTo>
                      <a:pt x="1187" y="229"/>
                    </a:lnTo>
                    <a:lnTo>
                      <a:pt x="1169" y="208"/>
                    </a:lnTo>
                    <a:lnTo>
                      <a:pt x="1147" y="187"/>
                    </a:lnTo>
                    <a:lnTo>
                      <a:pt x="1124" y="168"/>
                    </a:lnTo>
                    <a:lnTo>
                      <a:pt x="1101" y="150"/>
                    </a:lnTo>
                    <a:lnTo>
                      <a:pt x="1075" y="132"/>
                    </a:lnTo>
                    <a:lnTo>
                      <a:pt x="1048" y="116"/>
                    </a:lnTo>
                    <a:lnTo>
                      <a:pt x="1020" y="101"/>
                    </a:lnTo>
                    <a:lnTo>
                      <a:pt x="991" y="88"/>
                    </a:lnTo>
                    <a:lnTo>
                      <a:pt x="962" y="75"/>
                    </a:lnTo>
                    <a:lnTo>
                      <a:pt x="932" y="65"/>
                    </a:lnTo>
                    <a:lnTo>
                      <a:pt x="902" y="56"/>
                    </a:lnTo>
                    <a:lnTo>
                      <a:pt x="872" y="49"/>
                    </a:lnTo>
                    <a:lnTo>
                      <a:pt x="843" y="44"/>
                    </a:lnTo>
                    <a:lnTo>
                      <a:pt x="815" y="41"/>
                    </a:lnTo>
                    <a:lnTo>
                      <a:pt x="786" y="39"/>
                    </a:lnTo>
                    <a:lnTo>
                      <a:pt x="786" y="39"/>
                    </a:lnTo>
                    <a:lnTo>
                      <a:pt x="765" y="40"/>
                    </a:lnTo>
                    <a:lnTo>
                      <a:pt x="744" y="42"/>
                    </a:lnTo>
                    <a:lnTo>
                      <a:pt x="725" y="45"/>
                    </a:lnTo>
                    <a:lnTo>
                      <a:pt x="705" y="49"/>
                    </a:lnTo>
                    <a:lnTo>
                      <a:pt x="705" y="49"/>
                    </a:lnTo>
                    <a:lnTo>
                      <a:pt x="700" y="50"/>
                    </a:lnTo>
                    <a:lnTo>
                      <a:pt x="700" y="50"/>
                    </a:lnTo>
                    <a:lnTo>
                      <a:pt x="695" y="49"/>
                    </a:lnTo>
                    <a:lnTo>
                      <a:pt x="690" y="47"/>
                    </a:lnTo>
                    <a:lnTo>
                      <a:pt x="686" y="45"/>
                    </a:lnTo>
                    <a:lnTo>
                      <a:pt x="686" y="45"/>
                    </a:lnTo>
                    <a:lnTo>
                      <a:pt x="633" y="44"/>
                    </a:lnTo>
                    <a:lnTo>
                      <a:pt x="633" y="44"/>
                    </a:lnTo>
                    <a:lnTo>
                      <a:pt x="575" y="45"/>
                    </a:lnTo>
                    <a:lnTo>
                      <a:pt x="516" y="47"/>
                    </a:lnTo>
                    <a:lnTo>
                      <a:pt x="488" y="49"/>
                    </a:lnTo>
                    <a:lnTo>
                      <a:pt x="459" y="52"/>
                    </a:lnTo>
                    <a:lnTo>
                      <a:pt x="430" y="56"/>
                    </a:lnTo>
                    <a:lnTo>
                      <a:pt x="402" y="60"/>
                    </a:lnTo>
                    <a:lnTo>
                      <a:pt x="374" y="65"/>
                    </a:lnTo>
                    <a:lnTo>
                      <a:pt x="348" y="71"/>
                    </a:lnTo>
                    <a:lnTo>
                      <a:pt x="321" y="79"/>
                    </a:lnTo>
                    <a:lnTo>
                      <a:pt x="295" y="89"/>
                    </a:lnTo>
                    <a:lnTo>
                      <a:pt x="270" y="99"/>
                    </a:lnTo>
                    <a:lnTo>
                      <a:pt x="245" y="111"/>
                    </a:lnTo>
                    <a:lnTo>
                      <a:pt x="223" y="125"/>
                    </a:lnTo>
                    <a:lnTo>
                      <a:pt x="200" y="140"/>
                    </a:lnTo>
                    <a:lnTo>
                      <a:pt x="200" y="140"/>
                    </a:lnTo>
                    <a:lnTo>
                      <a:pt x="184" y="153"/>
                    </a:lnTo>
                    <a:lnTo>
                      <a:pt x="169" y="165"/>
                    </a:lnTo>
                    <a:lnTo>
                      <a:pt x="156" y="179"/>
                    </a:lnTo>
                    <a:lnTo>
                      <a:pt x="142" y="193"/>
                    </a:lnTo>
                    <a:lnTo>
                      <a:pt x="131" y="208"/>
                    </a:lnTo>
                    <a:lnTo>
                      <a:pt x="119" y="223"/>
                    </a:lnTo>
                    <a:lnTo>
                      <a:pt x="109" y="238"/>
                    </a:lnTo>
                    <a:lnTo>
                      <a:pt x="99" y="254"/>
                    </a:lnTo>
                    <a:lnTo>
                      <a:pt x="90" y="271"/>
                    </a:lnTo>
                    <a:lnTo>
                      <a:pt x="82" y="287"/>
                    </a:lnTo>
                    <a:lnTo>
                      <a:pt x="74" y="305"/>
                    </a:lnTo>
                    <a:lnTo>
                      <a:pt x="68" y="321"/>
                    </a:lnTo>
                    <a:lnTo>
                      <a:pt x="62" y="340"/>
                    </a:lnTo>
                    <a:lnTo>
                      <a:pt x="56" y="357"/>
                    </a:lnTo>
                    <a:lnTo>
                      <a:pt x="52" y="375"/>
                    </a:lnTo>
                    <a:lnTo>
                      <a:pt x="48" y="393"/>
                    </a:lnTo>
                    <a:lnTo>
                      <a:pt x="45" y="412"/>
                    </a:lnTo>
                    <a:lnTo>
                      <a:pt x="42" y="431"/>
                    </a:lnTo>
                    <a:lnTo>
                      <a:pt x="40" y="448"/>
                    </a:lnTo>
                    <a:lnTo>
                      <a:pt x="39" y="467"/>
                    </a:lnTo>
                    <a:lnTo>
                      <a:pt x="38" y="504"/>
                    </a:lnTo>
                    <a:lnTo>
                      <a:pt x="39" y="541"/>
                    </a:lnTo>
                    <a:lnTo>
                      <a:pt x="43" y="577"/>
                    </a:lnTo>
                    <a:lnTo>
                      <a:pt x="48" y="612"/>
                    </a:lnTo>
                    <a:lnTo>
                      <a:pt x="55" y="647"/>
                    </a:lnTo>
                    <a:lnTo>
                      <a:pt x="65" y="679"/>
                    </a:lnTo>
                    <a:lnTo>
                      <a:pt x="65" y="679"/>
                    </a:lnTo>
                    <a:lnTo>
                      <a:pt x="77" y="713"/>
                    </a:lnTo>
                    <a:lnTo>
                      <a:pt x="90" y="745"/>
                    </a:lnTo>
                    <a:lnTo>
                      <a:pt x="105" y="776"/>
                    </a:lnTo>
                    <a:lnTo>
                      <a:pt x="121" y="805"/>
                    </a:lnTo>
                    <a:lnTo>
                      <a:pt x="139" y="831"/>
                    </a:lnTo>
                    <a:lnTo>
                      <a:pt x="159" y="856"/>
                    </a:lnTo>
                    <a:lnTo>
                      <a:pt x="179" y="880"/>
                    </a:lnTo>
                    <a:lnTo>
                      <a:pt x="201" y="902"/>
                    </a:lnTo>
                    <a:lnTo>
                      <a:pt x="225" y="922"/>
                    </a:lnTo>
                    <a:lnTo>
                      <a:pt x="251" y="941"/>
                    </a:lnTo>
                    <a:lnTo>
                      <a:pt x="277" y="957"/>
                    </a:lnTo>
                    <a:lnTo>
                      <a:pt x="305" y="973"/>
                    </a:lnTo>
                    <a:lnTo>
                      <a:pt x="335" y="986"/>
                    </a:lnTo>
                    <a:lnTo>
                      <a:pt x="367" y="998"/>
                    </a:lnTo>
                    <a:lnTo>
                      <a:pt x="400" y="1008"/>
                    </a:lnTo>
                    <a:lnTo>
                      <a:pt x="434" y="1017"/>
                    </a:lnTo>
                    <a:lnTo>
                      <a:pt x="434" y="1017"/>
                    </a:lnTo>
                    <a:lnTo>
                      <a:pt x="468" y="1025"/>
                    </a:lnTo>
                    <a:lnTo>
                      <a:pt x="500" y="1031"/>
                    </a:lnTo>
                    <a:lnTo>
                      <a:pt x="533" y="1036"/>
                    </a:lnTo>
                    <a:lnTo>
                      <a:pt x="562" y="1040"/>
                    </a:lnTo>
                    <a:lnTo>
                      <a:pt x="592" y="1043"/>
                    </a:lnTo>
                    <a:lnTo>
                      <a:pt x="622" y="1045"/>
                    </a:lnTo>
                    <a:lnTo>
                      <a:pt x="650" y="1046"/>
                    </a:lnTo>
                    <a:lnTo>
                      <a:pt x="678" y="1047"/>
                    </a:lnTo>
                    <a:lnTo>
                      <a:pt x="678" y="1047"/>
                    </a:lnTo>
                    <a:lnTo>
                      <a:pt x="707" y="1046"/>
                    </a:lnTo>
                    <a:lnTo>
                      <a:pt x="736" y="1045"/>
                    </a:lnTo>
                    <a:lnTo>
                      <a:pt x="764" y="1042"/>
                    </a:lnTo>
                    <a:lnTo>
                      <a:pt x="791" y="1038"/>
                    </a:lnTo>
                    <a:lnTo>
                      <a:pt x="817" y="1033"/>
                    </a:lnTo>
                    <a:lnTo>
                      <a:pt x="842" y="1028"/>
                    </a:lnTo>
                    <a:lnTo>
                      <a:pt x="866" y="1020"/>
                    </a:lnTo>
                    <a:lnTo>
                      <a:pt x="890" y="1012"/>
                    </a:lnTo>
                    <a:lnTo>
                      <a:pt x="890" y="1012"/>
                    </a:lnTo>
                    <a:lnTo>
                      <a:pt x="892" y="1011"/>
                    </a:lnTo>
                    <a:lnTo>
                      <a:pt x="895" y="1010"/>
                    </a:lnTo>
                    <a:lnTo>
                      <a:pt x="897" y="1007"/>
                    </a:lnTo>
                    <a:lnTo>
                      <a:pt x="897" y="1007"/>
                    </a:lnTo>
                    <a:lnTo>
                      <a:pt x="900" y="1005"/>
                    </a:lnTo>
                    <a:lnTo>
                      <a:pt x="903" y="1002"/>
                    </a:lnTo>
                    <a:lnTo>
                      <a:pt x="912" y="999"/>
                    </a:lnTo>
                    <a:lnTo>
                      <a:pt x="912" y="999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68" name="Freeform 829"/>
              <p:cNvSpPr/>
              <p:nvPr/>
            </p:nvSpPr>
            <p:spPr bwMode="auto">
              <a:xfrm>
                <a:off x="6411913" y="1501775"/>
                <a:ext cx="71438" cy="65088"/>
              </a:xfrm>
              <a:custGeom>
                <a:cxnLst>
                  <a:cxn ang="0">
                    <a:pos x="76" y="123"/>
                  </a:cxn>
                  <a:cxn ang="0">
                    <a:pos x="76" y="123"/>
                  </a:cxn>
                  <a:cxn ang="0">
                    <a:pos x="71" y="123"/>
                  </a:cxn>
                  <a:cxn ang="0">
                    <a:pos x="66" y="122"/>
                  </a:cxn>
                  <a:cxn ang="0">
                    <a:pos x="64" y="121"/>
                  </a:cxn>
                  <a:cxn ang="0">
                    <a:pos x="64" y="121"/>
                  </a:cxn>
                  <a:cxn ang="0">
                    <a:pos x="57" y="121"/>
                  </a:cxn>
                  <a:cxn ang="0">
                    <a:pos x="57" y="121"/>
                  </a:cxn>
                  <a:cxn ang="0">
                    <a:pos x="55" y="121"/>
                  </a:cxn>
                  <a:cxn ang="0">
                    <a:pos x="55" y="121"/>
                  </a:cxn>
                  <a:cxn ang="0">
                    <a:pos x="45" y="119"/>
                  </a:cxn>
                  <a:cxn ang="0">
                    <a:pos x="36" y="115"/>
                  </a:cxn>
                  <a:cxn ang="0">
                    <a:pos x="27" y="110"/>
                  </a:cxn>
                  <a:cxn ang="0">
                    <a:pos x="19" y="104"/>
                  </a:cxn>
                  <a:cxn ang="0">
                    <a:pos x="13" y="98"/>
                  </a:cxn>
                  <a:cxn ang="0">
                    <a:pos x="8" y="89"/>
                  </a:cxn>
                  <a:cxn ang="0">
                    <a:pos x="4" y="81"/>
                  </a:cxn>
                  <a:cxn ang="0">
                    <a:pos x="1" y="73"/>
                  </a:cxn>
                  <a:cxn ang="0">
                    <a:pos x="1" y="73"/>
                  </a:cxn>
                  <a:cxn ang="0">
                    <a:pos x="0" y="63"/>
                  </a:cxn>
                  <a:cxn ang="0">
                    <a:pos x="1" y="53"/>
                  </a:cxn>
                  <a:cxn ang="0">
                    <a:pos x="2" y="44"/>
                  </a:cxn>
                  <a:cxn ang="0">
                    <a:pos x="5" y="36"/>
                  </a:cxn>
                  <a:cxn ang="0">
                    <a:pos x="9" y="27"/>
                  </a:cxn>
                  <a:cxn ang="0">
                    <a:pos x="13" y="20"/>
                  </a:cxn>
                  <a:cxn ang="0">
                    <a:pos x="19" y="14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33" y="5"/>
                  </a:cxn>
                  <a:cxn ang="0">
                    <a:pos x="40" y="2"/>
                  </a:cxn>
                  <a:cxn ang="0">
                    <a:pos x="47" y="1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4" y="1"/>
                  </a:cxn>
                  <a:cxn ang="0">
                    <a:pos x="72" y="3"/>
                  </a:cxn>
                  <a:cxn ang="0">
                    <a:pos x="80" y="6"/>
                  </a:cxn>
                  <a:cxn ang="0">
                    <a:pos x="89" y="9"/>
                  </a:cxn>
                  <a:cxn ang="0">
                    <a:pos x="89" y="9"/>
                  </a:cxn>
                  <a:cxn ang="0">
                    <a:pos x="99" y="15"/>
                  </a:cxn>
                  <a:cxn ang="0">
                    <a:pos x="108" y="22"/>
                  </a:cxn>
                  <a:cxn ang="0">
                    <a:pos x="118" y="31"/>
                  </a:cxn>
                  <a:cxn ang="0">
                    <a:pos x="125" y="40"/>
                  </a:cxn>
                  <a:cxn ang="0">
                    <a:pos x="130" y="49"/>
                  </a:cxn>
                  <a:cxn ang="0">
                    <a:pos x="132" y="54"/>
                  </a:cxn>
                  <a:cxn ang="0">
                    <a:pos x="134" y="59"/>
                  </a:cxn>
                  <a:cxn ang="0">
                    <a:pos x="134" y="65"/>
                  </a:cxn>
                  <a:cxn ang="0">
                    <a:pos x="134" y="70"/>
                  </a:cxn>
                  <a:cxn ang="0">
                    <a:pos x="134" y="75"/>
                  </a:cxn>
                  <a:cxn ang="0">
                    <a:pos x="132" y="80"/>
                  </a:cxn>
                  <a:cxn ang="0">
                    <a:pos x="132" y="80"/>
                  </a:cxn>
                  <a:cxn ang="0">
                    <a:pos x="128" y="88"/>
                  </a:cxn>
                  <a:cxn ang="0">
                    <a:pos x="123" y="96"/>
                  </a:cxn>
                  <a:cxn ang="0">
                    <a:pos x="116" y="103"/>
                  </a:cxn>
                  <a:cxn ang="0">
                    <a:pos x="109" y="110"/>
                  </a:cxn>
                  <a:cxn ang="0">
                    <a:pos x="101" y="115"/>
                  </a:cxn>
                  <a:cxn ang="0">
                    <a:pos x="93" y="120"/>
                  </a:cxn>
                  <a:cxn ang="0">
                    <a:pos x="84" y="122"/>
                  </a:cxn>
                  <a:cxn ang="0">
                    <a:pos x="76" y="123"/>
                  </a:cxn>
                  <a:cxn ang="0">
                    <a:pos x="76" y="123"/>
                  </a:cxn>
                </a:cxnLst>
                <a:rect b="b" l="0" r="r" t="0"/>
                <a:pathLst>
                  <a:path h="123" w="134">
                    <a:moveTo>
                      <a:pt x="76" y="123"/>
                    </a:moveTo>
                    <a:lnTo>
                      <a:pt x="76" y="123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45" y="119"/>
                    </a:lnTo>
                    <a:lnTo>
                      <a:pt x="36" y="115"/>
                    </a:lnTo>
                    <a:lnTo>
                      <a:pt x="27" y="110"/>
                    </a:lnTo>
                    <a:lnTo>
                      <a:pt x="19" y="104"/>
                    </a:lnTo>
                    <a:lnTo>
                      <a:pt x="13" y="98"/>
                    </a:lnTo>
                    <a:lnTo>
                      <a:pt x="8" y="89"/>
                    </a:lnTo>
                    <a:lnTo>
                      <a:pt x="4" y="81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2" y="44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3" y="20"/>
                    </a:lnTo>
                    <a:lnTo>
                      <a:pt x="19" y="14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33" y="5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2" y="3"/>
                    </a:lnTo>
                    <a:lnTo>
                      <a:pt x="80" y="6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99" y="15"/>
                    </a:lnTo>
                    <a:lnTo>
                      <a:pt x="108" y="22"/>
                    </a:lnTo>
                    <a:lnTo>
                      <a:pt x="118" y="31"/>
                    </a:lnTo>
                    <a:lnTo>
                      <a:pt x="125" y="40"/>
                    </a:lnTo>
                    <a:lnTo>
                      <a:pt x="130" y="49"/>
                    </a:lnTo>
                    <a:lnTo>
                      <a:pt x="132" y="54"/>
                    </a:lnTo>
                    <a:lnTo>
                      <a:pt x="134" y="59"/>
                    </a:lnTo>
                    <a:lnTo>
                      <a:pt x="134" y="65"/>
                    </a:lnTo>
                    <a:lnTo>
                      <a:pt x="134" y="70"/>
                    </a:lnTo>
                    <a:lnTo>
                      <a:pt x="134" y="75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28" y="88"/>
                    </a:lnTo>
                    <a:lnTo>
                      <a:pt x="123" y="96"/>
                    </a:lnTo>
                    <a:lnTo>
                      <a:pt x="116" y="103"/>
                    </a:lnTo>
                    <a:lnTo>
                      <a:pt x="109" y="110"/>
                    </a:lnTo>
                    <a:lnTo>
                      <a:pt x="101" y="115"/>
                    </a:lnTo>
                    <a:lnTo>
                      <a:pt x="93" y="120"/>
                    </a:lnTo>
                    <a:lnTo>
                      <a:pt x="84" y="122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69" name="Freeform 830"/>
              <p:cNvSpPr/>
              <p:nvPr/>
            </p:nvSpPr>
            <p:spPr bwMode="auto">
              <a:xfrm>
                <a:off x="6535738" y="1511300"/>
                <a:ext cx="63500" cy="57150"/>
              </a:xfrm>
              <a:custGeom>
                <a:cxnLst>
                  <a:cxn ang="0">
                    <a:pos x="66" y="110"/>
                  </a:cxn>
                  <a:cxn ang="0">
                    <a:pos x="46" y="106"/>
                  </a:cxn>
                  <a:cxn ang="0">
                    <a:pos x="44" y="106"/>
                  </a:cxn>
                  <a:cxn ang="0">
                    <a:pos x="42" y="106"/>
                  </a:cxn>
                  <a:cxn ang="0">
                    <a:pos x="38" y="106"/>
                  </a:cxn>
                  <a:cxn ang="0">
                    <a:pos x="33" y="104"/>
                  </a:cxn>
                  <a:cxn ang="0">
                    <a:pos x="29" y="100"/>
                  </a:cxn>
                  <a:cxn ang="0">
                    <a:pos x="28" y="99"/>
                  </a:cxn>
                  <a:cxn ang="0">
                    <a:pos x="11" y="83"/>
                  </a:cxn>
                  <a:cxn ang="0">
                    <a:pos x="1" y="62"/>
                  </a:cxn>
                  <a:cxn ang="0">
                    <a:pos x="0" y="52"/>
                  </a:cxn>
                  <a:cxn ang="0">
                    <a:pos x="3" y="33"/>
                  </a:cxn>
                  <a:cxn ang="0">
                    <a:pos x="7" y="26"/>
                  </a:cxn>
                  <a:cxn ang="0">
                    <a:pos x="15" y="18"/>
                  </a:cxn>
                  <a:cxn ang="0">
                    <a:pos x="35" y="5"/>
                  </a:cxn>
                  <a:cxn ang="0">
                    <a:pos x="49" y="1"/>
                  </a:cxn>
                  <a:cxn ang="0">
                    <a:pos x="58" y="0"/>
                  </a:cxn>
                  <a:cxn ang="0">
                    <a:pos x="61" y="0"/>
                  </a:cxn>
                  <a:cxn ang="0">
                    <a:pos x="63" y="0"/>
                  </a:cxn>
                  <a:cxn ang="0">
                    <a:pos x="80" y="1"/>
                  </a:cxn>
                  <a:cxn ang="0">
                    <a:pos x="89" y="4"/>
                  </a:cxn>
                  <a:cxn ang="0">
                    <a:pos x="102" y="11"/>
                  </a:cxn>
                  <a:cxn ang="0">
                    <a:pos x="112" y="21"/>
                  </a:cxn>
                  <a:cxn ang="0">
                    <a:pos x="119" y="35"/>
                  </a:cxn>
                  <a:cxn ang="0">
                    <a:pos x="120" y="43"/>
                  </a:cxn>
                  <a:cxn ang="0">
                    <a:pos x="120" y="60"/>
                  </a:cxn>
                  <a:cxn ang="0">
                    <a:pos x="116" y="76"/>
                  </a:cxn>
                  <a:cxn ang="0">
                    <a:pos x="109" y="91"/>
                  </a:cxn>
                  <a:cxn ang="0">
                    <a:pos x="99" y="100"/>
                  </a:cxn>
                  <a:cxn ang="0">
                    <a:pos x="99" y="103"/>
                  </a:cxn>
                  <a:cxn ang="0">
                    <a:pos x="93" y="105"/>
                  </a:cxn>
                  <a:cxn ang="0">
                    <a:pos x="85" y="109"/>
                  </a:cxn>
                  <a:cxn ang="0">
                    <a:pos x="76" y="109"/>
                  </a:cxn>
                  <a:cxn ang="0">
                    <a:pos x="66" y="110"/>
                  </a:cxn>
                </a:cxnLst>
                <a:rect b="b" l="0" r="r" t="0"/>
                <a:pathLst>
                  <a:path h="110" w="120">
                    <a:moveTo>
                      <a:pt x="66" y="110"/>
                    </a:moveTo>
                    <a:lnTo>
                      <a:pt x="66" y="110"/>
                    </a:lnTo>
                    <a:lnTo>
                      <a:pt x="56" y="109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6" y="105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18" y="92"/>
                    </a:lnTo>
                    <a:lnTo>
                      <a:pt x="11" y="83"/>
                    </a:lnTo>
                    <a:lnTo>
                      <a:pt x="4" y="7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3" y="3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24" y="10"/>
                    </a:lnTo>
                    <a:lnTo>
                      <a:pt x="35" y="5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9" y="4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8" y="16"/>
                    </a:lnTo>
                    <a:lnTo>
                      <a:pt x="112" y="21"/>
                    </a:lnTo>
                    <a:lnTo>
                      <a:pt x="115" y="2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43"/>
                    </a:lnTo>
                    <a:lnTo>
                      <a:pt x="121" y="52"/>
                    </a:lnTo>
                    <a:lnTo>
                      <a:pt x="120" y="60"/>
                    </a:lnTo>
                    <a:lnTo>
                      <a:pt x="119" y="68"/>
                    </a:lnTo>
                    <a:lnTo>
                      <a:pt x="116" y="76"/>
                    </a:lnTo>
                    <a:lnTo>
                      <a:pt x="113" y="84"/>
                    </a:lnTo>
                    <a:lnTo>
                      <a:pt x="109" y="91"/>
                    </a:lnTo>
                    <a:lnTo>
                      <a:pt x="104" y="97"/>
                    </a:lnTo>
                    <a:lnTo>
                      <a:pt x="99" y="100"/>
                    </a:lnTo>
                    <a:lnTo>
                      <a:pt x="99" y="103"/>
                    </a:lnTo>
                    <a:lnTo>
                      <a:pt x="99" y="103"/>
                    </a:lnTo>
                    <a:lnTo>
                      <a:pt x="97" y="103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85" y="109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66" y="110"/>
                    </a:lnTo>
                    <a:lnTo>
                      <a:pt x="66" y="110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70" name="Freeform 831"/>
              <p:cNvSpPr/>
              <p:nvPr/>
            </p:nvSpPr>
            <p:spPr bwMode="auto">
              <a:xfrm>
                <a:off x="6656388" y="1506538"/>
                <a:ext cx="73025" cy="68263"/>
              </a:xfrm>
              <a:custGeom>
                <a:cxnLst>
                  <a:cxn ang="0">
                    <a:pos x="62" y="128"/>
                  </a:cxn>
                  <a:cxn ang="0">
                    <a:pos x="46" y="124"/>
                  </a:cxn>
                  <a:cxn ang="0">
                    <a:pos x="42" y="122"/>
                  </a:cxn>
                  <a:cxn ang="0">
                    <a:pos x="30" y="109"/>
                  </a:cxn>
                  <a:cxn ang="0">
                    <a:pos x="18" y="85"/>
                  </a:cxn>
                  <a:cxn ang="0">
                    <a:pos x="15" y="79"/>
                  </a:cxn>
                  <a:cxn ang="0">
                    <a:pos x="11" y="75"/>
                  </a:cxn>
                  <a:cxn ang="0">
                    <a:pos x="4" y="64"/>
                  </a:cxn>
                  <a:cxn ang="0">
                    <a:pos x="0" y="51"/>
                  </a:cxn>
                  <a:cxn ang="0">
                    <a:pos x="3" y="39"/>
                  </a:cxn>
                  <a:cxn ang="0">
                    <a:pos x="6" y="34"/>
                  </a:cxn>
                  <a:cxn ang="0">
                    <a:pos x="18" y="20"/>
                  </a:cxn>
                  <a:cxn ang="0">
                    <a:pos x="35" y="10"/>
                  </a:cxn>
                  <a:cxn ang="0">
                    <a:pos x="53" y="3"/>
                  </a:cxn>
                  <a:cxn ang="0">
                    <a:pos x="72" y="0"/>
                  </a:cxn>
                  <a:cxn ang="0">
                    <a:pos x="80" y="1"/>
                  </a:cxn>
                  <a:cxn ang="0">
                    <a:pos x="94" y="6"/>
                  </a:cxn>
                  <a:cxn ang="0">
                    <a:pos x="102" y="13"/>
                  </a:cxn>
                  <a:cxn ang="0">
                    <a:pos x="105" y="14"/>
                  </a:cxn>
                  <a:cxn ang="0">
                    <a:pos x="114" y="18"/>
                  </a:cxn>
                  <a:cxn ang="0">
                    <a:pos x="122" y="26"/>
                  </a:cxn>
                  <a:cxn ang="0">
                    <a:pos x="135" y="45"/>
                  </a:cxn>
                  <a:cxn ang="0">
                    <a:pos x="138" y="56"/>
                  </a:cxn>
                  <a:cxn ang="0">
                    <a:pos x="139" y="70"/>
                  </a:cxn>
                  <a:cxn ang="0">
                    <a:pos x="136" y="81"/>
                  </a:cxn>
                  <a:cxn ang="0">
                    <a:pos x="134" y="86"/>
                  </a:cxn>
                  <a:cxn ang="0">
                    <a:pos x="120" y="98"/>
                  </a:cxn>
                  <a:cxn ang="0">
                    <a:pos x="104" y="104"/>
                  </a:cxn>
                  <a:cxn ang="0">
                    <a:pos x="96" y="109"/>
                  </a:cxn>
                  <a:cxn ang="0">
                    <a:pos x="90" y="116"/>
                  </a:cxn>
                  <a:cxn ang="0">
                    <a:pos x="84" y="121"/>
                  </a:cxn>
                  <a:cxn ang="0">
                    <a:pos x="70" y="128"/>
                  </a:cxn>
                  <a:cxn ang="0">
                    <a:pos x="62" y="128"/>
                  </a:cxn>
                </a:cxnLst>
                <a:rect b="b" l="0" r="r" t="0"/>
                <a:pathLst>
                  <a:path h="128" w="139">
                    <a:moveTo>
                      <a:pt x="62" y="128"/>
                    </a:moveTo>
                    <a:lnTo>
                      <a:pt x="62" y="128"/>
                    </a:lnTo>
                    <a:lnTo>
                      <a:pt x="54" y="127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42" y="122"/>
                    </a:lnTo>
                    <a:lnTo>
                      <a:pt x="38" y="118"/>
                    </a:lnTo>
                    <a:lnTo>
                      <a:pt x="30" y="109"/>
                    </a:lnTo>
                    <a:lnTo>
                      <a:pt x="24" y="98"/>
                    </a:lnTo>
                    <a:lnTo>
                      <a:pt x="18" y="85"/>
                    </a:lnTo>
                    <a:lnTo>
                      <a:pt x="17" y="81"/>
                    </a:lnTo>
                    <a:lnTo>
                      <a:pt x="15" y="79"/>
                    </a:lnTo>
                    <a:lnTo>
                      <a:pt x="15" y="79"/>
                    </a:lnTo>
                    <a:lnTo>
                      <a:pt x="11" y="75"/>
                    </a:lnTo>
                    <a:lnTo>
                      <a:pt x="7" y="70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1" y="27"/>
                    </a:lnTo>
                    <a:lnTo>
                      <a:pt x="18" y="20"/>
                    </a:lnTo>
                    <a:lnTo>
                      <a:pt x="26" y="15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3" y="3"/>
                    </a:lnTo>
                    <a:lnTo>
                      <a:pt x="62" y="1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4" y="6"/>
                    </a:lnTo>
                    <a:lnTo>
                      <a:pt x="100" y="11"/>
                    </a:lnTo>
                    <a:lnTo>
                      <a:pt x="102" y="13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8" y="22"/>
                    </a:lnTo>
                    <a:lnTo>
                      <a:pt x="122" y="26"/>
                    </a:lnTo>
                    <a:lnTo>
                      <a:pt x="130" y="35"/>
                    </a:lnTo>
                    <a:lnTo>
                      <a:pt x="135" y="45"/>
                    </a:lnTo>
                    <a:lnTo>
                      <a:pt x="138" y="56"/>
                    </a:lnTo>
                    <a:lnTo>
                      <a:pt x="138" y="56"/>
                    </a:lnTo>
                    <a:lnTo>
                      <a:pt x="139" y="63"/>
                    </a:lnTo>
                    <a:lnTo>
                      <a:pt x="139" y="70"/>
                    </a:lnTo>
                    <a:lnTo>
                      <a:pt x="137" y="78"/>
                    </a:lnTo>
                    <a:lnTo>
                      <a:pt x="136" y="81"/>
                    </a:lnTo>
                    <a:lnTo>
                      <a:pt x="134" y="86"/>
                    </a:lnTo>
                    <a:lnTo>
                      <a:pt x="134" y="86"/>
                    </a:lnTo>
                    <a:lnTo>
                      <a:pt x="128" y="92"/>
                    </a:lnTo>
                    <a:lnTo>
                      <a:pt x="120" y="98"/>
                    </a:lnTo>
                    <a:lnTo>
                      <a:pt x="113" y="101"/>
                    </a:lnTo>
                    <a:lnTo>
                      <a:pt x="104" y="104"/>
                    </a:lnTo>
                    <a:lnTo>
                      <a:pt x="99" y="105"/>
                    </a:lnTo>
                    <a:lnTo>
                      <a:pt x="96" y="109"/>
                    </a:lnTo>
                    <a:lnTo>
                      <a:pt x="96" y="109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4" y="121"/>
                    </a:lnTo>
                    <a:lnTo>
                      <a:pt x="78" y="125"/>
                    </a:lnTo>
                    <a:lnTo>
                      <a:pt x="70" y="128"/>
                    </a:lnTo>
                    <a:lnTo>
                      <a:pt x="62" y="128"/>
                    </a:lnTo>
                    <a:lnTo>
                      <a:pt x="62" y="128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</p:grpSp>
      </p:grpSp>
      <p:grpSp>
        <p:nvGrpSpPr>
          <p:cNvPr id="471" name="组合 470"/>
          <p:cNvGrpSpPr/>
          <p:nvPr/>
        </p:nvGrpSpPr>
        <p:grpSpPr>
          <a:xfrm>
            <a:off x="1746814" y="2032008"/>
            <a:ext cx="889884" cy="898847"/>
            <a:chOff x="1746814" y="1981505"/>
            <a:chExt cx="889884" cy="898847"/>
          </a:xfrm>
        </p:grpSpPr>
        <p:sp>
          <p:nvSpPr>
            <p:cNvPr id="472" name="椭圆 31"/>
            <p:cNvSpPr/>
            <p:nvPr/>
          </p:nvSpPr>
          <p:spPr>
            <a:xfrm rot="15654318">
              <a:off x="1742332" y="1985987"/>
              <a:ext cx="898847" cy="889884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rgbClr val="AE7F4F"/>
                </a:solidFill>
              </a:endParaRPr>
            </a:p>
          </p:txBody>
        </p:sp>
        <p:grpSp>
          <p:nvGrpSpPr>
            <p:cNvPr id="473" name="组合 472"/>
            <p:cNvGrpSpPr/>
            <p:nvPr/>
          </p:nvGrpSpPr>
          <p:grpSpPr>
            <a:xfrm>
              <a:off x="1927519" y="2159252"/>
              <a:ext cx="555270" cy="543354"/>
              <a:chOff x="2159000" y="1141413"/>
              <a:chExt cx="739775" cy="723900"/>
            </a:xfrm>
            <a:solidFill>
              <a:schemeClr val="bg1"/>
            </a:solidFill>
          </p:grpSpPr>
          <p:sp>
            <p:nvSpPr>
              <p:cNvPr id="474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b="b" l="0" r="r" t="0"/>
                <a:pathLst>
                  <a:path h="118" w="27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75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b="b" l="0" r="r" t="0"/>
                <a:pathLst>
                  <a:path h="104" w="20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76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b="b" l="0" r="r" t="0"/>
                <a:pathLst>
                  <a:path h="109" w="18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77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b="b" l="0" r="r" t="0"/>
                <a:pathLst>
                  <a:path h="105" w="23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78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b="b" l="0" r="r" t="0"/>
                <a:pathLst>
                  <a:path h="99" w="28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79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b="b" l="0" r="r" t="0"/>
                <a:pathLst>
                  <a:path h="119" w="43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80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b="b" l="0" r="r" t="0"/>
                <a:pathLst>
                  <a:path h="118" w="42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81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b="b" l="0" r="r" t="0"/>
                <a:pathLst>
                  <a:path h="110" w="39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82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b="b" l="0" r="r" t="0"/>
                <a:pathLst>
                  <a:path h="104" w="2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83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b="b" l="0" r="r" t="0"/>
                <a:pathLst>
                  <a:path h="114" w="42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84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b="b" l="0" r="r" t="0"/>
                <a:pathLst>
                  <a:path h="104" w="28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85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b="b" l="0" r="r" t="0"/>
                <a:pathLst>
                  <a:path h="108" w="33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86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b="b" l="0" r="r" t="0"/>
                <a:pathLst>
                  <a:path h="99" w="23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87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b="b" l="0" r="r" t="0"/>
                <a:pathLst>
                  <a:path h="109" w="14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88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b="b" l="0" r="r" t="0"/>
                <a:pathLst>
                  <a:path h="99" w="37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89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b="b" l="0" r="r" t="0"/>
                <a:pathLst>
                  <a:path h="99" w="28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90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b="b" l="0" r="r" t="0"/>
                <a:pathLst>
                  <a:path h="104" w="22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91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b="b" l="0" r="r" t="0"/>
                <a:pathLst>
                  <a:path h="104" w="15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92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b="b" l="0" r="r" t="0"/>
                <a:pathLst>
                  <a:path h="103" w="15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93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b="b" l="0" r="r" t="0"/>
                <a:pathLst>
                  <a:path h="81" w="14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94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b="b" l="0" r="r" t="0"/>
                <a:pathLst>
                  <a:path h="62" w="14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95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b="b" l="0" r="r" t="0"/>
                <a:pathLst>
                  <a:path h="129" w="47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96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b="b" l="0" r="r" t="0"/>
                <a:pathLst>
                  <a:path h="66" w="41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97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b="b" l="0" r="r" t="0"/>
                <a:pathLst>
                  <a:path h="78" w="35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98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b="b" l="0" r="r" t="0"/>
                <a:pathLst>
                  <a:path h="65" w="34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499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b="b" l="0" r="r" t="0"/>
                <a:pathLst>
                  <a:path h="21" w="9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00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b="b" l="0" r="r" t="0"/>
                <a:pathLst>
                  <a:path h="92" w="28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01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b="b" l="0" r="r" t="0"/>
                <a:pathLst>
                  <a:path h="60" w="22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02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b="b" l="0" r="r" t="0"/>
                <a:pathLst>
                  <a:path h="91" w="34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03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b="b" l="0" r="r" t="0"/>
                <a:pathLst>
                  <a:path h="66" w="41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04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b="b" l="0" r="r" t="0"/>
                <a:pathLst>
                  <a:path h="80" w="42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05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b="b" l="0" r="r" t="0"/>
                <a:pathLst>
                  <a:path h="1368" w="139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06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b="b" l="0" r="r" t="0"/>
                <a:pathLst>
                  <a:path h="1142" w="1125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</p:grpSp>
      </p:grpSp>
      <p:grpSp>
        <p:nvGrpSpPr>
          <p:cNvPr id="507" name="组合 506"/>
          <p:cNvGrpSpPr/>
          <p:nvPr/>
        </p:nvGrpSpPr>
        <p:grpSpPr>
          <a:xfrm>
            <a:off x="1746815" y="3367516"/>
            <a:ext cx="889884" cy="898847"/>
            <a:chOff x="1746815" y="3317013"/>
            <a:chExt cx="889884" cy="898847"/>
          </a:xfrm>
        </p:grpSpPr>
        <p:sp>
          <p:nvSpPr>
            <p:cNvPr id="508" name="椭圆 31"/>
            <p:cNvSpPr/>
            <p:nvPr/>
          </p:nvSpPr>
          <p:spPr>
            <a:xfrm rot="15654318">
              <a:off x="1742333" y="3321495"/>
              <a:ext cx="898847" cy="889884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C30F0F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rgbClr val="AE7F4F"/>
                </a:solidFill>
              </a:endParaRPr>
            </a:p>
          </p:txBody>
        </p:sp>
        <p:grpSp>
          <p:nvGrpSpPr>
            <p:cNvPr id="509" name="组合 508"/>
            <p:cNvGrpSpPr/>
            <p:nvPr/>
          </p:nvGrpSpPr>
          <p:grpSpPr>
            <a:xfrm>
              <a:off x="1914411" y="3510469"/>
              <a:ext cx="524290" cy="537396"/>
              <a:chOff x="3282950" y="1154113"/>
              <a:chExt cx="698501" cy="715963"/>
            </a:xfrm>
            <a:solidFill>
              <a:schemeClr val="bg1"/>
            </a:solidFill>
          </p:grpSpPr>
          <p:sp>
            <p:nvSpPr>
              <p:cNvPr id="510" name="Freeform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b="b" l="0" r="r" t="0"/>
                <a:pathLst>
                  <a:path h="290" w="105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11" name="Freeform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b="b" l="0" r="r" t="0"/>
                <a:pathLst>
                  <a:path h="531" w="166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12" name="Freeform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b="b" l="0" r="r" t="0"/>
                <a:pathLst>
                  <a:path h="317" w="109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13" name="Freeform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b="b" l="0" r="r" t="0"/>
                <a:pathLst>
                  <a:path h="322" w="110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14" name="Freeform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b="b" l="0" r="r" t="0"/>
                <a:pathLst>
                  <a:path h="346" w="7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15" name="Freeform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b="b" l="0" r="r" t="0"/>
                <a:pathLst>
                  <a:path h="478" w="90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16" name="Freeform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b="b" l="0" r="r" t="0"/>
                <a:pathLst>
                  <a:path h="862" w="198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17" name="Freeform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b="b" l="0" r="r" t="0"/>
                <a:pathLst>
                  <a:path h="854" w="185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18" name="Freeform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b="b" l="0" r="r" t="0"/>
                <a:pathLst>
                  <a:path h="954" w="196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19" name="Freeform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b="b" l="0" r="r" t="0"/>
                <a:pathLst>
                  <a:path h="924" w="18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20" name="Freeform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b="b" l="0" r="r" t="0"/>
                <a:pathLst>
                  <a:path h="943" w="185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21" name="Freeform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b="b" l="0" r="r" t="0"/>
                <a:pathLst>
                  <a:path h="929" w="171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22" name="Freeform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b="b" l="0" r="r" t="0"/>
                <a:pathLst>
                  <a:path h="825" w="170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23" name="Freeform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b="b" l="0" r="r" t="0"/>
                <a:pathLst>
                  <a:path h="682" w="128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24" name="Freeform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b="b" l="0" r="r" t="0"/>
                <a:pathLst>
                  <a:path h="507" w="114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25" name="Freeform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b="b" l="0" r="r" t="0"/>
                <a:pathLst>
                  <a:path h="360" w="62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26" name="Freeform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b="b" l="0" r="r" t="0"/>
                <a:pathLst>
                  <a:path h="246" w="42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27" name="Freeform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b="b" l="0" r="r" t="0"/>
                <a:pathLst>
                  <a:path h="123" w="47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28" name="Freeform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b="b" l="0" r="r" t="0"/>
                <a:pathLst>
                  <a:path h="146" w="52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29" name="Freeform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b="b" l="0" r="r" t="0"/>
                <a:pathLst>
                  <a:path h="190" w="66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30" name="Freeform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b="b" l="0" r="r" t="0"/>
                <a:pathLst>
                  <a:path h="277" w="271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31" name="Freeform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b="b" l="0" r="r" t="0"/>
                <a:pathLst>
                  <a:path h="1215" w="1220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532" name="Freeform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b="b" l="0" r="r" t="0"/>
                <a:pathLst>
                  <a:path h="426" w="1052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rgbClr val="AE7F4F"/>
                  </a:solidFill>
                </a:endParaRPr>
              </a:p>
            </p:txBody>
          </p:sp>
        </p:grpSp>
      </p:grp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170940" y="5397500"/>
            <a:ext cx="4077335" cy="2673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ln cap="flat" cmpd="sng" w="9525">
                  <a:noFill/>
                  <a:prstDash val="solid"/>
                  <a:headEnd len="med" type="none" w="med"/>
                  <a:tailEnd len="med" type="none" w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管住自己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21" name="PA_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</a:blip>
          <a:stretch>
            <a:fillRect/>
          </a:stretch>
        </p:blipFill>
        <p:spPr>
          <a:xfrm>
            <a:off x="1680424" y="1515734"/>
            <a:ext cx="3058844" cy="3997352"/>
          </a:xfrm>
          <a:prstGeom prst="rect">
            <a:avLst/>
          </a:prstGeom>
        </p:spPr>
      </p:pic>
      <p:sp>
        <p:nvSpPr>
          <p:cNvPr id="23" name="PA_文本框 334"/>
          <p:cNvSpPr txBox="1"/>
          <p:nvPr>
            <p:custDataLst>
              <p:tags r:id="rId6"/>
            </p:custDataLst>
          </p:nvPr>
        </p:nvSpPr>
        <p:spPr>
          <a:xfrm>
            <a:off x="6454270" y="1889942"/>
            <a:ext cx="3942128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不长记性，总是重复在同一个错误里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原谅自己，在没有办法改变的时候就放弃了，然后给自己找各种各样的理由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意志薄弱，下决心要控制自己，可是总是在最后的关头又坚持不住了</a:t>
            </a:r>
          </a:p>
        </p:txBody>
      </p:sp>
      <p:sp>
        <p:nvSpPr>
          <p:cNvPr id="25" name="PA_文本框 336"/>
          <p:cNvSpPr txBox="1"/>
          <p:nvPr>
            <p:custDataLst>
              <p:tags r:id="rId7"/>
            </p:custDataLst>
          </p:nvPr>
        </p:nvSpPr>
        <p:spPr>
          <a:xfrm>
            <a:off x="6503965" y="3898805"/>
            <a:ext cx="3842739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defRPr>
            </a:lvl1pPr>
          </a:lstStyle>
          <a:p>
            <a:pPr lvl="0">
              <a:lnSpc>
                <a:spcPct val="150000"/>
              </a:lnSpc>
              <a:spcBef>
                <a:spcPct val="50000"/>
              </a:spcBef>
              <a:buClrTx/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sym typeface="+mn-ea"/>
              </a:rPr>
              <a:t>管得住自己，你是习惯的主人</a:t>
            </a:r>
          </a:p>
          <a:p>
            <a:pPr lvl="0">
              <a:lnSpc>
                <a:spcPct val="150000"/>
              </a:lnSpc>
              <a:spcBef>
                <a:spcPct val="50000"/>
              </a:spcBef>
              <a:buClrTx/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sym typeface="+mn-ea"/>
              </a:rPr>
              <a:t>管不住自己，你是习惯的奴隶</a:t>
            </a:r>
          </a:p>
          <a:p>
            <a:pPr lvl="0">
              <a:lnSpc>
                <a:spcPct val="150000"/>
              </a:lnSpc>
              <a:spcBef>
                <a:spcPct val="50000"/>
              </a:spcBef>
              <a:buClrTx/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sym typeface="+mn-ea"/>
              </a:rPr>
              <a:t>做主人，还是做奴隶</a:t>
            </a:r>
          </a:p>
          <a:p>
            <a:pPr lvl="0">
              <a:lnSpc>
                <a:spcPct val="150000"/>
              </a:lnSpc>
              <a:spcBef>
                <a:spcPct val="50000"/>
              </a:spcBef>
              <a:buClrTx/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sym typeface="+mn-ea"/>
              </a:rPr>
              <a:t>全在于自己的选择</a:t>
            </a:r>
          </a:p>
        </p:txBody>
      </p:sp>
      <p:sp>
        <p:nvSpPr>
          <p:cNvPr id="77" name="椭圆 76"/>
          <p:cNvSpPr/>
          <p:nvPr/>
        </p:nvSpPr>
        <p:spPr>
          <a:xfrm>
            <a:off x="6096000" y="2179320"/>
            <a:ext cx="232410" cy="232410"/>
          </a:xfrm>
          <a:prstGeom prst="ellipse">
            <a:avLst/>
          </a:prstGeom>
          <a:solidFill>
            <a:srgbClr val="1E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椭圆 77"/>
          <p:cNvSpPr/>
          <p:nvPr/>
        </p:nvSpPr>
        <p:spPr>
          <a:xfrm>
            <a:off x="6096000" y="4070350"/>
            <a:ext cx="232410" cy="232410"/>
          </a:xfrm>
          <a:prstGeom prst="ellipse">
            <a:avLst/>
          </a:prstGeom>
          <a:solidFill>
            <a:srgbClr val="C3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3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3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9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fill="hold" grpId="0" id="4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fill="hold" grpId="0" id="4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8"/>
      <p:bldP grpId="0" spid="3"/>
      <p:bldP grpId="0" spid="6"/>
      <p:bldP grpId="0" spid="67"/>
      <p:bldP grpId="0" spid="23"/>
      <p:bldP grpId="0" spid="25"/>
      <p:bldP grpId="0" spid="77"/>
      <p:bldP grpId="0" spid="7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" y="4445"/>
            <a:ext cx="12195175" cy="6854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21582" y="2662291"/>
            <a:ext cx="3943350" cy="3943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8362168">
            <a:off x="8781045" y="83958"/>
            <a:ext cx="2915147" cy="2915147"/>
          </a:xfrm>
          <a:prstGeom prst="rect">
            <a:avLst/>
          </a:prstGeom>
        </p:spPr>
      </p:pic>
      <p:sp>
        <p:nvSpPr>
          <p:cNvPr id="2" name="对话气泡: 椭圆形 1"/>
          <p:cNvSpPr/>
          <p:nvPr/>
        </p:nvSpPr>
        <p:spPr>
          <a:xfrm>
            <a:off x="2783205" y="882015"/>
            <a:ext cx="4825365" cy="2296795"/>
          </a:xfrm>
          <a:prstGeom prst="wedgeEllipseCallout">
            <a:avLst/>
          </a:prstGeom>
          <a:solidFill>
            <a:srgbClr val="1E5AA4"/>
          </a:solidFill>
          <a:ln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3195955" y="1217930"/>
            <a:ext cx="4203700" cy="1610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fontAlgn="auto">
              <a:lnSpc>
                <a:spcPts val="5980"/>
              </a:lnSpc>
            </a:pPr>
            <a:r>
              <a:rPr altLang="en-US" b="1" lang="zh-CN" sz="4400">
                <a:solidFill>
                  <a:schemeClr val="bg1"/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相信自己，</a:t>
            </a:r>
          </a:p>
          <a:p>
            <a:pPr algn="l" fontAlgn="auto">
              <a:lnSpc>
                <a:spcPts val="5980"/>
              </a:lnSpc>
            </a:pPr>
            <a:r>
              <a:rPr altLang="en-US" b="1" lang="zh-CN" sz="4400">
                <a:solidFill>
                  <a:schemeClr val="bg1"/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我们可以更优秀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84533" y="4425219"/>
            <a:ext cx="5061684" cy="17712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700" spd="med">
        <p:cover dir="ru"/>
      </p:transition>
    </mc:Choice>
    <mc:Fallback>
      <p:transition spd="med">
        <p:cover dir="r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37" nodeType="click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-4.44444E-06 L 0.25 -4.44444E-06" pathEditMode="relative" ptsTypes="AA" rAng="0">
                                      <p:cBhvr>
                                        <p:cTn dur="20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6"/>
      <p:bldP grpId="0" spid="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ln cap="flat" cmpd="sng" w="9525">
                  <a:noFill/>
                  <a:prstDash val="solid"/>
                  <a:headEnd len="med" type="none" w="med"/>
                  <a:tailEnd len="med" type="none" w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同学做法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1286859" y="2881476"/>
            <a:ext cx="2080736" cy="1876014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 w="9525">
            <a:noFill/>
            <a:prstDash val="solid"/>
            <a:miter lim="800000"/>
          </a:ln>
        </p:spPr>
        <p:txBody>
          <a:bodyPr anchor="t" anchorCtr="0" bIns="64286" compatLnSpc="1" lIns="128573" numCol="1" rIns="128573" tIns="64286" vert="horz" wrap="square"/>
          <a:lstStyle/>
          <a:p>
            <a:pPr>
              <a:lnSpc>
                <a:spcPct val="120000"/>
              </a:lnSpc>
            </a:pPr>
            <a:endParaRPr altLang="en-US" lang="zh-CN">
              <a:latin charset="0" panose="020b0604020202020204" pitchFamily="34" typeface="Arial"/>
              <a:ea charset="-122" panose="020b050302020402020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88376" y="3362113"/>
            <a:ext cx="1277700" cy="877824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 algn="ctr">
              <a:lnSpc>
                <a:spcPct val="120000"/>
              </a:lnSpc>
            </a:pPr>
            <a:r>
              <a:rPr altLang="en-US" b="1" lang="zh-CN" sz="1600">
                <a:solidFill>
                  <a:schemeClr val="bg1"/>
                </a:solidFill>
                <a:cs charset="-122" panose="020b0503020204020204" typeface="微软雅黑"/>
                <a:sym typeface="+mn-ea"/>
              </a:rPr>
              <a:t>可是……</a:t>
            </a:r>
            <a:br>
              <a:rPr altLang="en-US" b="1" lang="zh-CN" sz="1600">
                <a:solidFill>
                  <a:schemeClr val="bg1"/>
                </a:solidFill>
                <a:cs charset="-122" panose="020b0503020204020204" typeface="微软雅黑"/>
                <a:sym typeface="+mn-ea"/>
              </a:rPr>
            </a:br>
            <a:r>
              <a:rPr altLang="en-US" b="1" lang="zh-CN" sz="1600">
                <a:solidFill>
                  <a:schemeClr val="bg1"/>
                </a:solidFill>
                <a:cs charset="-122" panose="020b0503020204020204" typeface="微软雅黑"/>
                <a:sym typeface="+mn-ea"/>
              </a:rPr>
              <a:t>看看咱们同学们是如何做的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640246" y="1535999"/>
            <a:ext cx="6297975" cy="635112"/>
          </a:xfrm>
          <a:prstGeom prst="roundRect">
            <a:avLst>
              <a:gd fmla="val 20638" name="adj"/>
            </a:avLst>
          </a:prstGeom>
          <a:solidFill>
            <a:srgbClr val="1E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3648211" y="1649691"/>
            <a:ext cx="769860" cy="4370538"/>
          </a:xfrm>
          <a:custGeom>
            <a:gdLst>
              <a:gd fmla="*/ 1999 w 3544" name="T0"/>
              <a:gd fmla="*/ 9150 h 14563" name="T1"/>
              <a:gd fmla="*/ 1999 w 3544" name="T2"/>
              <a:gd fmla="*/ 12306 h 14563" name="T3"/>
              <a:gd fmla="*/ 2353 w 3544" name="T4"/>
              <a:gd fmla="*/ 13628 h 14563" name="T5"/>
              <a:gd fmla="*/ 3544 w 3544" name="T6"/>
              <a:gd fmla="*/ 14112 h 14563" name="T7"/>
              <a:gd fmla="*/ 3544 w 3544" name="T8"/>
              <a:gd fmla="*/ 14563 h 14563" name="T9"/>
              <a:gd fmla="*/ 1933 w 3544" name="T10"/>
              <a:gd fmla="*/ 14016 h 14563" name="T11"/>
              <a:gd fmla="*/ 1419 w 3544" name="T12"/>
              <a:gd fmla="*/ 12050 h 14563" name="T13"/>
              <a:gd fmla="*/ 1419 w 3544" name="T14"/>
              <a:gd fmla="*/ 9279 h 14563" name="T15"/>
              <a:gd fmla="*/ 1160 w 3544" name="T16"/>
              <a:gd fmla="*/ 8022 h 14563" name="T17"/>
              <a:gd fmla="*/ 0 w 3544" name="T18"/>
              <a:gd fmla="*/ 7475 h 14563" name="T19"/>
              <a:gd fmla="*/ 0 w 3544" name="T20"/>
              <a:gd fmla="*/ 7088 h 14563" name="T21"/>
              <a:gd fmla="*/ 1127 w 3544" name="T22"/>
              <a:gd fmla="*/ 6571 h 14563" name="T23"/>
              <a:gd fmla="*/ 1419 w 3544" name="T24"/>
              <a:gd fmla="*/ 5284 h 14563" name="T25"/>
              <a:gd fmla="*/ 1419 w 3544" name="T26"/>
              <a:gd fmla="*/ 2513 h 14563" name="T27"/>
              <a:gd fmla="*/ 1933 w 3544" name="T28"/>
              <a:gd fmla="*/ 547 h 14563" name="T29"/>
              <a:gd fmla="*/ 3544 w 3544" name="T30"/>
              <a:gd fmla="*/ 0 h 14563" name="T31"/>
              <a:gd fmla="*/ 3544 w 3544" name="T32"/>
              <a:gd fmla="*/ 451 h 14563" name="T33"/>
              <a:gd fmla="*/ 2353 w 3544" name="T34"/>
              <a:gd fmla="*/ 902 h 14563" name="T35"/>
              <a:gd fmla="*/ 1999 w 3544" name="T36"/>
              <a:gd fmla="*/ 2254 h 14563" name="T37"/>
              <a:gd fmla="*/ 1999 w 3544" name="T38"/>
              <a:gd fmla="*/ 5413 h 14563" name="T39"/>
              <a:gd fmla="*/ 580 w 3544" name="T40"/>
              <a:gd fmla="*/ 7275 h 14563" name="T41"/>
              <a:gd fmla="*/ 580 w 3544" name="T42"/>
              <a:gd fmla="*/ 7304 h 14563" name="T43"/>
              <a:gd fmla="*/ 1999 w 3544" name="T44"/>
              <a:gd fmla="*/ 9150 h 14563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4563" w="3543">
                <a:moveTo>
                  <a:pt x="1999" y="9150"/>
                </a:moveTo>
                <a:lnTo>
                  <a:pt x="1999" y="12306"/>
                </a:lnTo>
                <a:cubicBezTo>
                  <a:pt x="1999" y="12867"/>
                  <a:pt x="2117" y="13306"/>
                  <a:pt x="2353" y="13628"/>
                </a:cubicBezTo>
                <a:cubicBezTo>
                  <a:pt x="2590" y="13950"/>
                  <a:pt x="2986" y="14112"/>
                  <a:pt x="3544" y="14112"/>
                </a:cubicBezTo>
                <a:lnTo>
                  <a:pt x="3544" y="14563"/>
                </a:lnTo>
                <a:cubicBezTo>
                  <a:pt x="2815" y="14563"/>
                  <a:pt x="2276" y="14379"/>
                  <a:pt x="1933" y="14016"/>
                </a:cubicBezTo>
                <a:cubicBezTo>
                  <a:pt x="1589" y="13650"/>
                  <a:pt x="1419" y="12993"/>
                  <a:pt x="1419" y="12050"/>
                </a:cubicBezTo>
                <a:lnTo>
                  <a:pt x="1419" y="9279"/>
                </a:lnTo>
                <a:cubicBezTo>
                  <a:pt x="1419" y="8762"/>
                  <a:pt x="1333" y="8344"/>
                  <a:pt x="1160" y="8022"/>
                </a:cubicBezTo>
                <a:cubicBezTo>
                  <a:pt x="990" y="7701"/>
                  <a:pt x="602" y="7516"/>
                  <a:pt x="0" y="7475"/>
                </a:cubicBezTo>
                <a:lnTo>
                  <a:pt x="0" y="7088"/>
                </a:lnTo>
                <a:cubicBezTo>
                  <a:pt x="558" y="7002"/>
                  <a:pt x="935" y="6829"/>
                  <a:pt x="1127" y="6571"/>
                </a:cubicBezTo>
                <a:cubicBezTo>
                  <a:pt x="1322" y="6315"/>
                  <a:pt x="1419" y="5883"/>
                  <a:pt x="1419" y="5284"/>
                </a:cubicBezTo>
                <a:lnTo>
                  <a:pt x="1419" y="2513"/>
                </a:lnTo>
                <a:cubicBezTo>
                  <a:pt x="1419" y="1567"/>
                  <a:pt x="1589" y="913"/>
                  <a:pt x="1933" y="547"/>
                </a:cubicBezTo>
                <a:cubicBezTo>
                  <a:pt x="2276" y="181"/>
                  <a:pt x="2815" y="0"/>
                  <a:pt x="3544" y="0"/>
                </a:cubicBezTo>
                <a:lnTo>
                  <a:pt x="3544" y="451"/>
                </a:lnTo>
                <a:cubicBezTo>
                  <a:pt x="2986" y="451"/>
                  <a:pt x="2590" y="602"/>
                  <a:pt x="2353" y="902"/>
                </a:cubicBezTo>
                <a:cubicBezTo>
                  <a:pt x="2117" y="1201"/>
                  <a:pt x="1999" y="1652"/>
                  <a:pt x="1999" y="2254"/>
                </a:cubicBezTo>
                <a:lnTo>
                  <a:pt x="1999" y="5413"/>
                </a:lnTo>
                <a:cubicBezTo>
                  <a:pt x="1999" y="6265"/>
                  <a:pt x="1592" y="7275"/>
                  <a:pt x="580" y="7275"/>
                </a:cubicBezTo>
                <a:lnTo>
                  <a:pt x="580" y="7304"/>
                </a:lnTo>
                <a:cubicBezTo>
                  <a:pt x="1565" y="7304"/>
                  <a:pt x="1999" y="8309"/>
                  <a:pt x="1999" y="91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64286" compatLnSpc="1" lIns="128573" numCol="1" rIns="128573" tIns="64286" vert="horz" wrap="square"/>
          <a:lstStyle/>
          <a:p>
            <a:pPr>
              <a:lnSpc>
                <a:spcPct val="120000"/>
              </a:lnSpc>
            </a:pPr>
            <a:endParaRPr altLang="en-US" lang="zh-CN">
              <a:latin charset="0" panose="020b0604020202020204" pitchFamily="34" typeface="Arial"/>
              <a:ea charset="-122" panose="020b050302020402020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40246" y="2494990"/>
            <a:ext cx="6297975" cy="635112"/>
          </a:xfrm>
          <a:prstGeom prst="roundRect">
            <a:avLst>
              <a:gd fmla="val 25274" name="adj"/>
            </a:avLst>
          </a:prstGeom>
          <a:solidFill>
            <a:srgbClr val="C3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640246" y="3487365"/>
            <a:ext cx="6297975" cy="635112"/>
          </a:xfrm>
          <a:prstGeom prst="roundRect">
            <a:avLst>
              <a:gd fmla="val 25274" name="adj"/>
            </a:avLst>
          </a:prstGeom>
          <a:solidFill>
            <a:srgbClr val="1E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640246" y="4490051"/>
            <a:ext cx="6297975" cy="635112"/>
          </a:xfrm>
          <a:prstGeom prst="roundRect">
            <a:avLst>
              <a:gd fmla="val 26820" name="adj"/>
            </a:avLst>
          </a:prstGeom>
          <a:solidFill>
            <a:srgbClr val="C3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5290277" y="1678097"/>
            <a:ext cx="4880472" cy="320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bg1"/>
                </a:solidFill>
                <a:sym typeface="+mn-ea"/>
              </a:rPr>
              <a:t>上课铃响了，还在与同桌聊天……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5290277" y="2620185"/>
            <a:ext cx="4880472" cy="320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bg1"/>
                </a:solidFill>
                <a:sym typeface="+mn-ea"/>
              </a:rPr>
              <a:t>上课半天，还没有找到课本……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5290277" y="3620330"/>
            <a:ext cx="4880472" cy="320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bg1"/>
                </a:solidFill>
                <a:sym typeface="+mn-ea"/>
              </a:rPr>
              <a:t>假期作业拿来抄抄，要不随便乱做，应付老师检查完事……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5290277" y="4620476"/>
            <a:ext cx="4880472" cy="320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bg1"/>
                </a:solidFill>
                <a:sym typeface="+mn-ea"/>
              </a:rPr>
              <a:t>试卷写得不能辨认……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4656400" y="5486368"/>
            <a:ext cx="6297975" cy="635112"/>
          </a:xfrm>
          <a:prstGeom prst="roundRect">
            <a:avLst>
              <a:gd fmla="val 26820" name="adj"/>
            </a:avLst>
          </a:prstGeom>
          <a:solidFill>
            <a:srgbClr val="1E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latin charset="0" panose="020b0604020202020204" pitchFamily="34" typeface="Arial"/>
              <a:ea charset="-122" panose="020b050302020402020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306431" y="5620622"/>
            <a:ext cx="4880472" cy="320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typeface="微软雅黑"/>
                <a:ea charset="-122" panose="020b050302020402020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z="1400">
                <a:solidFill>
                  <a:schemeClr val="bg1"/>
                </a:solidFill>
                <a:sym typeface="+mn-ea"/>
              </a:rPr>
              <a:t>课堂上走神，做小动作……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2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3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2"/>
      <p:bldP grpId="0" spid="5"/>
      <p:bldP grpId="0" spid="7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学习习惯测验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33855" y="1554480"/>
            <a:ext cx="324485" cy="47999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1398495" y="1538343"/>
            <a:ext cx="2609340" cy="441064"/>
            <a:chOff x="2043954" y="1527586"/>
            <a:chExt cx="8940299" cy="1511204"/>
          </a:xfrm>
        </p:grpSpPr>
        <p:sp>
          <p:nvSpPr>
            <p:cNvPr id="20" name="平行四边形 19"/>
            <p:cNvSpPr/>
            <p:nvPr/>
          </p:nvSpPr>
          <p:spPr>
            <a:xfrm flipH="1" rot="1117544">
              <a:off x="2043954" y="1768093"/>
              <a:ext cx="1021974" cy="1270697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       </a:t>
              </a: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2108498" y="1527586"/>
              <a:ext cx="8875755" cy="1280159"/>
            </a:xfrm>
            <a:custGeom>
              <a:gdLst>
                <a:gd fmla="*/ 0 w 8875755" name="connsiteX0"/>
                <a:gd fmla="*/ 0 h 1280159" name="connsiteY0"/>
                <a:gd fmla="*/ 8875754 w 8875755" name="connsiteX1"/>
                <a:gd fmla="*/ 0 h 1280159" name="connsiteY1"/>
                <a:gd fmla="*/ 7959161 w 8875755" name="connsiteX2"/>
                <a:gd fmla="*/ 640079 h 1280159" name="connsiteY2"/>
                <a:gd fmla="*/ 8875755 w 8875755" name="connsiteX3"/>
                <a:gd fmla="*/ 1280158 h 1280159" name="connsiteY3"/>
                <a:gd fmla="*/ 8875755 w 8875755" name="connsiteX4"/>
                <a:gd fmla="*/ 1280159 h 1280159" name="connsiteY4"/>
                <a:gd fmla="*/ 0 w 8875755" name="connsiteX5"/>
                <a:gd fmla="*/ 1280159 h 128015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280159" w="8875755">
                  <a:moveTo>
                    <a:pt x="0" y="0"/>
                  </a:moveTo>
                  <a:lnTo>
                    <a:pt x="8875754" y="0"/>
                  </a:lnTo>
                  <a:lnTo>
                    <a:pt x="7959161" y="640079"/>
                  </a:lnTo>
                  <a:lnTo>
                    <a:pt x="8875755" y="1280158"/>
                  </a:lnTo>
                  <a:lnTo>
                    <a:pt x="8875755" y="1280159"/>
                  </a:lnTo>
                  <a:lnTo>
                    <a:pt x="0" y="1280159"/>
                  </a:ln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09253" y="2287370"/>
            <a:ext cx="2609340" cy="441064"/>
            <a:chOff x="2043954" y="1527586"/>
            <a:chExt cx="8940299" cy="1511204"/>
          </a:xfrm>
          <a:solidFill>
            <a:srgbClr val="C30F0F"/>
          </a:solidFill>
        </p:grpSpPr>
        <p:sp>
          <p:nvSpPr>
            <p:cNvPr id="23" name="平行四边形 22"/>
            <p:cNvSpPr/>
            <p:nvPr/>
          </p:nvSpPr>
          <p:spPr>
            <a:xfrm flipH="1" rot="1117544">
              <a:off x="2043954" y="1768093"/>
              <a:ext cx="1021974" cy="1270697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       </a:t>
              </a: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108498" y="1527586"/>
              <a:ext cx="8875755" cy="1280159"/>
            </a:xfrm>
            <a:custGeom>
              <a:gdLst>
                <a:gd fmla="*/ 0 w 8875755" name="connsiteX0"/>
                <a:gd fmla="*/ 0 h 1280159" name="connsiteY0"/>
                <a:gd fmla="*/ 8875754 w 8875755" name="connsiteX1"/>
                <a:gd fmla="*/ 0 h 1280159" name="connsiteY1"/>
                <a:gd fmla="*/ 7959161 w 8875755" name="connsiteX2"/>
                <a:gd fmla="*/ 640079 h 1280159" name="connsiteY2"/>
                <a:gd fmla="*/ 8875755 w 8875755" name="connsiteX3"/>
                <a:gd fmla="*/ 1280158 h 1280159" name="connsiteY3"/>
                <a:gd fmla="*/ 8875755 w 8875755" name="connsiteX4"/>
                <a:gd fmla="*/ 1280159 h 1280159" name="connsiteY4"/>
                <a:gd fmla="*/ 0 w 8875755" name="connsiteX5"/>
                <a:gd fmla="*/ 1280159 h 128015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280159" w="8875755">
                  <a:moveTo>
                    <a:pt x="0" y="0"/>
                  </a:moveTo>
                  <a:lnTo>
                    <a:pt x="8875754" y="0"/>
                  </a:lnTo>
                  <a:lnTo>
                    <a:pt x="7959161" y="640079"/>
                  </a:lnTo>
                  <a:lnTo>
                    <a:pt x="8875755" y="1280158"/>
                  </a:lnTo>
                  <a:lnTo>
                    <a:pt x="8875755" y="1280159"/>
                  </a:lnTo>
                  <a:lnTo>
                    <a:pt x="0" y="12801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98495" y="3016077"/>
            <a:ext cx="2609340" cy="441064"/>
            <a:chOff x="2043954" y="1527586"/>
            <a:chExt cx="8940299" cy="1511204"/>
          </a:xfrm>
          <a:solidFill>
            <a:srgbClr val="1E5AA4"/>
          </a:solidFill>
        </p:grpSpPr>
        <p:sp>
          <p:nvSpPr>
            <p:cNvPr id="27" name="平行四边形 26"/>
            <p:cNvSpPr/>
            <p:nvPr/>
          </p:nvSpPr>
          <p:spPr>
            <a:xfrm flipH="1" rot="1117544">
              <a:off x="2043954" y="1768093"/>
              <a:ext cx="1021974" cy="1270697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       </a:t>
              </a: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2108498" y="1527586"/>
              <a:ext cx="8875755" cy="1280159"/>
            </a:xfrm>
            <a:custGeom>
              <a:gdLst>
                <a:gd fmla="*/ 0 w 8875755" name="connsiteX0"/>
                <a:gd fmla="*/ 0 h 1280159" name="connsiteY0"/>
                <a:gd fmla="*/ 8875754 w 8875755" name="connsiteX1"/>
                <a:gd fmla="*/ 0 h 1280159" name="connsiteY1"/>
                <a:gd fmla="*/ 7959161 w 8875755" name="connsiteX2"/>
                <a:gd fmla="*/ 640079 h 1280159" name="connsiteY2"/>
                <a:gd fmla="*/ 8875755 w 8875755" name="connsiteX3"/>
                <a:gd fmla="*/ 1280158 h 1280159" name="connsiteY3"/>
                <a:gd fmla="*/ 8875755 w 8875755" name="connsiteX4"/>
                <a:gd fmla="*/ 1280159 h 1280159" name="connsiteY4"/>
                <a:gd fmla="*/ 0 w 8875755" name="connsiteX5"/>
                <a:gd fmla="*/ 1280159 h 128015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280159" w="8875755">
                  <a:moveTo>
                    <a:pt x="0" y="0"/>
                  </a:moveTo>
                  <a:lnTo>
                    <a:pt x="8875754" y="0"/>
                  </a:lnTo>
                  <a:lnTo>
                    <a:pt x="7959161" y="640079"/>
                  </a:lnTo>
                  <a:lnTo>
                    <a:pt x="8875755" y="1280158"/>
                  </a:lnTo>
                  <a:lnTo>
                    <a:pt x="8875755" y="1280159"/>
                  </a:lnTo>
                  <a:lnTo>
                    <a:pt x="0" y="12801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07914" y="3744784"/>
            <a:ext cx="2609340" cy="441064"/>
            <a:chOff x="2043954" y="1527586"/>
            <a:chExt cx="8940299" cy="1511204"/>
          </a:xfrm>
          <a:solidFill>
            <a:srgbClr val="C30F0F"/>
          </a:solidFill>
        </p:grpSpPr>
        <p:sp>
          <p:nvSpPr>
            <p:cNvPr id="30" name="平行四边形 29"/>
            <p:cNvSpPr/>
            <p:nvPr/>
          </p:nvSpPr>
          <p:spPr>
            <a:xfrm flipH="1" rot="1117544">
              <a:off x="2043954" y="1768093"/>
              <a:ext cx="1021974" cy="1270697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       </a:t>
              </a: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2108498" y="1527586"/>
              <a:ext cx="8875755" cy="1280159"/>
            </a:xfrm>
            <a:custGeom>
              <a:gdLst>
                <a:gd fmla="*/ 0 w 8875755" name="connsiteX0"/>
                <a:gd fmla="*/ 0 h 1280159" name="connsiteY0"/>
                <a:gd fmla="*/ 8875754 w 8875755" name="connsiteX1"/>
                <a:gd fmla="*/ 0 h 1280159" name="connsiteY1"/>
                <a:gd fmla="*/ 7959161 w 8875755" name="connsiteX2"/>
                <a:gd fmla="*/ 640079 h 1280159" name="connsiteY2"/>
                <a:gd fmla="*/ 8875755 w 8875755" name="connsiteX3"/>
                <a:gd fmla="*/ 1280158 h 1280159" name="connsiteY3"/>
                <a:gd fmla="*/ 8875755 w 8875755" name="connsiteX4"/>
                <a:gd fmla="*/ 1280159 h 1280159" name="connsiteY4"/>
                <a:gd fmla="*/ 0 w 8875755" name="connsiteX5"/>
                <a:gd fmla="*/ 1280159 h 128015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280159" w="8875755">
                  <a:moveTo>
                    <a:pt x="0" y="0"/>
                  </a:moveTo>
                  <a:lnTo>
                    <a:pt x="8875754" y="0"/>
                  </a:lnTo>
                  <a:lnTo>
                    <a:pt x="7959161" y="640079"/>
                  </a:lnTo>
                  <a:lnTo>
                    <a:pt x="8875755" y="1280158"/>
                  </a:lnTo>
                  <a:lnTo>
                    <a:pt x="8875755" y="1280159"/>
                  </a:lnTo>
                  <a:lnTo>
                    <a:pt x="0" y="12801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26752" y="5875573"/>
            <a:ext cx="2609340" cy="441064"/>
            <a:chOff x="2043954" y="1527586"/>
            <a:chExt cx="8940299" cy="1511204"/>
          </a:xfrm>
        </p:grpSpPr>
        <p:sp>
          <p:nvSpPr>
            <p:cNvPr id="33" name="平行四边形 32"/>
            <p:cNvSpPr/>
            <p:nvPr/>
          </p:nvSpPr>
          <p:spPr>
            <a:xfrm flipH="1" rot="1117544">
              <a:off x="2043954" y="1768093"/>
              <a:ext cx="1021974" cy="1270697"/>
            </a:xfrm>
            <a:prstGeom prst="parallelogram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       </a:t>
              </a: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2108498" y="1527586"/>
              <a:ext cx="8875755" cy="1280159"/>
            </a:xfrm>
            <a:custGeom>
              <a:gdLst>
                <a:gd fmla="*/ 0 w 8875755" name="connsiteX0"/>
                <a:gd fmla="*/ 0 h 1280159" name="connsiteY0"/>
                <a:gd fmla="*/ 8875754 w 8875755" name="connsiteX1"/>
                <a:gd fmla="*/ 0 h 1280159" name="connsiteY1"/>
                <a:gd fmla="*/ 7959161 w 8875755" name="connsiteX2"/>
                <a:gd fmla="*/ 640079 h 1280159" name="connsiteY2"/>
                <a:gd fmla="*/ 8875755 w 8875755" name="connsiteX3"/>
                <a:gd fmla="*/ 1280158 h 1280159" name="connsiteY3"/>
                <a:gd fmla="*/ 8875755 w 8875755" name="connsiteX4"/>
                <a:gd fmla="*/ 1280159 h 1280159" name="connsiteY4"/>
                <a:gd fmla="*/ 0 w 8875755" name="connsiteX5"/>
                <a:gd fmla="*/ 1280159 h 128015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280159" w="8875755">
                  <a:moveTo>
                    <a:pt x="0" y="0"/>
                  </a:moveTo>
                  <a:lnTo>
                    <a:pt x="8875754" y="0"/>
                  </a:lnTo>
                  <a:lnTo>
                    <a:pt x="7959161" y="640079"/>
                  </a:lnTo>
                  <a:lnTo>
                    <a:pt x="8875755" y="1280158"/>
                  </a:lnTo>
                  <a:lnTo>
                    <a:pt x="8875755" y="1280159"/>
                  </a:lnTo>
                  <a:lnTo>
                    <a:pt x="0" y="1280159"/>
                  </a:ln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矩形 34"/>
          <p:cNvSpPr/>
          <p:nvPr/>
        </p:nvSpPr>
        <p:spPr>
          <a:xfrm>
            <a:off x="4235877" y="1506728"/>
            <a:ext cx="3741514" cy="3413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>
              <a:lnSpc>
                <a:spcPct val="120000"/>
              </a:lnSpc>
              <a:buClr>
                <a:schemeClr val="tx1"/>
              </a:buClr>
              <a:buNone/>
            </a:pPr>
            <a:r>
              <a:rPr altLang="en-US" lang="zh-CN">
                <a:latin charset="-122" panose="020b0503020204020204" typeface="微软雅黑"/>
                <a:ea charset="-122" panose="020b0503020204020204" typeface="微软雅黑"/>
                <a:sym typeface="+mn-ea"/>
              </a:rPr>
              <a:t>你是不是预习要学的功课？</a:t>
            </a:r>
          </a:p>
        </p:txBody>
      </p:sp>
      <p:sp>
        <p:nvSpPr>
          <p:cNvPr id="36" name="矩形 35"/>
          <p:cNvSpPr/>
          <p:nvPr/>
        </p:nvSpPr>
        <p:spPr>
          <a:xfrm>
            <a:off x="1633695" y="1509421"/>
            <a:ext cx="2088451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altLang="zh-CN" lang="en-US" noProof="1" sz="2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01</a:t>
            </a:r>
          </a:p>
        </p:txBody>
      </p:sp>
      <p:sp>
        <p:nvSpPr>
          <p:cNvPr id="37" name="矩形 36"/>
          <p:cNvSpPr/>
          <p:nvPr/>
        </p:nvSpPr>
        <p:spPr>
          <a:xfrm>
            <a:off x="4230648" y="2255752"/>
            <a:ext cx="3741514" cy="3413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altLang="en-US" lang="zh-CN">
                <a:latin charset="-122" panose="020b0503020204020204" typeface="微软雅黑"/>
                <a:ea charset="-122" panose="020b0503020204020204" typeface="微软雅黑"/>
                <a:sym typeface="+mn-ea"/>
              </a:rPr>
              <a:t>你上课的时候，注意力是否集中？</a:t>
            </a:r>
          </a:p>
        </p:txBody>
      </p:sp>
      <p:sp>
        <p:nvSpPr>
          <p:cNvPr id="38" name="矩形 37"/>
          <p:cNvSpPr/>
          <p:nvPr/>
        </p:nvSpPr>
        <p:spPr>
          <a:xfrm>
            <a:off x="1699586" y="2258445"/>
            <a:ext cx="2088451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altLang="zh-CN" lang="en-US" noProof="1" sz="2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02</a:t>
            </a:r>
          </a:p>
        </p:txBody>
      </p:sp>
      <p:sp>
        <p:nvSpPr>
          <p:cNvPr id="39" name="矩形 38"/>
          <p:cNvSpPr/>
          <p:nvPr/>
        </p:nvSpPr>
        <p:spPr>
          <a:xfrm>
            <a:off x="4230648" y="2987402"/>
            <a:ext cx="3741514" cy="3413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altLang="en-US" lang="zh-CN">
                <a:latin charset="-122" panose="020b0503020204020204" typeface="微软雅黑"/>
                <a:ea charset="-122" panose="020b0503020204020204" typeface="微软雅黑"/>
                <a:sym typeface="+mn-ea"/>
              </a:rPr>
              <a:t>你学过的功课，是不是加以复习？</a:t>
            </a:r>
          </a:p>
        </p:txBody>
      </p:sp>
      <p:sp>
        <p:nvSpPr>
          <p:cNvPr id="40" name="矩形 39"/>
          <p:cNvSpPr/>
          <p:nvPr/>
        </p:nvSpPr>
        <p:spPr>
          <a:xfrm>
            <a:off x="1699586" y="2990095"/>
            <a:ext cx="2088451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altLang="zh-CN" lang="en-US" noProof="1" sz="2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03</a:t>
            </a:r>
          </a:p>
        </p:txBody>
      </p:sp>
      <p:sp>
        <p:nvSpPr>
          <p:cNvPr id="41" name="矩形 40"/>
          <p:cNvSpPr/>
          <p:nvPr/>
        </p:nvSpPr>
        <p:spPr>
          <a:xfrm>
            <a:off x="4230648" y="3715578"/>
            <a:ext cx="3741514" cy="3413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>
              <a:lnSpc>
                <a:spcPct val="120000"/>
              </a:lnSpc>
              <a:buClr>
                <a:schemeClr val="tx1"/>
              </a:buClr>
              <a:buNone/>
            </a:pPr>
            <a:r>
              <a:rPr altLang="en-US" lang="zh-CN">
                <a:latin charset="-122" panose="020b0503020204020204" typeface="微软雅黑"/>
                <a:ea charset="-122" panose="020b0503020204020204" typeface="微软雅黑"/>
                <a:sym typeface="+mn-ea"/>
              </a:rPr>
              <a:t>你是否喜欢回答老师的问题？</a:t>
            </a:r>
          </a:p>
        </p:txBody>
      </p:sp>
      <p:sp>
        <p:nvSpPr>
          <p:cNvPr id="42" name="矩形 41"/>
          <p:cNvSpPr/>
          <p:nvPr/>
        </p:nvSpPr>
        <p:spPr>
          <a:xfrm>
            <a:off x="1699586" y="3718271"/>
            <a:ext cx="2088451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altLang="zh-CN" lang="en-US" noProof="1" sz="2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04</a:t>
            </a:r>
          </a:p>
        </p:txBody>
      </p:sp>
      <p:sp>
        <p:nvSpPr>
          <p:cNvPr id="43" name="矩形 42"/>
          <p:cNvSpPr/>
          <p:nvPr/>
        </p:nvSpPr>
        <p:spPr>
          <a:xfrm>
            <a:off x="4237987" y="5824640"/>
            <a:ext cx="3741514" cy="3413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altLang="en-US" lang="zh-CN">
                <a:latin charset="-122" panose="020b0503020204020204" typeface="微软雅黑"/>
                <a:ea charset="-122" panose="020b0503020204020204" typeface="微软雅黑"/>
                <a:sym typeface="+mn-ea"/>
              </a:rPr>
              <a:t>你是不是按时完成作业？</a:t>
            </a:r>
          </a:p>
        </p:txBody>
      </p:sp>
      <p:sp>
        <p:nvSpPr>
          <p:cNvPr id="44" name="矩形 43"/>
          <p:cNvSpPr/>
          <p:nvPr/>
        </p:nvSpPr>
        <p:spPr>
          <a:xfrm>
            <a:off x="1717085" y="5859718"/>
            <a:ext cx="2088451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altLang="zh-CN" lang="en-US" noProof="1" sz="2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07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403575" y="4443557"/>
            <a:ext cx="2609340" cy="441064"/>
            <a:chOff x="2043954" y="1527586"/>
            <a:chExt cx="8940299" cy="1511204"/>
          </a:xfrm>
          <a:solidFill>
            <a:srgbClr val="1E5AA4"/>
          </a:solidFill>
        </p:grpSpPr>
        <p:sp>
          <p:nvSpPr>
            <p:cNvPr id="46" name="平行四边形 45"/>
            <p:cNvSpPr/>
            <p:nvPr/>
          </p:nvSpPr>
          <p:spPr>
            <a:xfrm flipH="1" rot="1117544">
              <a:off x="2043954" y="1768093"/>
              <a:ext cx="1021974" cy="1270697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       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2108498" y="1527586"/>
              <a:ext cx="8875755" cy="1280159"/>
            </a:xfrm>
            <a:custGeom>
              <a:gdLst>
                <a:gd fmla="*/ 0 w 8875755" name="connsiteX0"/>
                <a:gd fmla="*/ 0 h 1280159" name="connsiteY0"/>
                <a:gd fmla="*/ 8875754 w 8875755" name="connsiteX1"/>
                <a:gd fmla="*/ 0 h 1280159" name="connsiteY1"/>
                <a:gd fmla="*/ 7959161 w 8875755" name="connsiteX2"/>
                <a:gd fmla="*/ 640079 h 1280159" name="connsiteY2"/>
                <a:gd fmla="*/ 8875755 w 8875755" name="connsiteX3"/>
                <a:gd fmla="*/ 1280158 h 1280159" name="connsiteY3"/>
                <a:gd fmla="*/ 8875755 w 8875755" name="connsiteX4"/>
                <a:gd fmla="*/ 1280159 h 1280159" name="connsiteY4"/>
                <a:gd fmla="*/ 0 w 8875755" name="connsiteX5"/>
                <a:gd fmla="*/ 1280159 h 128015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280159" w="8875755">
                  <a:moveTo>
                    <a:pt x="0" y="0"/>
                  </a:moveTo>
                  <a:lnTo>
                    <a:pt x="8875754" y="0"/>
                  </a:lnTo>
                  <a:lnTo>
                    <a:pt x="7959161" y="640079"/>
                  </a:lnTo>
                  <a:lnTo>
                    <a:pt x="8875755" y="1280158"/>
                  </a:lnTo>
                  <a:lnTo>
                    <a:pt x="8875755" y="1280159"/>
                  </a:lnTo>
                  <a:lnTo>
                    <a:pt x="0" y="12801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402834" y="5141784"/>
            <a:ext cx="2609340" cy="441064"/>
            <a:chOff x="2043954" y="1527586"/>
            <a:chExt cx="8940299" cy="1511204"/>
          </a:xfrm>
          <a:solidFill>
            <a:srgbClr val="C30F0F"/>
          </a:solidFill>
        </p:grpSpPr>
        <p:sp>
          <p:nvSpPr>
            <p:cNvPr id="49" name="平行四边形 48"/>
            <p:cNvSpPr/>
            <p:nvPr/>
          </p:nvSpPr>
          <p:spPr>
            <a:xfrm flipH="1" rot="1117544">
              <a:off x="2043954" y="1768093"/>
              <a:ext cx="1021974" cy="1270697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       </a:t>
              </a: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2108498" y="1527586"/>
              <a:ext cx="8875755" cy="1280159"/>
            </a:xfrm>
            <a:custGeom>
              <a:gdLst>
                <a:gd fmla="*/ 0 w 8875755" name="connsiteX0"/>
                <a:gd fmla="*/ 0 h 1280159" name="connsiteY0"/>
                <a:gd fmla="*/ 8875754 w 8875755" name="connsiteX1"/>
                <a:gd fmla="*/ 0 h 1280159" name="connsiteY1"/>
                <a:gd fmla="*/ 7959161 w 8875755" name="connsiteX2"/>
                <a:gd fmla="*/ 640079 h 1280159" name="connsiteY2"/>
                <a:gd fmla="*/ 8875755 w 8875755" name="connsiteX3"/>
                <a:gd fmla="*/ 1280158 h 1280159" name="connsiteY3"/>
                <a:gd fmla="*/ 8875755 w 8875755" name="connsiteX4"/>
                <a:gd fmla="*/ 1280159 h 1280159" name="connsiteY4"/>
                <a:gd fmla="*/ 0 w 8875755" name="connsiteX5"/>
                <a:gd fmla="*/ 1280159 h 1280159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280159" w="8875755">
                  <a:moveTo>
                    <a:pt x="0" y="0"/>
                  </a:moveTo>
                  <a:lnTo>
                    <a:pt x="8875754" y="0"/>
                  </a:lnTo>
                  <a:lnTo>
                    <a:pt x="7959161" y="640079"/>
                  </a:lnTo>
                  <a:lnTo>
                    <a:pt x="8875755" y="1280158"/>
                  </a:lnTo>
                  <a:lnTo>
                    <a:pt x="8875755" y="1280159"/>
                  </a:lnTo>
                  <a:lnTo>
                    <a:pt x="0" y="12801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1" name="矩形 50"/>
          <p:cNvSpPr/>
          <p:nvPr/>
        </p:nvSpPr>
        <p:spPr>
          <a:xfrm>
            <a:off x="4225568" y="4414882"/>
            <a:ext cx="3741514" cy="3413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>
              <a:lnSpc>
                <a:spcPct val="120000"/>
              </a:lnSpc>
              <a:buClr>
                <a:schemeClr val="tx1"/>
              </a:buClr>
              <a:buNone/>
            </a:pPr>
            <a:r>
              <a:rPr altLang="en-US" lang="zh-CN">
                <a:latin charset="-122" panose="020b0503020204020204" typeface="微软雅黑"/>
                <a:ea charset="-122" panose="020b0503020204020204" typeface="微软雅黑"/>
                <a:sym typeface="+mn-ea"/>
              </a:rPr>
              <a:t>你上自习课的时候是否自觉？</a:t>
            </a:r>
          </a:p>
        </p:txBody>
      </p:sp>
      <p:sp>
        <p:nvSpPr>
          <p:cNvPr id="52" name="矩形 51"/>
          <p:cNvSpPr/>
          <p:nvPr/>
        </p:nvSpPr>
        <p:spPr>
          <a:xfrm>
            <a:off x="1694506" y="4417575"/>
            <a:ext cx="2088451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altLang="zh-CN" lang="en-US" noProof="1" sz="2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05</a:t>
            </a:r>
          </a:p>
        </p:txBody>
      </p:sp>
      <p:sp>
        <p:nvSpPr>
          <p:cNvPr id="53" name="矩形 52"/>
          <p:cNvSpPr/>
          <p:nvPr/>
        </p:nvSpPr>
        <p:spPr>
          <a:xfrm>
            <a:off x="4225568" y="5112578"/>
            <a:ext cx="3741514" cy="3413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>
              <a:lnSpc>
                <a:spcPct val="120000"/>
              </a:lnSpc>
              <a:buClr>
                <a:schemeClr val="tx1"/>
              </a:buClr>
              <a:buNone/>
            </a:pPr>
            <a:r>
              <a:rPr altLang="en-US" lang="zh-CN">
                <a:latin charset="-122" panose="020b0503020204020204" typeface="微软雅黑"/>
                <a:ea charset="-122" panose="020b0503020204020204" typeface="微软雅黑"/>
                <a:sym typeface="+mn-ea"/>
              </a:rPr>
              <a:t>你不懂的功课，是否向别人请教？</a:t>
            </a:r>
          </a:p>
        </p:txBody>
      </p:sp>
      <p:sp>
        <p:nvSpPr>
          <p:cNvPr id="54" name="矩形 53"/>
          <p:cNvSpPr/>
          <p:nvPr/>
        </p:nvSpPr>
        <p:spPr>
          <a:xfrm>
            <a:off x="1694506" y="5115271"/>
            <a:ext cx="2088451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altLang="zh-CN" lang="en-US" noProof="1" sz="2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06</a:t>
            </a: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79410" y="2955290"/>
            <a:ext cx="3930015" cy="409702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 nodeType="clickPar">
                      <p:stCondLst>
                        <p:cond delay="indefinite"/>
                        <p:cond delay="0" evt="onBegin">
                          <p:tn val="87"/>
                        </p:cond>
                      </p:stCondLst>
                      <p:childTnLst>
                        <p:par>
                          <p:cTn fill="hold" id="8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25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51"/>
      <p:bldP grpId="0" spid="52"/>
      <p:bldP grpId="0" spid="53"/>
      <p:bldP grpId="0" spid="5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" y="-297"/>
            <a:ext cx="12193057" cy="68585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文本框 54"/>
          <p:cNvSpPr txBox="1"/>
          <p:nvPr/>
        </p:nvSpPr>
        <p:spPr>
          <a:xfrm flipH="1">
            <a:off x="3846830" y="4912995"/>
            <a:ext cx="47783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3600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要成功必须先制定目标</a:t>
            </a:r>
          </a:p>
        </p:txBody>
      </p:sp>
      <p:sp>
        <p:nvSpPr>
          <p:cNvPr id="43" name="Freeform 34"/>
          <p:cNvSpPr>
            <a:spLocks noEditPoints="1"/>
          </p:cNvSpPr>
          <p:nvPr/>
        </p:nvSpPr>
        <p:spPr bwMode="auto">
          <a:xfrm flipH="1">
            <a:off x="1217259" y="2387940"/>
            <a:ext cx="585223" cy="379444"/>
          </a:xfrm>
          <a:custGeom>
            <a:gdLst>
              <a:gd fmla="*/ 97 w 97" name="T0"/>
              <a:gd fmla="*/ 16 h 63" name="T1"/>
              <a:gd fmla="*/ 90 w 97" name="T2"/>
              <a:gd fmla="*/ 22 h 63" name="T3"/>
              <a:gd fmla="*/ 75 w 97" name="T4"/>
              <a:gd fmla="*/ 33 h 63" name="T5"/>
              <a:gd fmla="*/ 46 w 97" name="T6"/>
              <a:gd fmla="*/ 51 h 63" name="T7"/>
              <a:gd fmla="*/ 29 w 97" name="T8"/>
              <a:gd fmla="*/ 63 h 63" name="T9"/>
              <a:gd fmla="*/ 26 w 97" name="T10"/>
              <a:gd fmla="*/ 62 h 63" name="T11"/>
              <a:gd fmla="*/ 16 w 97" name="T12"/>
              <a:gd fmla="*/ 47 h 63" name="T13"/>
              <a:gd fmla="*/ 2 w 97" name="T14"/>
              <a:gd fmla="*/ 48 h 63" name="T15"/>
              <a:gd fmla="*/ 10 w 97" name="T16"/>
              <a:gd fmla="*/ 28 h 63" name="T17"/>
              <a:gd fmla="*/ 10 w 97" name="T18"/>
              <a:gd fmla="*/ 26 h 63" name="T19"/>
              <a:gd fmla="*/ 18 w 97" name="T20"/>
              <a:gd fmla="*/ 0 h 63" name="T21"/>
              <a:gd fmla="*/ 40 w 97" name="T22"/>
              <a:gd fmla="*/ 5 h 63" name="T23"/>
              <a:gd fmla="*/ 75 w 97" name="T24"/>
              <a:gd fmla="*/ 13 h 63" name="T25"/>
              <a:gd fmla="*/ 94 w 97" name="T26"/>
              <a:gd fmla="*/ 15 h 63" name="T27"/>
              <a:gd fmla="*/ 97 w 97" name="T28"/>
              <a:gd fmla="*/ 16 h 63" name="T29"/>
              <a:gd fmla="*/ 20 w 97" name="T30"/>
              <a:gd fmla="*/ 3 h 63" name="T31"/>
              <a:gd fmla="*/ 16 w 97" name="T32"/>
              <a:gd fmla="*/ 18 h 63" name="T33"/>
              <a:gd fmla="*/ 14 w 97" name="T34"/>
              <a:gd fmla="*/ 26 h 63" name="T35"/>
              <a:gd fmla="*/ 65 w 97" name="T36"/>
              <a:gd fmla="*/ 20 h 63" name="T37"/>
              <a:gd fmla="*/ 86 w 97" name="T38"/>
              <a:gd fmla="*/ 17 h 63" name="T39"/>
              <a:gd fmla="*/ 20 w 97" name="T40"/>
              <a:gd fmla="*/ 3 h 63" name="T41"/>
              <a:gd fmla="*/ 14 w 97" name="T42"/>
              <a:gd fmla="*/ 38 h 63" name="T43"/>
              <a:gd fmla="*/ 28 w 97" name="T44"/>
              <a:gd fmla="*/ 60 h 63" name="T45"/>
              <a:gd fmla="*/ 82 w 97" name="T46"/>
              <a:gd fmla="*/ 24 h 63" name="T47"/>
              <a:gd fmla="*/ 82 w 97" name="T48"/>
              <a:gd fmla="*/ 23 h 63" name="T49"/>
              <a:gd fmla="*/ 14 w 97" name="T50"/>
              <a:gd fmla="*/ 38 h 63" name="T51"/>
              <a:gd fmla="*/ 13 w 97" name="T52"/>
              <a:gd fmla="*/ 29 h 63" name="T53"/>
              <a:gd fmla="*/ 7 w 97" name="T54"/>
              <a:gd fmla="*/ 40 h 63" name="T55"/>
              <a:gd fmla="*/ 12 w 97" name="T56"/>
              <a:gd fmla="*/ 35 h 63" name="T57"/>
              <a:gd fmla="*/ 15 w 97" name="T58"/>
              <a:gd fmla="*/ 36 h 63" name="T59"/>
              <a:gd fmla="*/ 57 w 97" name="T60"/>
              <a:gd fmla="*/ 27 h 63" name="T61"/>
              <a:gd fmla="*/ 77 w 97" name="T62"/>
              <a:gd fmla="*/ 21 h 63" name="T63"/>
              <a:gd fmla="*/ 13 w 97" name="T64"/>
              <a:gd fmla="*/ 29 h 63" name="T65"/>
              <a:gd fmla="*/ 6 w 97" name="T66"/>
              <a:gd fmla="*/ 45 h 63" name="T67"/>
              <a:gd fmla="*/ 14 w 97" name="T68"/>
              <a:gd fmla="*/ 44 h 63" name="T69"/>
              <a:gd fmla="*/ 11 w 97" name="T70"/>
              <a:gd fmla="*/ 39 h 63" name="T71"/>
              <a:gd fmla="*/ 6 w 97" name="T72"/>
              <a:gd fmla="*/ 45 h 63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62" w="97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1955165" y="5055235"/>
            <a:ext cx="7778115" cy="572770"/>
            <a:chOff x="2453503" y="5381090"/>
            <a:chExt cx="6965448" cy="503056"/>
          </a:xfrm>
        </p:grpSpPr>
        <p:sp>
          <p:nvSpPr>
            <p:cNvPr id="98" name="Freeform 34"/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gdLst>
                <a:gd fmla="*/ 97 w 97" name="T0"/>
                <a:gd fmla="*/ 16 h 63" name="T1"/>
                <a:gd fmla="*/ 90 w 97" name="T2"/>
                <a:gd fmla="*/ 22 h 63" name="T3"/>
                <a:gd fmla="*/ 75 w 97" name="T4"/>
                <a:gd fmla="*/ 33 h 63" name="T5"/>
                <a:gd fmla="*/ 46 w 97" name="T6"/>
                <a:gd fmla="*/ 51 h 63" name="T7"/>
                <a:gd fmla="*/ 29 w 97" name="T8"/>
                <a:gd fmla="*/ 63 h 63" name="T9"/>
                <a:gd fmla="*/ 26 w 97" name="T10"/>
                <a:gd fmla="*/ 62 h 63" name="T11"/>
                <a:gd fmla="*/ 16 w 97" name="T12"/>
                <a:gd fmla="*/ 47 h 63" name="T13"/>
                <a:gd fmla="*/ 2 w 97" name="T14"/>
                <a:gd fmla="*/ 48 h 63" name="T15"/>
                <a:gd fmla="*/ 10 w 97" name="T16"/>
                <a:gd fmla="*/ 28 h 63" name="T17"/>
                <a:gd fmla="*/ 10 w 97" name="T18"/>
                <a:gd fmla="*/ 26 h 63" name="T19"/>
                <a:gd fmla="*/ 18 w 97" name="T20"/>
                <a:gd fmla="*/ 0 h 63" name="T21"/>
                <a:gd fmla="*/ 40 w 97" name="T22"/>
                <a:gd fmla="*/ 5 h 63" name="T23"/>
                <a:gd fmla="*/ 75 w 97" name="T24"/>
                <a:gd fmla="*/ 13 h 63" name="T25"/>
                <a:gd fmla="*/ 94 w 97" name="T26"/>
                <a:gd fmla="*/ 15 h 63" name="T27"/>
                <a:gd fmla="*/ 97 w 97" name="T28"/>
                <a:gd fmla="*/ 16 h 63" name="T29"/>
                <a:gd fmla="*/ 20 w 97" name="T30"/>
                <a:gd fmla="*/ 3 h 63" name="T31"/>
                <a:gd fmla="*/ 16 w 97" name="T32"/>
                <a:gd fmla="*/ 18 h 63" name="T33"/>
                <a:gd fmla="*/ 14 w 97" name="T34"/>
                <a:gd fmla="*/ 26 h 63" name="T35"/>
                <a:gd fmla="*/ 65 w 97" name="T36"/>
                <a:gd fmla="*/ 20 h 63" name="T37"/>
                <a:gd fmla="*/ 86 w 97" name="T38"/>
                <a:gd fmla="*/ 17 h 63" name="T39"/>
                <a:gd fmla="*/ 20 w 97" name="T40"/>
                <a:gd fmla="*/ 3 h 63" name="T41"/>
                <a:gd fmla="*/ 14 w 97" name="T42"/>
                <a:gd fmla="*/ 38 h 63" name="T43"/>
                <a:gd fmla="*/ 28 w 97" name="T44"/>
                <a:gd fmla="*/ 60 h 63" name="T45"/>
                <a:gd fmla="*/ 82 w 97" name="T46"/>
                <a:gd fmla="*/ 24 h 63" name="T47"/>
                <a:gd fmla="*/ 82 w 97" name="T48"/>
                <a:gd fmla="*/ 23 h 63" name="T49"/>
                <a:gd fmla="*/ 14 w 97" name="T50"/>
                <a:gd fmla="*/ 38 h 63" name="T51"/>
                <a:gd fmla="*/ 13 w 97" name="T52"/>
                <a:gd fmla="*/ 29 h 63" name="T53"/>
                <a:gd fmla="*/ 7 w 97" name="T54"/>
                <a:gd fmla="*/ 40 h 63" name="T55"/>
                <a:gd fmla="*/ 12 w 97" name="T56"/>
                <a:gd fmla="*/ 35 h 63" name="T57"/>
                <a:gd fmla="*/ 15 w 97" name="T58"/>
                <a:gd fmla="*/ 36 h 63" name="T59"/>
                <a:gd fmla="*/ 57 w 97" name="T60"/>
                <a:gd fmla="*/ 27 h 63" name="T61"/>
                <a:gd fmla="*/ 77 w 97" name="T62"/>
                <a:gd fmla="*/ 21 h 63" name="T63"/>
                <a:gd fmla="*/ 13 w 97" name="T64"/>
                <a:gd fmla="*/ 29 h 63" name="T65"/>
                <a:gd fmla="*/ 6 w 97" name="T66"/>
                <a:gd fmla="*/ 45 h 63" name="T67"/>
                <a:gd fmla="*/ 14 w 97" name="T68"/>
                <a:gd fmla="*/ 44 h 63" name="T69"/>
                <a:gd fmla="*/ 11 w 97" name="T70"/>
                <a:gd fmla="*/ 39 h 63" name="T71"/>
                <a:gd fmla="*/ 6 w 97" name="T72"/>
                <a:gd fmla="*/ 45 h 6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2" w="97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3532280" y="5475339"/>
              <a:ext cx="5024077" cy="401116"/>
            </a:xfrm>
            <a:custGeom>
              <a:gdLst>
                <a:gd fmla="*/ 0 w 6766560" name="connsiteX0"/>
                <a:gd fmla="*/ 39809 h 361457" name="connsiteY0"/>
                <a:gd fmla="*/ 4411980 w 6766560" name="connsiteX1"/>
                <a:gd fmla="*/ 28379 h 361457" name="connsiteY1"/>
                <a:gd fmla="*/ 4023360 w 6766560" name="connsiteX2"/>
                <a:gd fmla="*/ 359849 h 361457" name="connsiteY2"/>
                <a:gd fmla="*/ 6766560 w 6766560" name="connsiteX3"/>
                <a:gd fmla="*/ 131249 h 361457" name="connsiteY3"/>
                <a:gd fmla="*/ 0 w 6766560" name="connsiteX0-1"/>
                <a:gd fmla="*/ 75291 h 398381" name="connsiteY0-2"/>
                <a:gd fmla="*/ 4369154 w 6766560" name="connsiteX1-3"/>
                <a:gd fmla="*/ 18141 h 398381" name="connsiteY1-4"/>
                <a:gd fmla="*/ 4023360 w 6766560" name="connsiteX2-5"/>
                <a:gd fmla="*/ 395331 h 398381" name="connsiteY2-6"/>
                <a:gd fmla="*/ 6766560 w 6766560" name="connsiteX3-7"/>
                <a:gd fmla="*/ 166731 h 398381" name="connsiteY3-8"/>
                <a:gd fmla="*/ 0 w 6766560" name="connsiteX0-9"/>
                <a:gd fmla="*/ 71354 h 339035" name="connsiteY0-10"/>
                <a:gd fmla="*/ 4369154 w 6766560" name="connsiteX1-11"/>
                <a:gd fmla="*/ 14204 h 339035" name="connsiteY1-12"/>
                <a:gd fmla="*/ 4351696 w 6766560" name="connsiteX2-13"/>
                <a:gd fmla="*/ 334244 h 339035" name="connsiteY2-14"/>
                <a:gd fmla="*/ 6766560 w 6766560" name="connsiteX3-15"/>
                <a:gd fmla="*/ 162794 h 339035" name="connsiteY3-16"/>
                <a:gd fmla="*/ 0 w 7194823" name="connsiteX0-17"/>
                <a:gd fmla="*/ 71354 h 334304" name="connsiteY0-18"/>
                <a:gd fmla="*/ 4369154 w 7194823" name="connsiteX1-19"/>
                <a:gd fmla="*/ 14204 h 334304" name="connsiteY1-20"/>
                <a:gd fmla="*/ 4351696 w 7194823" name="connsiteX2-21"/>
                <a:gd fmla="*/ 334244 h 334304" name="connsiteY2-22"/>
                <a:gd fmla="*/ 7194823 w 7194823" name="connsiteX3-23"/>
                <a:gd fmla="*/ 37064 h 334304" name="connsiteY3-24"/>
                <a:gd fmla="*/ 0 w 7194823" name="connsiteX0-25"/>
                <a:gd fmla="*/ 72918 h 358721" name="connsiteY0-26"/>
                <a:gd fmla="*/ 4369154 w 7194823" name="connsiteX1-27"/>
                <a:gd fmla="*/ 15768 h 358721" name="connsiteY1-28"/>
                <a:gd fmla="*/ 4051911 w 7194823" name="connsiteX2-29"/>
                <a:gd fmla="*/ 358668 h 358721" name="connsiteY2-30"/>
                <a:gd fmla="*/ 7194823 w 7194823" name="connsiteX3-31"/>
                <a:gd fmla="*/ 38628 h 358721" name="connsiteY3-32"/>
                <a:gd fmla="*/ 0 w 6454042" name="connsiteX0-33"/>
                <a:gd fmla="*/ 72918 h 359955" name="connsiteY0-34"/>
                <a:gd fmla="*/ 4369154 w 6454042" name="connsiteX1-35"/>
                <a:gd fmla="*/ 15768 h 359955" name="connsiteY1-36"/>
                <a:gd fmla="*/ 4051911 w 6454042" name="connsiteX2-37"/>
                <a:gd fmla="*/ 358668 h 359955" name="connsiteY2-38"/>
                <a:gd fmla="*/ 6454042 w 6454042" name="connsiteX3-39"/>
                <a:gd fmla="*/ 112769 h 359955" name="connsiteY3-40"/>
                <a:gd fmla="*/ 0 w 6454042" name="connsiteX0-41"/>
                <a:gd fmla="*/ 62493 h 349247" name="connsiteY0-42"/>
                <a:gd fmla="*/ 4122228 w 6454042" name="connsiteX1-43"/>
                <a:gd fmla="*/ 17700 h 349247" name="connsiteY1-44"/>
                <a:gd fmla="*/ 4051911 w 6454042" name="connsiteX2-45"/>
                <a:gd fmla="*/ 348243 h 349247" name="connsiteY2-46"/>
                <a:gd fmla="*/ 6454042 w 6454042" name="connsiteX3-47"/>
                <a:gd fmla="*/ 102344 h 349247" name="connsiteY3-48"/>
                <a:gd fmla="*/ 0 w 4341830" name="connsiteX0-49"/>
                <a:gd fmla="*/ 62493 h 348243" name="connsiteY0-50"/>
                <a:gd fmla="*/ 4122228 w 4341830" name="connsiteX1-51"/>
                <a:gd fmla="*/ 17700 h 348243" name="connsiteY1-52"/>
                <a:gd fmla="*/ 4051911 w 4341830" name="connsiteX2-53"/>
                <a:gd fmla="*/ 348243 h 348243" name="connsiteY2-54"/>
                <a:gd fmla="*/ 0 w 4122228" name="connsiteX0-55"/>
                <a:gd fmla="*/ 62493 h 62493" name="connsiteY0-56"/>
                <a:gd fmla="*/ 4122228 w 4122228" name="connsiteX1-57"/>
                <a:gd fmla="*/ 17700 h 62493" name="connsiteY1-58"/>
                <a:gd fmla="*/ 0 w 4122228" name="connsiteX0-59"/>
                <a:gd fmla="*/ 44793 h 66159" name="connsiteY0-60"/>
                <a:gd fmla="*/ 4122228 w 4122228" name="connsiteX1-61"/>
                <a:gd fmla="*/ 0 h 66159" name="connsiteY1-62"/>
                <a:gd fmla="*/ 0 w 4245691" name="connsiteX0-63"/>
                <a:gd fmla="*/ 156004 h 156004" name="connsiteY0-64"/>
                <a:gd fmla="*/ 4245691 w 4245691" name="connsiteX1-65"/>
                <a:gd fmla="*/ 0 h 156004" name="connsiteY1-66"/>
                <a:gd fmla="*/ 0 w 4245691" name="connsiteX0-67"/>
                <a:gd fmla="*/ 156004 h 163985" name="connsiteY0-68"/>
                <a:gd fmla="*/ 4245691 w 4245691" name="connsiteX1-69"/>
                <a:gd fmla="*/ 0 h 163985" name="connsiteY1-70"/>
                <a:gd fmla="*/ 0 w 5449458" name="connsiteX0-71"/>
                <a:gd fmla="*/ 143648 h 143648" name="connsiteY0-72"/>
                <a:gd fmla="*/ 5449458 w 5449458" name="connsiteX1-73"/>
                <a:gd fmla="*/ 0 h 143648" name="connsiteY1-74"/>
                <a:gd fmla="*/ 0 w 5449458" name="connsiteX0-75"/>
                <a:gd fmla="*/ 143648 h 260913" name="connsiteY0-76"/>
                <a:gd fmla="*/ 1990356 w 5449458" name="connsiteX1-77"/>
                <a:gd fmla="*/ 260339 h 260913" name="connsiteY1-78"/>
                <a:gd fmla="*/ 5449458 w 5449458" name="connsiteX2-79"/>
                <a:gd fmla="*/ 0 h 260913" name="connsiteY2-80"/>
                <a:gd fmla="*/ 0 w 4693246" name="connsiteX0-81"/>
                <a:gd fmla="*/ 169 h 463018" name="connsiteY0-82"/>
                <a:gd fmla="*/ 1234144 w 4693246" name="connsiteX1-83"/>
                <a:gd fmla="*/ 462849 h 463018" name="connsiteY1-84"/>
                <a:gd fmla="*/ 4693246 w 4693246" name="connsiteX2-85"/>
                <a:gd fmla="*/ 202510 h 463018" name="connsiteY2-86"/>
                <a:gd fmla="*/ 153395 w 4846641" name="connsiteX0-87"/>
                <a:gd fmla="*/ 0 h 462988" name="connsiteY0-88"/>
                <a:gd fmla="*/ 1387539 w 4846641" name="connsiteX1-89"/>
                <a:gd fmla="*/ 462680 h 462988" name="connsiteY1-90"/>
                <a:gd fmla="*/ 4846641 w 4846641" name="connsiteX2-91"/>
                <a:gd fmla="*/ 202341 h 462988" name="connsiteY2-92"/>
                <a:gd fmla="*/ 212160 w 4457851" name="connsiteX0-93"/>
                <a:gd fmla="*/ 0 h 462988" name="connsiteY0-94"/>
                <a:gd fmla="*/ 998749 w 4457851" name="connsiteX1-95"/>
                <a:gd fmla="*/ 462680 h 462988" name="connsiteY1-96"/>
                <a:gd fmla="*/ 4457851 w 4457851" name="connsiteX2-97"/>
                <a:gd fmla="*/ 202341 h 462988" name="connsiteY2-98"/>
                <a:gd fmla="*/ 238795 w 4484486" name="connsiteX0-99"/>
                <a:gd fmla="*/ 0 h 462868" name="connsiteY0-100"/>
                <a:gd fmla="*/ 1025384 w 4484486" name="connsiteX1-101"/>
                <a:gd fmla="*/ 462680 h 462868" name="connsiteY1-102"/>
                <a:gd fmla="*/ 4484486 w 4484486" name="connsiteX2-103"/>
                <a:gd fmla="*/ 202341 h 462868" name="connsiteY2-104"/>
                <a:gd fmla="*/ 410770 w 4656461" name="connsiteX0-105"/>
                <a:gd fmla="*/ 0 h 425815" name="connsiteY0-106"/>
                <a:gd fmla="*/ 595476 w 4656461" name="connsiteX1-107"/>
                <a:gd fmla="*/ 425610 h 425815" name="connsiteY1-108"/>
                <a:gd fmla="*/ 4656461 w 4656461" name="connsiteX2-109"/>
                <a:gd fmla="*/ 202341 h 425815" name="connsiteY2-110"/>
                <a:gd fmla="*/ 410770 w 4656461" name="connsiteX0-111"/>
                <a:gd fmla="*/ 0 h 364069" name="connsiteY0-112"/>
                <a:gd fmla="*/ 595476 w 4656461" name="connsiteX1-113"/>
                <a:gd fmla="*/ 363827 h 364069" name="connsiteY1-114"/>
                <a:gd fmla="*/ 4656461 w 4656461" name="connsiteX2-115"/>
                <a:gd fmla="*/ 202341 h 364069" name="connsiteY2-116"/>
                <a:gd fmla="*/ 558636 w 4511100" name="connsiteX0-117"/>
                <a:gd fmla="*/ 0 h 388767" name="connsiteY0-118"/>
                <a:gd fmla="*/ 450115 w 4511100" name="connsiteX1-119"/>
                <a:gd fmla="*/ 388541 h 388767" name="connsiteY1-120"/>
                <a:gd fmla="*/ 4511100 w 4511100" name="connsiteX2-121"/>
                <a:gd fmla="*/ 227055 h 388767" name="connsiteY2-122"/>
                <a:gd fmla="*/ 445007 w 4613533" name="connsiteX0-123"/>
                <a:gd fmla="*/ 0 h 413467" name="connsiteY0-124"/>
                <a:gd fmla="*/ 552548 w 4613533" name="connsiteX1-125"/>
                <a:gd fmla="*/ 413255 h 413467" name="connsiteY1-126"/>
                <a:gd fmla="*/ 4613533 w 4613533" name="connsiteX2-127"/>
                <a:gd fmla="*/ 251769 h 413467" name="connsiteY2-128"/>
                <a:gd fmla="*/ 437894 w 4606420" name="connsiteX0-129"/>
                <a:gd fmla="*/ 0 h 351722" name="connsiteY0-130"/>
                <a:gd fmla="*/ 560868 w 4606420" name="connsiteX1-131"/>
                <a:gd fmla="*/ 351471 h 351722" name="connsiteY1-132"/>
                <a:gd fmla="*/ 4606420 w 4606420" name="connsiteX2-133"/>
                <a:gd fmla="*/ 251769 h 351722" name="connsiteY2-134"/>
                <a:gd fmla="*/ 424068 w 4592594" name="connsiteX0-135"/>
                <a:gd fmla="*/ 0 h 401116" name="connsiteY0-136"/>
                <a:gd fmla="*/ 577907 w 4592594" name="connsiteX1-137"/>
                <a:gd fmla="*/ 400898 h 401116" name="connsiteY1-138"/>
                <a:gd fmla="*/ 4592594 w 4592594" name="connsiteX2-139"/>
                <a:gd fmla="*/ 251769 h 401116" name="connsiteY2-140"/>
                <a:gd fmla="*/ 424068 w 4592594" name="connsiteX0-141"/>
                <a:gd fmla="*/ 0 h 401116" name="connsiteY0-142"/>
                <a:gd fmla="*/ 577907 w 4592594" name="connsiteX1-143"/>
                <a:gd fmla="*/ 400898 h 401116" name="connsiteY1-144"/>
                <a:gd fmla="*/ 4592594 w 4592594" name="connsiteX2-145"/>
                <a:gd fmla="*/ 338266 h 401116" name="connsiteY2-146"/>
                <a:gd fmla="*/ 391353 w 4638179" name="connsiteX0-147"/>
                <a:gd fmla="*/ 0 h 401116" name="connsiteY0-148"/>
                <a:gd fmla="*/ 623492 w 4638179" name="connsiteX1-149"/>
                <a:gd fmla="*/ 400898 h 401116" name="connsiteY1-150"/>
                <a:gd fmla="*/ 4638179 w 4638179" name="connsiteX2-151"/>
                <a:gd fmla="*/ 338266 h 401116" name="connsiteY2-152"/>
                <a:gd fmla="*/ 391353 w 4904398" name="connsiteX0-153"/>
                <a:gd fmla="*/ 0 h 401116" name="connsiteY0-154"/>
                <a:gd fmla="*/ 623492 w 4904398" name="connsiteX1-155"/>
                <a:gd fmla="*/ 400898 h 401116" name="connsiteY1-156"/>
                <a:gd fmla="*/ 4904398 w 4904398" name="connsiteX2-157"/>
                <a:gd fmla="*/ 322224 h 401116" name="connsiteY2-158"/>
              </a:gdLst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b="b" l="l" r="r" t="t"/>
              <a:pathLst>
                <a:path h="401116" w="4904398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cap="rnd" w="25400">
              <a:solidFill>
                <a:srgbClr val="C30F0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453503" y="5467647"/>
              <a:ext cx="988875" cy="416499"/>
            </a:xfrm>
            <a:custGeom>
              <a:gdLst>
                <a:gd fmla="*/ 755361 w 755361" name="connsiteX0"/>
                <a:gd fmla="*/ 383586 h 416878" name="connsiteY0"/>
                <a:gd fmla="*/ 1599 w 755361" name="connsiteX1"/>
                <a:gd fmla="*/ 383586 h 416878" name="connsiteY1"/>
                <a:gd fmla="*/ 557653 w 755361" name="connsiteX2"/>
                <a:gd fmla="*/ 37597 h 416878" name="connsiteY2"/>
                <a:gd fmla="*/ 619437 w 755361" name="connsiteX3"/>
                <a:gd fmla="*/ 25240 h 416878" name="connsiteY3"/>
                <a:gd fmla="*/ 754492 w 754492" name="connsiteX0-1"/>
                <a:gd fmla="*/ 358346 h 392510" name="connsiteY0-2"/>
                <a:gd fmla="*/ 730 w 754492" name="connsiteX1-3"/>
                <a:gd fmla="*/ 358346 h 392510" name="connsiteY1-4"/>
                <a:gd fmla="*/ 618568 w 754492" name="connsiteX2-5"/>
                <a:gd fmla="*/ 0 h 392510" name="connsiteY2-6"/>
                <a:gd fmla="*/ 1458409 w 1458409" name="connsiteX0-7"/>
                <a:gd fmla="*/ 358346 h 379568" name="connsiteY0-8"/>
                <a:gd fmla="*/ 312 w 1458409" name="connsiteX1-9"/>
                <a:gd fmla="*/ 333633 h 379568" name="connsiteY1-10"/>
                <a:gd fmla="*/ 1322485 w 1458409" name="connsiteX2-11"/>
                <a:gd fmla="*/ 0 h 379568" name="connsiteY2-12"/>
                <a:gd fmla="*/ 1483885 w 1483885" name="connsiteX0-13"/>
                <a:gd fmla="*/ 457200 h 484234" name="connsiteY0-14"/>
                <a:gd fmla="*/ 25788 w 1483885" name="connsiteX1-15"/>
                <a:gd fmla="*/ 432487 h 484234" name="connsiteY1-16"/>
                <a:gd fmla="*/ 569485 w 1483885" name="connsiteX2-17"/>
                <a:gd fmla="*/ 0 h 484234" name="connsiteY2-18"/>
                <a:gd fmla="*/ 1475175 w 1475175" name="connsiteX0-19"/>
                <a:gd fmla="*/ 469557 h 497359" name="connsiteY0-20"/>
                <a:gd fmla="*/ 17078 w 1475175" name="connsiteX1-21"/>
                <a:gd fmla="*/ 444844 h 497359" name="connsiteY1-22"/>
                <a:gd fmla="*/ 684342 w 1475175" name="connsiteX2-23"/>
                <a:gd fmla="*/ 0 h 497359" name="connsiteY2-24"/>
                <a:gd fmla="*/ 1482176 w 1482176" name="connsiteX0-25"/>
                <a:gd fmla="*/ 469557 h 497359" name="connsiteY0-26"/>
                <a:gd fmla="*/ 24079 w 1482176" name="connsiteX1-27"/>
                <a:gd fmla="*/ 444844 h 497359" name="connsiteY1-28"/>
                <a:gd fmla="*/ 691343 w 1482176" name="connsiteX2-29"/>
                <a:gd fmla="*/ 0 h 497359" name="connsiteY2-30"/>
                <a:gd fmla="*/ 1496003 w 1496003" name="connsiteX0-31"/>
                <a:gd fmla="*/ 383060 h 405670" name="connsiteY0-32"/>
                <a:gd fmla="*/ 37906 w 1496003" name="connsiteX1-33"/>
                <a:gd fmla="*/ 358347 h 405670" name="connsiteY1-34"/>
                <a:gd fmla="*/ 581603 w 1496003" name="connsiteX2-35"/>
                <a:gd fmla="*/ 0 h 405670" name="connsiteY2-36"/>
                <a:gd fmla="*/ 1498863 w 1498863" name="connsiteX0-37"/>
                <a:gd fmla="*/ 383060 h 405670" name="connsiteY0-38"/>
                <a:gd fmla="*/ 40766 w 1498863" name="connsiteX1-39"/>
                <a:gd fmla="*/ 358347 h 405670" name="connsiteY1-40"/>
                <a:gd fmla="*/ 584463 w 1498863" name="connsiteX2-41"/>
                <a:gd fmla="*/ 0 h 405670" name="connsiteY2-42"/>
                <a:gd fmla="*/ 1473706 w 1473706" name="connsiteX0-43"/>
                <a:gd fmla="*/ 383060 h 440354" name="connsiteY0-44"/>
                <a:gd fmla="*/ 15609 w 1473706" name="connsiteX1-45"/>
                <a:gd fmla="*/ 358347 h 440354" name="connsiteY1-46"/>
                <a:gd fmla="*/ 559306 w 1473706" name="connsiteX2-47"/>
                <a:gd fmla="*/ 0 h 440354" name="connsiteY2-48"/>
                <a:gd fmla="*/ 1682620 w 1682620" name="connsiteX0-49"/>
                <a:gd fmla="*/ 383060 h 405670" name="connsiteY0-50"/>
                <a:gd fmla="*/ 51528 w 1682620" name="connsiteX1-51"/>
                <a:gd fmla="*/ 358347 h 405670" name="connsiteY1-52"/>
                <a:gd fmla="*/ 595225 w 1682620" name="connsiteX2-53"/>
                <a:gd fmla="*/ 0 h 405670" name="connsiteY2-54"/>
                <a:gd fmla="*/ 1653020 w 1653020" name="connsiteX0-55"/>
                <a:gd fmla="*/ 320540 h 339742" name="connsiteY0-56"/>
                <a:gd fmla="*/ 21928 w 1653020" name="connsiteX1-57"/>
                <a:gd fmla="*/ 295827 h 339742" name="connsiteY1-58"/>
                <a:gd fmla="*/ 825980 w 1653020" name="connsiteX2-59"/>
                <a:gd fmla="*/ 0 h 339742" name="connsiteY2-60"/>
                <a:gd fmla="*/ 1717144 w 1717144" name="connsiteX0-61"/>
                <a:gd fmla="*/ 381397 h 403200" name="connsiteY0-62"/>
                <a:gd fmla="*/ 86052 w 1717144" name="connsiteX1-63"/>
                <a:gd fmla="*/ 356684 h 403200" name="connsiteY1-64"/>
                <a:gd fmla="*/ 296123 w 1717144" name="connsiteX2-65"/>
                <a:gd fmla="*/ 12588 h 403200" name="connsiteY2-66"/>
                <a:gd fmla="*/ 890104 w 1717144" name="connsiteX3-67"/>
                <a:gd fmla="*/ 60857 h 403200" name="connsiteY3-68"/>
                <a:gd fmla="*/ 1717144 w 1717144" name="connsiteX0-69"/>
                <a:gd fmla="*/ 376649 h 398452" name="connsiteY0-70"/>
                <a:gd fmla="*/ 86052 w 1717144" name="connsiteX1-71"/>
                <a:gd fmla="*/ 351936 h 398452" name="connsiteY1-72"/>
                <a:gd fmla="*/ 296123 w 1717144" name="connsiteX2-73"/>
                <a:gd fmla="*/ 7840 h 398452" name="connsiteY2-74"/>
                <a:gd fmla="*/ 651445 w 1717144" name="connsiteX3-75"/>
                <a:gd fmla="*/ 143636 h 398452" name="connsiteY3-76"/>
                <a:gd fmla="*/ 1717144 w 1717144" name="connsiteX0-77"/>
                <a:gd fmla="*/ 384043 h 405846" name="connsiteY0-78"/>
                <a:gd fmla="*/ 86052 w 1717144" name="connsiteX1-79"/>
                <a:gd fmla="*/ 359330 h 405846" name="connsiteY1-80"/>
                <a:gd fmla="*/ 296123 w 1717144" name="connsiteX2-81"/>
                <a:gd fmla="*/ 15234 h 405846" name="connsiteY2-82"/>
                <a:gd fmla="*/ 1237241 w 1717144" name="connsiteX3-83"/>
                <a:gd fmla="*/ 38495 h 405846" name="connsiteY3-84"/>
                <a:gd fmla="*/ 1717144 w 1717144" name="connsiteX0-85"/>
                <a:gd fmla="*/ 377444 h 399247" name="connsiteY0-86"/>
                <a:gd fmla="*/ 86052 w 1717144" name="connsiteX1-87"/>
                <a:gd fmla="*/ 352731 h 399247" name="connsiteY1-88"/>
                <a:gd fmla="*/ 296123 w 1717144" name="connsiteX2-89"/>
                <a:gd fmla="*/ 8635 h 399247" name="connsiteY2-90"/>
                <a:gd fmla="*/ 1237241 w 1717144" name="connsiteX3-91"/>
                <a:gd fmla="*/ 31896 h 399247" name="connsiteY3-92"/>
                <a:gd fmla="*/ 1717144 w 1717144" name="connsiteX0-93"/>
                <a:gd fmla="*/ 416694 h 438497" name="connsiteY0-94"/>
                <a:gd fmla="*/ 86052 w 1717144" name="connsiteX1-95"/>
                <a:gd fmla="*/ 391981 h 438497" name="connsiteY1-96"/>
                <a:gd fmla="*/ 296123 w 1717144" name="connsiteX2-97"/>
                <a:gd fmla="*/ 47885 h 438497" name="connsiteY2-98"/>
                <a:gd fmla="*/ 1237241 w 1717144" name="connsiteX3-99"/>
                <a:gd fmla="*/ 71146 h 438497" name="connsiteY3-100"/>
                <a:gd fmla="*/ 1717144 w 1717144" name="connsiteX0-101"/>
                <a:gd fmla="*/ 385519 h 407322" name="connsiteY0-102"/>
                <a:gd fmla="*/ 86052 w 1717144" name="connsiteX1-103"/>
                <a:gd fmla="*/ 360806 h 407322" name="connsiteY1-104"/>
                <a:gd fmla="*/ 296123 w 1717144" name="connsiteX2-105"/>
                <a:gd fmla="*/ 16710 h 407322" name="connsiteY2-106"/>
                <a:gd fmla="*/ 751724 w 1717144" name="connsiteX3-107"/>
                <a:gd fmla="*/ 141722 h 407322" name="connsiteY3-108"/>
                <a:gd fmla="*/ 1717144 w 1717144" name="connsiteX0-109"/>
                <a:gd fmla="*/ 385132 h 406935" name="connsiteY0-110"/>
                <a:gd fmla="*/ 86052 w 1717144" name="connsiteX1-111"/>
                <a:gd fmla="*/ 360419 h 406935" name="connsiteY1-112"/>
                <a:gd fmla="*/ 296123 w 1717144" name="connsiteX2-113"/>
                <a:gd fmla="*/ 16323 h 406935" name="connsiteY2-114"/>
                <a:gd fmla="*/ 751724 w 1717144" name="connsiteX3-115"/>
                <a:gd fmla="*/ 141335 h 406935" name="connsiteY3-116"/>
                <a:gd fmla="*/ 1717144 w 1717144" name="connsiteX0-117"/>
                <a:gd fmla="*/ 402465 h 424268" name="connsiteY0-118"/>
                <a:gd fmla="*/ 86052 w 1717144" name="connsiteX1-119"/>
                <a:gd fmla="*/ 377752 h 424268" name="connsiteY1-120"/>
                <a:gd fmla="*/ 296123 w 1717144" name="connsiteX2-121"/>
                <a:gd fmla="*/ 33656 h 424268" name="connsiteY2-122"/>
                <a:gd fmla="*/ 751724 w 1717144" name="connsiteX3-123"/>
                <a:gd fmla="*/ 158668 h 424268" name="connsiteY3-124"/>
                <a:gd fmla="*/ 1703068 w 1703068" name="connsiteX0-125"/>
                <a:gd fmla="*/ 402465 h 433569" name="connsiteY0-126"/>
                <a:gd fmla="*/ 71976 w 1703068" name="connsiteX1-127"/>
                <a:gd fmla="*/ 377752 h 433569" name="connsiteY1-128"/>
                <a:gd fmla="*/ 282047 w 1703068" name="connsiteX2-129"/>
                <a:gd fmla="*/ 33656 h 433569" name="connsiteY2-130"/>
                <a:gd fmla="*/ 737648 w 1703068" name="connsiteX3-131"/>
                <a:gd fmla="*/ 158668 h 433569" name="connsiteY3-132"/>
                <a:gd fmla="*/ 1703068 w 1703068" name="connsiteX0-133"/>
                <a:gd fmla="*/ 402465 h 433569" name="connsiteY0-134"/>
                <a:gd fmla="*/ 71976 w 1703068" name="connsiteX1-135"/>
                <a:gd fmla="*/ 377752 h 433569" name="connsiteY1-136"/>
                <a:gd fmla="*/ 282047 w 1703068" name="connsiteX2-137"/>
                <a:gd fmla="*/ 33656 h 433569" name="connsiteY2-138"/>
                <a:gd fmla="*/ 737648 w 1703068" name="connsiteX3-139"/>
                <a:gd fmla="*/ 158668 h 433569" name="connsiteY3-140"/>
                <a:gd fmla="*/ 1736283 w 1736283" name="connsiteX0-141"/>
                <a:gd fmla="*/ 399831 h 421458" name="connsiteY0-142"/>
                <a:gd fmla="*/ 105191 w 1736283" name="connsiteX1-143"/>
                <a:gd fmla="*/ 375118 h 421458" name="connsiteY1-144"/>
                <a:gd fmla="*/ 243539 w 1736283" name="connsiteX2-145"/>
                <a:gd fmla="*/ 34201 h 421458" name="connsiteY2-146"/>
                <a:gd fmla="*/ 770863 w 1736283" name="connsiteX3-147"/>
                <a:gd fmla="*/ 156034 h 421458" name="connsiteY3-148"/>
              </a:gdLst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b="b" l="l" r="r" t="t"/>
              <a:pathLst>
                <a:path h="421458" w="1736283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cap="rnd" w="25400">
              <a:solidFill>
                <a:srgbClr val="C30F0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" name="任意多边形 4"/>
          <p:cNvSpPr/>
          <p:nvPr/>
        </p:nvSpPr>
        <p:spPr>
          <a:xfrm>
            <a:off x="2045516" y="2636816"/>
            <a:ext cx="466974" cy="800526"/>
          </a:xfrm>
          <a:custGeom>
            <a:gdLst>
              <a:gd fmla="*/ 0 w 786063" name="connsiteX0"/>
              <a:gd fmla="*/ 0 h 1347536" name="connsiteY0"/>
              <a:gd fmla="*/ 513347 w 786063" name="connsiteX1"/>
              <a:gd fmla="*/ 401052 h 1347536" name="connsiteY1"/>
              <a:gd fmla="*/ 336884 w 786063" name="connsiteX2"/>
              <a:gd fmla="*/ 1155031 h 1347536" name="connsiteY2"/>
              <a:gd fmla="*/ 786063 w 786063" name="connsiteX3"/>
              <a:gd fmla="*/ 1347536 h 134753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47536" w="786063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cap="rnd" w="25400">
            <a:solidFill>
              <a:srgbClr val="1E5AA4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7" name="组合 36"/>
          <p:cNvGrpSpPr/>
          <p:nvPr/>
        </p:nvGrpSpPr>
        <p:grpSpPr>
          <a:xfrm>
            <a:off x="4214916" y="484097"/>
            <a:ext cx="3658804" cy="3917098"/>
            <a:chOff x="4427538" y="954088"/>
            <a:chExt cx="3333750" cy="3729038"/>
          </a:xfrm>
        </p:grpSpPr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gdLst>
                <a:gd fmla="*/ 87 w 93" name="T0"/>
                <a:gd fmla="*/ 6 h 56" name="T1"/>
                <a:gd fmla="*/ 67 w 93" name="T2"/>
                <a:gd fmla="*/ 2 h 56" name="T3"/>
                <a:gd fmla="*/ 51 w 93" name="T4"/>
                <a:gd fmla="*/ 8 h 56" name="T5"/>
                <a:gd fmla="*/ 46 w 93" name="T6"/>
                <a:gd fmla="*/ 5 h 56" name="T7"/>
                <a:gd fmla="*/ 34 w 93" name="T8"/>
                <a:gd fmla="*/ 5 h 56" name="T9"/>
                <a:gd fmla="*/ 24 w 93" name="T10"/>
                <a:gd fmla="*/ 4 h 56" name="T11"/>
                <a:gd fmla="*/ 2 w 93" name="T12"/>
                <a:gd fmla="*/ 41 h 56" name="T13"/>
                <a:gd fmla="*/ 25 w 93" name="T14"/>
                <a:gd fmla="*/ 41 h 56" name="T15"/>
                <a:gd fmla="*/ 25 w 93" name="T16"/>
                <a:gd fmla="*/ 39 h 56" name="T17"/>
                <a:gd fmla="*/ 42 w 93" name="T18"/>
                <a:gd fmla="*/ 47 h 56" name="T19"/>
                <a:gd fmla="*/ 50 w 93" name="T20"/>
                <a:gd fmla="*/ 33 h 56" name="T21"/>
                <a:gd fmla="*/ 52 w 93" name="T22"/>
                <a:gd fmla="*/ 33 h 56" name="T23"/>
                <a:gd fmla="*/ 85 w 93" name="T24"/>
                <a:gd fmla="*/ 27 h 56" name="T25"/>
                <a:gd fmla="*/ 87 w 93" name="T26"/>
                <a:gd fmla="*/ 6 h 56" name="T27"/>
                <a:gd fmla="*/ 25 w 93" name="T28"/>
                <a:gd fmla="*/ 36 h 56" name="T29"/>
                <a:gd fmla="*/ 25 w 93" name="T30"/>
                <a:gd fmla="*/ 30 h 56" name="T31"/>
                <a:gd fmla="*/ 25 w 93" name="T32"/>
                <a:gd fmla="*/ 28 h 56" name="T33"/>
                <a:gd fmla="*/ 25 w 93" name="T34"/>
                <a:gd fmla="*/ 27 h 56" name="T35"/>
                <a:gd fmla="*/ 27 w 93" name="T36"/>
                <a:gd fmla="*/ 27 h 56" name="T37"/>
                <a:gd fmla="*/ 30 w 93" name="T38"/>
                <a:gd fmla="*/ 27 h 56" name="T39"/>
                <a:gd fmla="*/ 30 w 93" name="T40"/>
                <a:gd fmla="*/ 27 h 56" name="T41"/>
                <a:gd fmla="*/ 25 w 93" name="T42"/>
                <a:gd fmla="*/ 36 h 5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56" w="93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gdLst>
                <a:gd fmla="*/ 97 w 111" name="T0"/>
                <a:gd fmla="*/ 52 h 84" name="T1"/>
                <a:gd fmla="*/ 92 w 111" name="T2"/>
                <a:gd fmla="*/ 54 h 84" name="T3"/>
                <a:gd fmla="*/ 47 w 111" name="T4"/>
                <a:gd fmla="*/ 76 h 84" name="T5"/>
                <a:gd fmla="*/ 40 w 111" name="T6"/>
                <a:gd fmla="*/ 79 h 84" name="T7"/>
                <a:gd fmla="*/ 22 w 111" name="T8"/>
                <a:gd fmla="*/ 80 h 84" name="T9"/>
                <a:gd fmla="*/ 41 w 111" name="T10"/>
                <a:gd fmla="*/ 78 h 84" name="T11"/>
                <a:gd fmla="*/ 59 w 111" name="T12"/>
                <a:gd fmla="*/ 69 h 84" name="T13"/>
                <a:gd fmla="*/ 103 w 111" name="T14"/>
                <a:gd fmla="*/ 45 h 84" name="T15"/>
                <a:gd fmla="*/ 107 w 111" name="T16"/>
                <a:gd fmla="*/ 19 h 84" name="T17"/>
                <a:gd fmla="*/ 102 w 111" name="T18"/>
                <a:gd fmla="*/ 23 h 84" name="T19"/>
                <a:gd fmla="*/ 101 w 111" name="T20"/>
                <a:gd fmla="*/ 30 h 84" name="T21"/>
                <a:gd fmla="*/ 72 w 111" name="T22"/>
                <a:gd fmla="*/ 54 h 84" name="T23"/>
                <a:gd fmla="*/ 38 w 111" name="T24"/>
                <a:gd fmla="*/ 71 h 84" name="T25"/>
                <a:gd fmla="*/ 25 w 111" name="T26"/>
                <a:gd fmla="*/ 72 h 84" name="T27"/>
                <a:gd fmla="*/ 37 w 111" name="T28"/>
                <a:gd fmla="*/ 71 h 84" name="T29"/>
                <a:gd fmla="*/ 47 w 111" name="T30"/>
                <a:gd fmla="*/ 66 h 84" name="T31"/>
                <a:gd fmla="*/ 98 w 111" name="T32"/>
                <a:gd fmla="*/ 38 h 84" name="T33"/>
                <a:gd fmla="*/ 94 w 111" name="T34"/>
                <a:gd fmla="*/ 40 h 84" name="T35"/>
                <a:gd fmla="*/ 89 w 111" name="T36"/>
                <a:gd fmla="*/ 44 h 84" name="T37"/>
                <a:gd fmla="*/ 47 w 111" name="T38"/>
                <a:gd fmla="*/ 64 h 84" name="T39"/>
                <a:gd fmla="*/ 36 w 111" name="T40"/>
                <a:gd fmla="*/ 69 h 84" name="T41"/>
                <a:gd fmla="*/ 31 w 111" name="T42"/>
                <a:gd fmla="*/ 70 h 84" name="T43"/>
                <a:gd fmla="*/ 16 w 111" name="T44"/>
                <a:gd fmla="*/ 63 h 84" name="T45"/>
                <a:gd fmla="*/ 15 w 111" name="T46"/>
                <a:gd fmla="*/ 62 h 84" name="T47"/>
                <a:gd fmla="*/ 14 w 111" name="T48"/>
                <a:gd fmla="*/ 54 h 84" name="T49"/>
                <a:gd fmla="*/ 19 w 111" name="T50"/>
                <a:gd fmla="*/ 43 h 84" name="T51"/>
                <a:gd fmla="*/ 25 w 111" name="T52"/>
                <a:gd fmla="*/ 40 h 84" name="T53"/>
                <a:gd fmla="*/ 73 w 111" name="T54"/>
                <a:gd fmla="*/ 16 h 84" name="T55"/>
                <a:gd fmla="*/ 76 w 111" name="T56"/>
                <a:gd fmla="*/ 14 h 84" name="T57"/>
                <a:gd fmla="*/ 96 w 111" name="T58"/>
                <a:gd fmla="*/ 19 h 84" name="T59"/>
                <a:gd fmla="*/ 98 w 111" name="T60"/>
                <a:gd fmla="*/ 19 h 84" name="T61"/>
                <a:gd fmla="*/ 88 w 111" name="T62"/>
                <a:gd fmla="*/ 5 h 84" name="T63"/>
                <a:gd fmla="*/ 102 w 111" name="T64"/>
                <a:gd fmla="*/ 8 h 84" name="T65"/>
                <a:gd fmla="*/ 67 w 111" name="T66"/>
                <a:gd fmla="*/ 3 h 84" name="T67"/>
                <a:gd fmla="*/ 26 w 111" name="T68"/>
                <a:gd fmla="*/ 24 h 84" name="T69"/>
                <a:gd fmla="*/ 14 w 111" name="T70"/>
                <a:gd fmla="*/ 30 h 84" name="T71"/>
                <a:gd fmla="*/ 1 w 111" name="T72"/>
                <a:gd fmla="*/ 46 h 84" name="T73"/>
                <a:gd fmla="*/ 0 w 111" name="T74"/>
                <a:gd fmla="*/ 58 h 84" name="T75"/>
                <a:gd fmla="*/ 3 w 111" name="T76"/>
                <a:gd fmla="*/ 68 h 84" name="T77"/>
                <a:gd fmla="*/ 3 w 111" name="T78"/>
                <a:gd fmla="*/ 70 h 84" name="T79"/>
                <a:gd fmla="*/ 4 w 111" name="T80"/>
                <a:gd fmla="*/ 71 h 84" name="T81"/>
                <a:gd fmla="*/ 12 w 111" name="T82"/>
                <a:gd fmla="*/ 79 h 84" name="T83"/>
                <a:gd fmla="*/ 42 w 111" name="T84"/>
                <a:gd fmla="*/ 81 h 84" name="T85"/>
                <a:gd fmla="*/ 44 w 111" name="T86"/>
                <a:gd fmla="*/ 80 h 84" name="T87"/>
                <a:gd fmla="*/ 72 w 111" name="T88"/>
                <a:gd fmla="*/ 66 h 84" name="T89"/>
                <a:gd fmla="*/ 43 w 111" name="T90"/>
                <a:gd fmla="*/ 80 h 84" name="T91"/>
                <a:gd fmla="*/ 38 w 111" name="T92"/>
                <a:gd fmla="*/ 82 h 84" name="T93"/>
                <a:gd fmla="*/ 4 w 111" name="T94"/>
                <a:gd fmla="*/ 69 h 84" name="T95"/>
                <a:gd fmla="*/ 3 w 111" name="T96"/>
                <a:gd fmla="*/ 69 h 84" name="T97"/>
                <a:gd fmla="*/ 1 w 111" name="T98"/>
                <a:gd fmla="*/ 62 h 84" name="T99"/>
                <a:gd fmla="*/ 9 w 111" name="T100"/>
                <a:gd fmla="*/ 33 h 84" name="T101"/>
                <a:gd fmla="*/ 1 w 111" name="T102"/>
                <a:gd fmla="*/ 55 h 84" name="T103"/>
                <a:gd fmla="*/ 4 w 111" name="T104"/>
                <a:gd fmla="*/ 68 h 84" name="T105"/>
                <a:gd fmla="*/ 5 w 111" name="T106"/>
                <a:gd fmla="*/ 69 h 84" name="T107"/>
                <a:gd fmla="*/ 10 w 111" name="T108"/>
                <a:gd fmla="*/ 76 h 84" name="T109"/>
                <a:gd fmla="*/ 42 w 111" name="T110"/>
                <a:gd fmla="*/ 80 h 84" name="T111"/>
                <a:gd fmla="*/ 73 w 111" name="T112"/>
                <a:gd fmla="*/ 64 h 84" name="T113"/>
                <a:gd fmla="*/ 94 w 111" name="T114"/>
                <a:gd fmla="*/ 56 h 84" name="T115"/>
                <a:gd fmla="*/ 110 w 111" name="T116"/>
                <a:gd fmla="*/ 35 h 8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84" w="110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gdLst>
                <a:gd fmla="*/ 77 w 101" name="T0"/>
                <a:gd fmla="*/ 14 h 52" name="T1"/>
                <a:gd fmla="*/ 31 w 101" name="T2"/>
                <a:gd fmla="*/ 0 h 52" name="T3"/>
                <a:gd fmla="*/ 20 w 101" name="T4"/>
                <a:gd fmla="*/ 14 h 52" name="T5"/>
                <a:gd fmla="*/ 15 w 101" name="T6"/>
                <a:gd fmla="*/ 14 h 52" name="T7"/>
                <a:gd fmla="*/ 15 w 101" name="T8"/>
                <a:gd fmla="*/ 37 h 52" name="T9"/>
                <a:gd fmla="*/ 67 w 101" name="T10"/>
                <a:gd fmla="*/ 48 h 52" name="T11"/>
                <a:gd fmla="*/ 98 w 101" name="T12"/>
                <a:gd fmla="*/ 38 h 52" name="T13"/>
                <a:gd fmla="*/ 77 w 101" name="T14"/>
                <a:gd fmla="*/ 14 h 5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100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gdLst>
                <a:gd fmla="*/ 26 w 115" name="T0"/>
                <a:gd fmla="*/ 58 h 71" name="T1"/>
                <a:gd fmla="*/ 20 w 115" name="T2"/>
                <a:gd fmla="*/ 56 h 71" name="T3"/>
                <a:gd fmla="*/ 1 w 115" name="T4"/>
                <a:gd fmla="*/ 25 h 71" name="T5"/>
                <a:gd fmla="*/ 13 w 115" name="T6"/>
                <a:gd fmla="*/ 5 h 71" name="T7"/>
                <a:gd fmla="*/ 13 w 115" name="T8"/>
                <a:gd fmla="*/ 6 h 71" name="T9"/>
                <a:gd fmla="*/ 2 w 115" name="T10"/>
                <a:gd fmla="*/ 26 h 71" name="T11"/>
                <a:gd fmla="*/ 21 w 115" name="T12"/>
                <a:gd fmla="*/ 56 h 71" name="T13"/>
                <a:gd fmla="*/ 24 w 115" name="T14"/>
                <a:gd fmla="*/ 57 h 71" name="T15"/>
                <a:gd fmla="*/ 58 w 115" name="T16"/>
                <a:gd fmla="*/ 64 h 71" name="T17"/>
                <a:gd fmla="*/ 80 w 115" name="T18"/>
                <a:gd fmla="*/ 70 h 71" name="T19"/>
                <a:gd fmla="*/ 97 w 115" name="T20"/>
                <a:gd fmla="*/ 70 h 71" name="T21"/>
                <a:gd fmla="*/ 96 w 115" name="T22"/>
                <a:gd fmla="*/ 68 h 71" name="T23"/>
                <a:gd fmla="*/ 81 w 115" name="T24"/>
                <a:gd fmla="*/ 68 h 71" name="T25"/>
                <a:gd fmla="*/ 23 w 115" name="T26"/>
                <a:gd fmla="*/ 55 h 71" name="T27"/>
                <a:gd fmla="*/ 19 w 115" name="T28"/>
                <a:gd fmla="*/ 54 h 71" name="T29"/>
                <a:gd fmla="*/ 4 w 115" name="T30"/>
                <a:gd fmla="*/ 31 h 71" name="T31"/>
                <a:gd fmla="*/ 21 w 115" name="T32"/>
                <a:gd fmla="*/ 54 h 71" name="T33"/>
                <a:gd fmla="*/ 32 w 115" name="T34"/>
                <a:gd fmla="*/ 57 h 71" name="T35"/>
                <a:gd fmla="*/ 80 w 115" name="T36"/>
                <a:gd fmla="*/ 68 h 71" name="T37"/>
                <a:gd fmla="*/ 109 w 115" name="T38"/>
                <a:gd fmla="*/ 57 h 71" name="T39"/>
                <a:gd fmla="*/ 111 w 115" name="T40"/>
                <a:gd fmla="*/ 44 h 71" name="T41"/>
                <a:gd fmla="*/ 105 w 115" name="T42"/>
                <a:gd fmla="*/ 53 h 71" name="T43"/>
                <a:gd fmla="*/ 94 w 115" name="T44"/>
                <a:gd fmla="*/ 60 h 71" name="T45"/>
                <a:gd fmla="*/ 80 w 115" name="T46"/>
                <a:gd fmla="*/ 59 h 71" name="T47"/>
                <a:gd fmla="*/ 37 w 115" name="T48"/>
                <a:gd fmla="*/ 50 h 71" name="T49"/>
                <a:gd fmla="*/ 25 w 115" name="T50"/>
                <a:gd fmla="*/ 47 h 71" name="T51"/>
                <a:gd fmla="*/ 24 w 115" name="T52"/>
                <a:gd fmla="*/ 46 h 71" name="T53"/>
                <a:gd fmla="*/ 74 w 115" name="T54"/>
                <a:gd fmla="*/ 58 h 71" name="T55"/>
                <a:gd fmla="*/ 85 w 115" name="T56"/>
                <a:gd fmla="*/ 60 h 71" name="T57"/>
                <a:gd fmla="*/ 99 w 115" name="T58"/>
                <a:gd fmla="*/ 54 h 71" name="T59"/>
                <a:gd fmla="*/ 76 w 115" name="T60"/>
                <a:gd fmla="*/ 56 h 71" name="T61"/>
                <a:gd fmla="*/ 26 w 115" name="T62"/>
                <a:gd fmla="*/ 45 h 71" name="T63"/>
                <a:gd fmla="*/ 24 w 115" name="T64"/>
                <a:gd fmla="*/ 44 h 71" name="T65"/>
                <a:gd fmla="*/ 15 w 115" name="T66"/>
                <a:gd fmla="*/ 27 h 71" name="T67"/>
                <a:gd fmla="*/ 21 w 115" name="T68"/>
                <a:gd fmla="*/ 16 h 71" name="T69"/>
                <a:gd fmla="*/ 33 w 115" name="T70"/>
                <a:gd fmla="*/ 14 h 71" name="T71"/>
                <a:gd fmla="*/ 42 w 115" name="T72"/>
                <a:gd fmla="*/ 16 h 71" name="T73"/>
                <a:gd fmla="*/ 93 w 115" name="T74"/>
                <a:gd fmla="*/ 27 h 71" name="T75"/>
                <a:gd fmla="*/ 104 w 115" name="T76"/>
                <a:gd fmla="*/ 42 h 71" name="T77"/>
                <a:gd fmla="*/ 106 w 115" name="T78"/>
                <a:gd fmla="*/ 44 h 71" name="T79"/>
                <a:gd fmla="*/ 107 w 115" name="T80"/>
                <a:gd fmla="*/ 27 h 71" name="T81"/>
                <a:gd fmla="*/ 112 w 115" name="T82"/>
                <a:gd fmla="*/ 39 h 71" name="T83"/>
                <a:gd fmla="*/ 109 w 115" name="T84"/>
                <a:gd fmla="*/ 22 h 71" name="T85"/>
                <a:gd fmla="*/ 96 w 115" name="T86"/>
                <a:gd fmla="*/ 14 h 71" name="T87"/>
                <a:gd fmla="*/ 47 w 115" name="T88"/>
                <a:gd fmla="*/ 3 h 71" name="T89"/>
                <a:gd fmla="*/ 34 w 115" name="T90"/>
                <a:gd fmla="*/ 0 h 71" name="T91"/>
                <a:gd fmla="*/ 14 w 115" name="T92"/>
                <a:gd fmla="*/ 4 h 71" name="T93"/>
                <a:gd fmla="*/ 1 w 115" name="T94"/>
                <a:gd fmla="*/ 25 h 71" name="T95"/>
                <a:gd fmla="*/ 17 w 115" name="T96"/>
                <a:gd fmla="*/ 56 h 71" name="T97"/>
                <a:gd fmla="*/ 23 w 115" name="T98"/>
                <a:gd fmla="*/ 58 h 71" name="T99"/>
                <a:gd fmla="*/ 56 w 115" name="T100"/>
                <a:gd fmla="*/ 65 h 7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1" w="115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gdLst>
                <a:gd fmla="*/ 72 w 76" name="T0"/>
                <a:gd fmla="*/ 66 h 84" name="T1"/>
                <a:gd fmla="*/ 54 w 76" name="T2"/>
                <a:gd fmla="*/ 15 h 84" name="T3"/>
                <a:gd fmla="*/ 32 w 76" name="T4"/>
                <a:gd fmla="*/ 21 h 84" name="T5"/>
                <a:gd fmla="*/ 34 w 76" name="T6"/>
                <a:gd fmla="*/ 27 h 84" name="T7"/>
                <a:gd fmla="*/ 27 w 76" name="T8"/>
                <a:gd fmla="*/ 14 h 84" name="T9"/>
                <a:gd fmla="*/ 5 w 76" name="T10"/>
                <a:gd fmla="*/ 20 h 84" name="T11"/>
                <a:gd fmla="*/ 63 w 76" name="T12"/>
                <a:gd fmla="*/ 83 h 84" name="T13"/>
                <a:gd fmla="*/ 72 w 76" name="T14"/>
                <a:gd fmla="*/ 66 h 8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4" w="76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0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gdLst>
                <a:gd fmla="*/ 38 w 96" name="T0"/>
                <a:gd fmla="*/ 88 h 106" name="T1"/>
                <a:gd fmla="*/ 46 w 96" name="T2"/>
                <a:gd fmla="*/ 98 h 106" name="T3"/>
                <a:gd fmla="*/ 42 w 96" name="T4"/>
                <a:gd fmla="*/ 93 h 106" name="T5"/>
                <a:gd fmla="*/ 12 w 96" name="T6"/>
                <a:gd fmla="*/ 55 h 106" name="T7"/>
                <a:gd fmla="*/ 0 w 96" name="T8"/>
                <a:gd fmla="*/ 29 h 106" name="T9"/>
                <a:gd fmla="*/ 6 w 96" name="T10"/>
                <a:gd fmla="*/ 14 h 106" name="T11"/>
                <a:gd fmla="*/ 5 w 96" name="T12"/>
                <a:gd fmla="*/ 43 h 106" name="T13"/>
                <a:gd fmla="*/ 20 w 96" name="T14"/>
                <a:gd fmla="*/ 64 h 106" name="T15"/>
                <a:gd fmla="*/ 45 w 96" name="T16"/>
                <a:gd fmla="*/ 96 h 106" name="T17"/>
                <a:gd fmla="*/ 48 w 96" name="T18"/>
                <a:gd fmla="*/ 99 h 106" name="T19"/>
                <a:gd fmla="*/ 67 w 96" name="T20"/>
                <a:gd fmla="*/ 106 h 106" name="T21"/>
                <a:gd fmla="*/ 86 w 96" name="T22"/>
                <a:gd fmla="*/ 98 h 106" name="T23"/>
                <a:gd fmla="*/ 95 w 96" name="T24"/>
                <a:gd fmla="*/ 86 h 106" name="T25"/>
                <a:gd fmla="*/ 92 w 96" name="T26"/>
                <a:gd fmla="*/ 86 h 106" name="T27"/>
                <a:gd fmla="*/ 81 w 96" name="T28"/>
                <a:gd fmla="*/ 99 h 106" name="T29"/>
                <a:gd fmla="*/ 49 w 96" name="T30"/>
                <a:gd fmla="*/ 97 h 106" name="T31"/>
                <a:gd fmla="*/ 40 w 96" name="T32"/>
                <a:gd fmla="*/ 86 h 106" name="T33"/>
                <a:gd fmla="*/ 44 w 96" name="T34"/>
                <a:gd fmla="*/ 91 h 106" name="T35"/>
                <a:gd fmla="*/ 50 w 96" name="T36"/>
                <a:gd fmla="*/ 98 h 106" name="T37"/>
                <a:gd fmla="*/ 78 w 96" name="T38"/>
                <a:gd fmla="*/ 101 h 106" name="T39"/>
                <a:gd fmla="*/ 92 w 96" name="T40"/>
                <a:gd fmla="*/ 69 h 106" name="T41"/>
                <a:gd fmla="*/ 83 w 96" name="T42"/>
                <a:gd fmla="*/ 59 h 106" name="T43"/>
                <a:gd fmla="*/ 86 w 96" name="T44"/>
                <a:gd fmla="*/ 70 h 106" name="T45"/>
                <a:gd fmla="*/ 85 w 96" name="T46"/>
                <a:gd fmla="*/ 82 h 106" name="T47"/>
                <a:gd fmla="*/ 57 w 96" name="T48"/>
                <a:gd fmla="*/ 93 h 106" name="T49"/>
                <a:gd fmla="*/ 53 w 96" name="T50"/>
                <a:gd fmla="*/ 90 h 106" name="T51"/>
                <a:gd fmla="*/ 28 w 96" name="T52"/>
                <a:gd fmla="*/ 57 h 106" name="T53"/>
                <a:gd fmla="*/ 54 w 96" name="T54"/>
                <a:gd fmla="*/ 91 h 106" name="T55"/>
                <a:gd fmla="*/ 62 w 96" name="T56"/>
                <a:gd fmla="*/ 95 h 106" name="T57"/>
                <a:gd fmla="*/ 84 w 96" name="T58"/>
                <a:gd fmla="*/ 72 h 106" name="T59"/>
                <a:gd fmla="*/ 79 w 96" name="T60"/>
                <a:gd fmla="*/ 87 h 106" name="T61"/>
                <a:gd fmla="*/ 72 w 96" name="T62"/>
                <a:gd fmla="*/ 92 h 106" name="T63"/>
                <a:gd fmla="*/ 56 w 96" name="T64"/>
                <a:gd fmla="*/ 89 h 106" name="T65"/>
                <a:gd fmla="*/ 23 w 96" name="T66"/>
                <a:gd fmla="*/ 47 h 106" name="T67"/>
                <a:gd fmla="*/ 18 w 96" name="T68"/>
                <a:gd fmla="*/ 40 h 106" name="T69"/>
                <a:gd fmla="*/ 17 w 96" name="T70"/>
                <a:gd fmla="*/ 21 h 106" name="T71"/>
                <a:gd fmla="*/ 21 w 96" name="T72"/>
                <a:gd fmla="*/ 18 h 106" name="T73"/>
                <a:gd fmla="*/ 37 w 96" name="T74"/>
                <a:gd fmla="*/ 17 h 106" name="T75"/>
                <a:gd fmla="*/ 39 w 96" name="T76"/>
                <a:gd fmla="*/ 19 h 106" name="T77"/>
                <a:gd fmla="*/ 70 w 96" name="T78"/>
                <a:gd fmla="*/ 57 h 106" name="T79"/>
                <a:gd fmla="*/ 83 w 96" name="T80"/>
                <a:gd fmla="*/ 53 h 106" name="T81"/>
                <a:gd fmla="*/ 55 w 96" name="T82"/>
                <a:gd fmla="*/ 16 h 106" name="T83"/>
                <a:gd fmla="*/ 48 w 96" name="T84"/>
                <a:gd fmla="*/ 7 h 106" name="T85"/>
                <a:gd fmla="*/ 12 w 96" name="T86"/>
                <a:gd fmla="*/ 6 h 106" name="T87"/>
                <a:gd fmla="*/ 7 w 96" name="T88"/>
                <a:gd fmla="*/ 10 h 106" name="T89"/>
                <a:gd fmla="*/ 2 w 96" name="T90"/>
                <a:gd fmla="*/ 40 h 10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05" w="9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gdLst>
                <a:gd fmla="*/ 49 w 50" name="T0"/>
                <a:gd fmla="*/ 26 h 94" name="T1"/>
                <a:gd fmla="*/ 47 w 50" name="T2"/>
                <a:gd fmla="*/ 19 h 94" name="T3"/>
                <a:gd fmla="*/ 46 w 50" name="T4"/>
                <a:gd fmla="*/ 10 h 94" name="T5"/>
                <a:gd fmla="*/ 32 w 50" name="T6"/>
                <a:gd fmla="*/ 2 h 94" name="T7"/>
                <a:gd fmla="*/ 15 w 50" name="T8"/>
                <a:gd fmla="*/ 5 h 94" name="T9"/>
                <a:gd fmla="*/ 15 w 50" name="T10"/>
                <a:gd fmla="*/ 28 h 94" name="T11"/>
                <a:gd fmla="*/ 22 w 50" name="T12"/>
                <a:gd fmla="*/ 28 h 94" name="T13"/>
                <a:gd fmla="*/ 15 w 50" name="T14"/>
                <a:gd fmla="*/ 46 h 94" name="T15"/>
                <a:gd fmla="*/ 13 w 50" name="T16"/>
                <a:gd fmla="*/ 82 h 94" name="T17"/>
                <a:gd fmla="*/ 33 w 50" name="T18"/>
                <a:gd fmla="*/ 87 h 94" name="T19"/>
                <a:gd fmla="*/ 49 w 50" name="T20"/>
                <a:gd fmla="*/ 26 h 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4" w="50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1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gdLst>
                <a:gd fmla="*/ 0 w 59" name="T0"/>
                <a:gd fmla="*/ 87 h 115" name="T1"/>
                <a:gd fmla="*/ 17 w 59" name="T2"/>
                <a:gd fmla="*/ 113 h 115" name="T3"/>
                <a:gd fmla="*/ 47 w 59" name="T4"/>
                <a:gd fmla="*/ 110 h 115" name="T5"/>
                <a:gd fmla="*/ 48 w 59" name="T6"/>
                <a:gd fmla="*/ 108 h 115" name="T7"/>
                <a:gd fmla="*/ 51 w 59" name="T8"/>
                <a:gd fmla="*/ 106 h 115" name="T9"/>
                <a:gd fmla="*/ 58 w 59" name="T10"/>
                <a:gd fmla="*/ 87 h 115" name="T11"/>
                <a:gd fmla="*/ 58 w 59" name="T12"/>
                <a:gd fmla="*/ 73 h 115" name="T13"/>
                <a:gd fmla="*/ 58 w 59" name="T14"/>
                <a:gd fmla="*/ 85 h 115" name="T15"/>
                <a:gd fmla="*/ 57 w 59" name="T16"/>
                <a:gd fmla="*/ 92 h 115" name="T17"/>
                <a:gd fmla="*/ 48 w 59" name="T18"/>
                <a:gd fmla="*/ 108 h 115" name="T19"/>
                <a:gd fmla="*/ 47 w 59" name="T20"/>
                <a:gd fmla="*/ 108 h 115" name="T21"/>
                <a:gd fmla="*/ 29 w 59" name="T22"/>
                <a:gd fmla="*/ 115 h 115" name="T23"/>
                <a:gd fmla="*/ 1 w 59" name="T24"/>
                <a:gd fmla="*/ 92 h 115" name="T25"/>
                <a:gd fmla="*/ 37 w 59" name="T26"/>
                <a:gd fmla="*/ 113 h 115" name="T27"/>
                <a:gd fmla="*/ 48 w 59" name="T28"/>
                <a:gd fmla="*/ 106 h 115" name="T29"/>
                <a:gd fmla="*/ 57 w 59" name="T30"/>
                <a:gd fmla="*/ 87 h 115" name="T31"/>
                <a:gd fmla="*/ 57 w 59" name="T32"/>
                <a:gd fmla="*/ 53 h 115" name="T33"/>
                <a:gd fmla="*/ 59 w 59" name="T34"/>
                <a:gd fmla="*/ 30 h 115" name="T35"/>
                <a:gd fmla="*/ 43 w 59" name="T36"/>
                <a:gd fmla="*/ 2 h 115" name="T37"/>
                <a:gd fmla="*/ 57 w 59" name="T38"/>
                <a:gd fmla="*/ 25 h 115" name="T39"/>
                <a:gd fmla="*/ 57 w 59" name="T40"/>
                <a:gd fmla="*/ 31 h 115" name="T41"/>
                <a:gd fmla="*/ 56 w 59" name="T42"/>
                <a:gd fmla="*/ 81 h 115" name="T43"/>
                <a:gd fmla="*/ 56 w 59" name="T44"/>
                <a:gd fmla="*/ 88 h 115" name="T45"/>
                <a:gd fmla="*/ 47 w 59" name="T46"/>
                <a:gd fmla="*/ 105 h 115" name="T47"/>
                <a:gd fmla="*/ 46 w 59" name="T48"/>
                <a:gd fmla="*/ 107 h 115" name="T49"/>
                <a:gd fmla="*/ 41 w 59" name="T50"/>
                <a:gd fmla="*/ 110 h 115" name="T51"/>
                <a:gd fmla="*/ 46 w 59" name="T52"/>
                <a:gd fmla="*/ 106 h 115" name="T53"/>
                <a:gd fmla="*/ 55 w 59" name="T54"/>
                <a:gd fmla="*/ 93 h 115" name="T55"/>
                <a:gd fmla="*/ 55 w 59" name="T56"/>
                <a:gd fmla="*/ 79 h 115" name="T57"/>
                <a:gd fmla="*/ 56 w 59" name="T58"/>
                <a:gd fmla="*/ 26 h 115" name="T59"/>
                <a:gd fmla="*/ 39 w 59" name="T60"/>
                <a:gd fmla="*/ 1 h 115" name="T61"/>
                <a:gd fmla="*/ 31 w 59" name="T62"/>
                <a:gd fmla="*/ 4 h 115" name="T63"/>
                <a:gd fmla="*/ 41 w 59" name="T64"/>
                <a:gd fmla="*/ 9 h 115" name="T65"/>
                <a:gd fmla="*/ 48 w 59" name="T66"/>
                <a:gd fmla="*/ 49 h 115" name="T67"/>
                <a:gd fmla="*/ 47 w 59" name="T68"/>
                <a:gd fmla="*/ 86 h 115" name="T69"/>
                <a:gd fmla="*/ 47 w 59" name="T70"/>
                <a:gd fmla="*/ 89 h 115" name="T71"/>
                <a:gd fmla="*/ 47 w 59" name="T72"/>
                <a:gd fmla="*/ 76 h 115" name="T73"/>
                <a:gd fmla="*/ 39 w 59" name="T74"/>
                <a:gd fmla="*/ 11 h 115" name="T75"/>
                <a:gd fmla="*/ 46 w 59" name="T76"/>
                <a:gd fmla="*/ 25 h 115" name="T77"/>
                <a:gd fmla="*/ 46 w 59" name="T78"/>
                <a:gd fmla="*/ 37 h 115" name="T79"/>
                <a:gd fmla="*/ 45 w 59" name="T80"/>
                <a:gd fmla="*/ 86 h 115" name="T81"/>
                <a:gd fmla="*/ 44 w 59" name="T82"/>
                <a:gd fmla="*/ 92 h 115" name="T83"/>
                <a:gd fmla="*/ 39 w 59" name="T84"/>
                <a:gd fmla="*/ 98 h 115" name="T85"/>
                <a:gd fmla="*/ 34 w 59" name="T86"/>
                <a:gd fmla="*/ 101 h 115" name="T87"/>
                <a:gd fmla="*/ 18 w 59" name="T88"/>
                <a:gd fmla="*/ 96 h 115" name="T89"/>
                <a:gd fmla="*/ 14 w 59" name="T90"/>
                <a:gd fmla="*/ 85 h 115" name="T91"/>
                <a:gd fmla="*/ 14 w 59" name="T92"/>
                <a:gd fmla="*/ 36 h 115" name="T93"/>
                <a:gd fmla="*/ 14 w 59" name="T94"/>
                <a:gd fmla="*/ 26 h 115" name="T95"/>
                <a:gd fmla="*/ 22 w 59" name="T96"/>
                <a:gd fmla="*/ 13 h 115" name="T97"/>
                <a:gd fmla="*/ 30 w 59" name="T98"/>
                <a:gd fmla="*/ 9 h 115" name="T99"/>
                <a:gd fmla="*/ 13 w 59" name="T100"/>
                <a:gd fmla="*/ 10 h 115" name="T101"/>
                <a:gd fmla="*/ 23 w 59" name="T102"/>
                <a:gd fmla="*/ 2 h 115" name="T103"/>
                <a:gd fmla="*/ 0 w 59" name="T104"/>
                <a:gd fmla="*/ 24 h 115" name="T105"/>
                <a:gd fmla="*/ 0 w 59" name="T106"/>
                <a:gd fmla="*/ 34 h 11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5" w="59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gdLst>
                <a:gd fmla="*/ 61 w 85" name="T0"/>
                <a:gd fmla="*/ 15 h 94" name="T1"/>
                <a:gd fmla="*/ 60 w 85" name="T2"/>
                <a:gd fmla="*/ 10 h 94" name="T3"/>
                <a:gd fmla="*/ 46 w 85" name="T4"/>
                <a:gd fmla="*/ 2 h 94" name="T5"/>
                <a:gd fmla="*/ 20 w 85" name="T6"/>
                <a:gd fmla="*/ 27 h 94" name="T7"/>
                <a:gd fmla="*/ 8 w 85" name="T8"/>
                <a:gd fmla="*/ 59 h 94" name="T9"/>
                <a:gd fmla="*/ 15 w 85" name="T10"/>
                <a:gd fmla="*/ 78 h 94" name="T11"/>
                <a:gd fmla="*/ 15 w 85" name="T12"/>
                <a:gd fmla="*/ 79 h 94" name="T13"/>
                <a:gd fmla="*/ 29 w 85" name="T14"/>
                <a:gd fmla="*/ 93 h 94" name="T15"/>
                <a:gd fmla="*/ 60 w 85" name="T16"/>
                <a:gd fmla="*/ 66 h 94" name="T17"/>
                <a:gd fmla="*/ 80 w 85" name="T18"/>
                <a:gd fmla="*/ 26 h 94" name="T19"/>
                <a:gd fmla="*/ 61 w 85" name="T20"/>
                <a:gd fmla="*/ 15 h 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4" w="85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gdLst>
                <a:gd fmla="*/ 86 w 97" name="T0"/>
                <a:gd fmla="*/ 48 h 104" name="T1"/>
                <a:gd fmla="*/ 56 w 97" name="T2"/>
                <a:gd fmla="*/ 83 h 104" name="T3"/>
                <a:gd fmla="*/ 48 w 97" name="T4"/>
                <a:gd fmla="*/ 93 h 104" name="T5"/>
                <a:gd fmla="*/ 31 w 97" name="T6"/>
                <a:gd fmla="*/ 101 h 104" name="T7"/>
                <a:gd fmla="*/ 43 w 97" name="T8"/>
                <a:gd fmla="*/ 97 h 104" name="T9"/>
                <a:gd fmla="*/ 49 w 97" name="T10"/>
                <a:gd fmla="*/ 92 h 104" name="T11"/>
                <a:gd fmla="*/ 82 w 97" name="T12"/>
                <a:gd fmla="*/ 52 h 104" name="T13"/>
                <a:gd fmla="*/ 86 w 97" name="T14"/>
                <a:gd fmla="*/ 47 h 104" name="T15"/>
                <a:gd fmla="*/ 93 w 97" name="T16"/>
                <a:gd fmla="*/ 20 h 104" name="T17"/>
                <a:gd fmla="*/ 83 w 97" name="T18"/>
                <a:gd fmla="*/ 11 h 104" name="T19"/>
                <a:gd fmla="*/ 87 w 97" name="T20"/>
                <a:gd fmla="*/ 21 h 104" name="T21"/>
                <a:gd fmla="*/ 80 w 97" name="T22"/>
                <a:gd fmla="*/ 42 h 104" name="T23"/>
                <a:gd fmla="*/ 44 w 97" name="T24"/>
                <a:gd fmla="*/ 85 h 104" name="T25"/>
                <a:gd fmla="*/ 40 w 97" name="T26"/>
                <a:gd fmla="*/ 89 h 104" name="T27"/>
                <a:gd fmla="*/ 41 w 97" name="T28"/>
                <a:gd fmla="*/ 88 h 104" name="T29"/>
                <a:gd fmla="*/ 44 w 97" name="T30"/>
                <a:gd fmla="*/ 85 h 104" name="T31"/>
                <a:gd fmla="*/ 80 w 97" name="T32"/>
                <a:gd fmla="*/ 42 h 104" name="T33"/>
                <a:gd fmla="*/ 83 w 97" name="T34"/>
                <a:gd fmla="*/ 30 h 104" name="T35"/>
                <a:gd fmla="*/ 78 w 97" name="T36"/>
                <a:gd fmla="*/ 41 h 104" name="T37"/>
                <a:gd fmla="*/ 47 w 97" name="T38"/>
                <a:gd fmla="*/ 77 h 104" name="T39"/>
                <a:gd fmla="*/ 38 w 97" name="T40"/>
                <a:gd fmla="*/ 87 h 104" name="T41"/>
                <a:gd fmla="*/ 20 w 97" name="T42"/>
                <a:gd fmla="*/ 87 h 104" name="T43"/>
                <a:gd fmla="*/ 19 w 97" name="T44"/>
                <a:gd fmla="*/ 86 h 104" name="T45"/>
                <a:gd fmla="*/ 18 w 97" name="T46"/>
                <a:gd fmla="*/ 85 h 104" name="T47"/>
                <a:gd fmla="*/ 15 w 97" name="T48"/>
                <a:gd fmla="*/ 74 h 104" name="T49"/>
                <a:gd fmla="*/ 20 w 97" name="T50"/>
                <a:gd fmla="*/ 62 h 104" name="T51"/>
                <a:gd fmla="*/ 50 w 97" name="T52"/>
                <a:gd fmla="*/ 24 h 104" name="T53"/>
                <a:gd fmla="*/ 56 w 97" name="T54"/>
                <a:gd fmla="*/ 17 h 104" name="T55"/>
                <a:gd fmla="*/ 60 w 97" name="T56"/>
                <a:gd fmla="*/ 14 h 104" name="T57"/>
                <a:gd fmla="*/ 79 w 97" name="T58"/>
                <a:gd fmla="*/ 16 h 104" name="T59"/>
                <a:gd fmla="*/ 66 w 97" name="T60"/>
                <a:gd fmla="*/ 6 h 104" name="T61"/>
                <a:gd fmla="*/ 79 w 97" name="T62"/>
                <a:gd fmla="*/ 7 h 104" name="T63"/>
                <a:gd fmla="*/ 55 w 97" name="T64"/>
                <a:gd fmla="*/ 1 h 104" name="T65"/>
                <a:gd fmla="*/ 43 w 97" name="T66"/>
                <a:gd fmla="*/ 10 h 104" name="T67"/>
                <a:gd fmla="*/ 10 w 97" name="T68"/>
                <a:gd fmla="*/ 52 h 104" name="T69"/>
                <a:gd fmla="*/ 7 w 97" name="T70"/>
                <a:gd fmla="*/ 56 h 104" name="T71"/>
                <a:gd fmla="*/ 2 w 97" name="T72"/>
                <a:gd fmla="*/ 85 h 104" name="T73"/>
                <a:gd fmla="*/ 11 w 97" name="T74"/>
                <a:gd fmla="*/ 98 h 104" name="T75"/>
                <a:gd fmla="*/ 31 w 97" name="T76"/>
                <a:gd fmla="*/ 103 h 104" name="T77"/>
                <a:gd fmla="*/ 50 w 97" name="T78"/>
                <a:gd fmla="*/ 95 h 104" name="T79"/>
                <a:gd fmla="*/ 58 w 97" name="T80"/>
                <a:gd fmla="*/ 84 h 104" name="T81"/>
                <a:gd fmla="*/ 51 w 97" name="T82"/>
                <a:gd fmla="*/ 93 h 104" name="T83"/>
                <a:gd fmla="*/ 49 w 97" name="T84"/>
                <a:gd fmla="*/ 96 h 104" name="T85"/>
                <a:gd fmla="*/ 16 w 97" name="T86"/>
                <a:gd fmla="*/ 100 h 104" name="T87"/>
                <a:gd fmla="*/ 10 w 97" name="T88"/>
                <a:gd fmla="*/ 97 h 104" name="T89"/>
                <a:gd fmla="*/ 4 w 97" name="T90"/>
                <a:gd fmla="*/ 89 h 104" name="T91"/>
                <a:gd fmla="*/ 6 w 97" name="T92"/>
                <a:gd fmla="*/ 59 h 104" name="T93"/>
                <a:gd fmla="*/ 7 w 97" name="T94"/>
                <a:gd fmla="*/ 92 h 104" name="T95"/>
                <a:gd fmla="*/ 10 w 97" name="T96"/>
                <a:gd fmla="*/ 95 h 104" name="T97"/>
                <a:gd fmla="*/ 13 w 97" name="T98"/>
                <a:gd fmla="*/ 97 h 104" name="T99"/>
                <a:gd fmla="*/ 46 w 97" name="T100"/>
                <a:gd fmla="*/ 97 h 104" name="T101"/>
                <a:gd fmla="*/ 55 w 97" name="T102"/>
                <a:gd fmla="*/ 87 h 104" name="T103"/>
                <a:gd fmla="*/ 83 w 97" name="T104"/>
                <a:gd fmla="*/ 55 h 104" name="T105"/>
                <a:gd fmla="*/ 88 w 97" name="T106"/>
                <a:gd fmla="*/ 48 h 104" name="T107"/>
                <a:gd fmla="*/ 94 w 97" name="T108"/>
                <a:gd fmla="*/ 20 h 104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04" w="97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gdLst>
                <a:gd fmla="*/ 97 w 98" name="T0"/>
                <a:gd fmla="*/ 50 h 66" name="T1"/>
                <a:gd fmla="*/ 80 w 98" name="T2"/>
                <a:gd fmla="*/ 27 h 66" name="T3"/>
                <a:gd fmla="*/ 68 w 98" name="T4"/>
                <a:gd fmla="*/ 28 h 66" name="T5"/>
                <a:gd fmla="*/ 45 w 98" name="T6"/>
                <a:gd fmla="*/ 3 h 66" name="T7"/>
                <a:gd fmla="*/ 32 w 98" name="T8"/>
                <a:gd fmla="*/ 4 h 66" name="T9"/>
                <a:gd fmla="*/ 15 w 98" name="T10"/>
                <a:gd fmla="*/ 6 h 66" name="T11"/>
                <a:gd fmla="*/ 15 w 98" name="T12"/>
                <a:gd fmla="*/ 29 h 66" name="T13"/>
                <a:gd fmla="*/ 28 w 98" name="T14"/>
                <a:gd fmla="*/ 28 h 66" name="T15"/>
                <a:gd fmla="*/ 30 w 98" name="T16"/>
                <a:gd fmla="*/ 28 h 66" name="T17"/>
                <a:gd fmla="*/ 29 w 98" name="T18"/>
                <a:gd fmla="*/ 36 h 66" name="T19"/>
                <a:gd fmla="*/ 42 w 98" name="T20"/>
                <a:gd fmla="*/ 57 h 66" name="T21"/>
                <a:gd fmla="*/ 64 w 98" name="T22"/>
                <a:gd fmla="*/ 55 h 66" name="T23"/>
                <a:gd fmla="*/ 65 w 98" name="T24"/>
                <a:gd fmla="*/ 55 h 66" name="T25"/>
                <a:gd fmla="*/ 83 w 98" name="T26"/>
                <a:gd fmla="*/ 64 h 66" name="T27"/>
                <a:gd fmla="*/ 97 w 98" name="T28"/>
                <a:gd fmla="*/ 50 h 6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6" w="98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gdLst>
                <a:gd fmla="*/ 107 w 112" name="T0"/>
                <a:gd fmla="*/ 42 h 86" name="T1"/>
                <a:gd fmla="*/ 110 w 112" name="T2"/>
                <a:gd fmla="*/ 58 h 86" name="T3"/>
                <a:gd fmla="*/ 106 w 112" name="T4"/>
                <a:gd fmla="*/ 70 h 86" name="T5"/>
                <a:gd fmla="*/ 105 w 112" name="T6"/>
                <a:gd fmla="*/ 72 h 86" name="T7"/>
                <a:gd fmla="*/ 72 w 112" name="T8"/>
                <a:gd fmla="*/ 81 h 86" name="T9"/>
                <a:gd fmla="*/ 65 w 112" name="T10"/>
                <a:gd fmla="*/ 78 h 86" name="T11"/>
                <a:gd fmla="*/ 73 w 112" name="T12"/>
                <a:gd fmla="*/ 82 h 86" name="T13"/>
                <a:gd fmla="*/ 103 w 112" name="T14"/>
                <a:gd fmla="*/ 73 h 86" name="T15"/>
                <a:gd fmla="*/ 109 w 112" name="T16"/>
                <a:gd fmla="*/ 60 h 86" name="T17"/>
                <a:gd fmla="*/ 106 w 112" name="T18"/>
                <a:gd fmla="*/ 42 h 86" name="T19"/>
                <a:gd fmla="*/ 94 w 112" name="T20"/>
                <a:gd fmla="*/ 35 h 86" name="T21"/>
                <a:gd fmla="*/ 100 w 112" name="T22"/>
                <a:gd fmla="*/ 44 h 86" name="T23"/>
                <a:gd fmla="*/ 101 w 112" name="T24"/>
                <a:gd fmla="*/ 52 h 86" name="T25"/>
                <a:gd fmla="*/ 99 w 112" name="T26"/>
                <a:gd fmla="*/ 66 h 86" name="T27"/>
                <a:gd fmla="*/ 92 w 112" name="T28"/>
                <a:gd fmla="*/ 73 h 86" name="T29"/>
                <a:gd fmla="*/ 75 w 112" name="T30"/>
                <a:gd fmla="*/ 74 h 86" name="T31"/>
                <a:gd fmla="*/ 60 w 112" name="T32"/>
                <a:gd fmla="*/ 66 h 86" name="T33"/>
                <a:gd fmla="*/ 72 w 112" name="T34"/>
                <a:gd fmla="*/ 73 h 86" name="T35"/>
                <a:gd fmla="*/ 75 w 112" name="T36"/>
                <a:gd fmla="*/ 74 h 86" name="T37"/>
                <a:gd fmla="*/ 92 w 112" name="T38"/>
                <a:gd fmla="*/ 73 h 86" name="T39"/>
                <a:gd fmla="*/ 98 w 112" name="T40"/>
                <a:gd fmla="*/ 67 h 86" name="T41"/>
                <a:gd fmla="*/ 101 w 112" name="T42"/>
                <a:gd fmla="*/ 54 h 86" name="T43"/>
                <a:gd fmla="*/ 98 w 112" name="T44"/>
                <a:gd fmla="*/ 50 h 86" name="T45"/>
                <a:gd fmla="*/ 97 w 112" name="T46"/>
                <a:gd fmla="*/ 63 h 86" name="T47"/>
                <a:gd fmla="*/ 96 w 112" name="T48"/>
                <a:gd fmla="*/ 66 h 86" name="T49"/>
                <a:gd fmla="*/ 78 w 112" name="T50"/>
                <a:gd fmla="*/ 72 h 86" name="T51"/>
                <a:gd fmla="*/ 73 w 112" name="T52"/>
                <a:gd fmla="*/ 70 h 86" name="T53"/>
                <a:gd fmla="*/ 28 w 112" name="T54"/>
                <a:gd fmla="*/ 46 h 86" name="T55"/>
                <a:gd fmla="*/ 20 w 112" name="T56"/>
                <a:gd fmla="*/ 42 h 86" name="T57"/>
                <a:gd fmla="*/ 14 w 112" name="T58"/>
                <a:gd fmla="*/ 33 h 86" name="T59"/>
                <a:gd fmla="*/ 21 w 112" name="T60"/>
                <a:gd fmla="*/ 17 h 86" name="T61"/>
                <a:gd fmla="*/ 36 w 112" name="T62"/>
                <a:gd fmla="*/ 17 h 86" name="T63"/>
                <a:gd fmla="*/ 50 w 112" name="T64"/>
                <a:gd fmla="*/ 23 h 86" name="T65"/>
                <a:gd fmla="*/ 79 w 112" name="T66"/>
                <a:gd fmla="*/ 28 h 86" name="T67"/>
                <a:gd fmla="*/ 59 w 112" name="T68"/>
                <a:gd fmla="*/ 12 h 86" name="T69"/>
                <a:gd fmla="*/ 43 w 112" name="T70"/>
                <a:gd fmla="*/ 4 h 86" name="T71"/>
                <a:gd fmla="*/ 6 w 112" name="T72"/>
                <a:gd fmla="*/ 12 h 86" name="T73"/>
                <a:gd fmla="*/ 5 w 112" name="T74"/>
                <a:gd fmla="*/ 47 h 86" name="T75"/>
                <a:gd fmla="*/ 23 w 112" name="T76"/>
                <a:gd fmla="*/ 60 h 86" name="T77"/>
                <a:gd fmla="*/ 66 w 112" name="T78"/>
                <a:gd fmla="*/ 81 h 86" name="T79"/>
                <a:gd fmla="*/ 70 w 112" name="T80"/>
                <a:gd fmla="*/ 83 h 86" name="T81"/>
                <a:gd fmla="*/ 31 w 112" name="T82"/>
                <a:gd fmla="*/ 63 h 86" name="T83"/>
                <a:gd fmla="*/ 14 w 112" name="T84"/>
                <a:gd fmla="*/ 55 h 86" name="T85"/>
                <a:gd fmla="*/ 8 w 112" name="T86"/>
                <a:gd fmla="*/ 50 h 86" name="T87"/>
                <a:gd fmla="*/ 2 w 112" name="T88"/>
                <a:gd fmla="*/ 21 h 86" name="T89"/>
                <a:gd fmla="*/ 12 w 112" name="T90"/>
                <a:gd fmla="*/ 52 h 86" name="T91"/>
                <a:gd fmla="*/ 21 w 112" name="T92"/>
                <a:gd fmla="*/ 57 h 86" name="T93"/>
                <a:gd fmla="*/ 65 w 112" name="T94"/>
                <a:gd fmla="*/ 80 h 86" name="T95"/>
                <a:gd fmla="*/ 72 w 112" name="T96"/>
                <a:gd fmla="*/ 83 h 86" name="T97"/>
                <a:gd fmla="*/ 91 w 112" name="T98"/>
                <a:gd fmla="*/ 85 h 86" name="T99"/>
                <a:gd fmla="*/ 107 w 112" name="T100"/>
                <a:gd fmla="*/ 72 h 86" name="T101"/>
                <a:gd fmla="*/ 112 w 112" name="T102"/>
                <a:gd fmla="*/ 58 h 8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86" w="112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gdLst>
                <a:gd fmla="*/ 90 w 93" name="T0"/>
                <a:gd fmla="*/ 33 h 48" name="T1"/>
                <a:gd fmla="*/ 84 w 93" name="T2"/>
                <a:gd fmla="*/ 11 h 48" name="T3"/>
                <a:gd fmla="*/ 70 w 93" name="T4"/>
                <a:gd fmla="*/ 2 h 48" name="T5"/>
                <a:gd fmla="*/ 31 w 93" name="T6"/>
                <a:gd fmla="*/ 19 h 48" name="T7"/>
                <a:gd fmla="*/ 30 w 93" name="T8"/>
                <a:gd fmla="*/ 19 h 48" name="T9"/>
                <a:gd fmla="*/ 29 w 93" name="T10"/>
                <a:gd fmla="*/ 18 h 48" name="T11"/>
                <a:gd fmla="*/ 8 w 93" name="T12"/>
                <a:gd fmla="*/ 23 h 48" name="T13"/>
                <a:gd fmla="*/ 14 w 93" name="T14"/>
                <a:gd fmla="*/ 44 h 48" name="T15"/>
                <a:gd fmla="*/ 28 w 93" name="T16"/>
                <a:gd fmla="*/ 43 h 48" name="T17"/>
                <a:gd fmla="*/ 76 w 93" name="T18"/>
                <a:gd fmla="*/ 47 h 48" name="T19"/>
                <a:gd fmla="*/ 90 w 93" name="T20"/>
                <a:gd fmla="*/ 33 h 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" w="93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gdLst>
                <a:gd fmla="*/ 95 w 118" name="T0"/>
                <a:gd fmla="*/ 0 h 69" name="T1"/>
                <a:gd fmla="*/ 111 w 118" name="T2"/>
                <a:gd fmla="*/ 43 h 69" name="T3"/>
                <a:gd fmla="*/ 95 w 118" name="T4"/>
                <a:gd fmla="*/ 53 h 69" name="T5"/>
                <a:gd fmla="*/ 83 w 118" name="T6"/>
                <a:gd fmla="*/ 56 h 69" name="T7"/>
                <a:gd fmla="*/ 90 w 118" name="T8"/>
                <a:gd fmla="*/ 54 h 69" name="T9"/>
                <a:gd fmla="*/ 96 w 118" name="T10"/>
                <a:gd fmla="*/ 53 h 69" name="T11"/>
                <a:gd fmla="*/ 113 w 118" name="T12"/>
                <a:gd fmla="*/ 39 h 69" name="T13"/>
                <a:gd fmla="*/ 95 w 118" name="T14"/>
                <a:gd fmla="*/ 1 h 69" name="T15"/>
                <a:gd fmla="*/ 82 w 118" name="T16"/>
                <a:gd fmla="*/ 4 h 69" name="T17"/>
                <a:gd fmla="*/ 93 w 118" name="T18"/>
                <a:gd fmla="*/ 7 h 69" name="T19"/>
                <a:gd fmla="*/ 106 w 118" name="T20"/>
                <a:gd fmla="*/ 23 h 69" name="T21"/>
                <a:gd fmla="*/ 98 w 118" name="T22"/>
                <a:gd fmla="*/ 44 h 69" name="T23"/>
                <a:gd fmla="*/ 79 w 118" name="T24"/>
                <a:gd fmla="*/ 48 h 69" name="T25"/>
                <a:gd fmla="*/ 92 w 118" name="T26"/>
                <a:gd fmla="*/ 45 h 69" name="T27"/>
                <a:gd fmla="*/ 102 w 118" name="T28"/>
                <a:gd fmla="*/ 41 h 69" name="T29"/>
                <a:gd fmla="*/ 94 w 118" name="T30"/>
                <a:gd fmla="*/ 10 h 69" name="T31"/>
                <a:gd fmla="*/ 102 w 118" name="T32"/>
                <a:gd fmla="*/ 19 h 69" name="T33"/>
                <a:gd fmla="*/ 97 w 118" name="T34"/>
                <a:gd fmla="*/ 42 h 69" name="T35"/>
                <a:gd fmla="*/ 79 w 118" name="T36"/>
                <a:gd fmla="*/ 46 h 69" name="T37"/>
                <a:gd fmla="*/ 30 w 118" name="T38"/>
                <a:gd fmla="*/ 55 h 69" name="T39"/>
                <a:gd fmla="*/ 28 w 118" name="T40"/>
                <a:gd fmla="*/ 55 h 69" name="T41"/>
                <a:gd fmla="*/ 25 w 118" name="T42"/>
                <a:gd fmla="*/ 54 h 69" name="T43"/>
                <a:gd fmla="*/ 16 w 118" name="T44"/>
                <a:gd fmla="*/ 36 h 69" name="T45"/>
                <a:gd fmla="*/ 25 w 118" name="T46"/>
                <a:gd fmla="*/ 25 h 69" name="T47"/>
                <a:gd fmla="*/ 31 w 118" name="T48"/>
                <a:gd fmla="*/ 24 h 69" name="T49"/>
                <a:gd fmla="*/ 66 w 118" name="T50"/>
                <a:gd fmla="*/ 9 h 69" name="T51"/>
                <a:gd fmla="*/ 49 w 118" name="T52"/>
                <a:gd fmla="*/ 6 h 69" name="T53"/>
                <a:gd fmla="*/ 25 w 118" name="T54"/>
                <a:gd fmla="*/ 11 h 69" name="T55"/>
                <a:gd fmla="*/ 9 w 118" name="T56"/>
                <a:gd fmla="*/ 19 h 69" name="T57"/>
                <a:gd fmla="*/ 2 w 118" name="T58"/>
                <a:gd fmla="*/ 31 h 69" name="T59"/>
                <a:gd fmla="*/ 25 w 118" name="T60"/>
                <a:gd fmla="*/ 69 h 69" name="T61"/>
                <a:gd fmla="*/ 27 w 118" name="T62"/>
                <a:gd fmla="*/ 69 h 69" name="T63"/>
                <a:gd fmla="*/ 37 w 118" name="T64"/>
                <a:gd fmla="*/ 69 h 69" name="T65"/>
                <a:gd fmla="*/ 84 w 118" name="T66"/>
                <a:gd fmla="*/ 58 h 69" name="T67"/>
                <a:gd fmla="*/ 99 w 118" name="T68"/>
                <a:gd fmla="*/ 55 h 69" name="T69"/>
                <a:gd fmla="*/ 94 w 118" name="T70"/>
                <a:gd fmla="*/ 56 h 69" name="T71"/>
                <a:gd fmla="*/ 55 w 118" name="T72"/>
                <a:gd fmla="*/ 64 h 69" name="T73"/>
                <a:gd fmla="*/ 29 w 118" name="T74"/>
                <a:gd fmla="*/ 69 h 69" name="T75"/>
                <a:gd fmla="*/ 27 w 118" name="T76"/>
                <a:gd fmla="*/ 69 h 69" name="T77"/>
                <a:gd fmla="*/ 14 w 118" name="T78"/>
                <a:gd fmla="*/ 65 h 69" name="T79"/>
                <a:gd fmla="*/ 15 w 118" name="T80"/>
                <a:gd fmla="*/ 64 h 69" name="T81"/>
                <a:gd fmla="*/ 27 w 118" name="T82"/>
                <a:gd fmla="*/ 67 h 69" name="T83"/>
                <a:gd fmla="*/ 29 w 118" name="T84"/>
                <a:gd fmla="*/ 68 h 69" name="T85"/>
                <a:gd fmla="*/ 55 w 118" name="T86"/>
                <a:gd fmla="*/ 63 h 69" name="T87"/>
                <a:gd fmla="*/ 95 w 118" name="T88"/>
                <a:gd fmla="*/ 55 h 69" name="T89"/>
                <a:gd fmla="*/ 105 w 118" name="T90"/>
                <a:gd fmla="*/ 50 h 69" name="T91"/>
                <a:gd fmla="*/ 118 w 118" name="T92"/>
                <a:gd fmla="*/ 31 h 6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9" w="118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gdLst>
                <a:gd fmla="*/ 518 w 570" name="T0"/>
                <a:gd fmla="*/ 231 h 629" name="T1"/>
                <a:gd fmla="*/ 454 w 570" name="T2"/>
                <a:gd fmla="*/ 271 h 629" name="T3"/>
                <a:gd fmla="*/ 496 w 570" name="T4"/>
                <a:gd fmla="*/ 135 h 629" name="T5"/>
                <a:gd fmla="*/ 393 w 570" name="T6"/>
                <a:gd fmla="*/ 205 h 629" name="T7"/>
                <a:gd fmla="*/ 326 w 570" name="T8"/>
                <a:gd fmla="*/ 264 h 629" name="T9"/>
                <a:gd fmla="*/ 474 w 570" name="T10"/>
                <a:gd fmla="*/ 89 h 629" name="T11"/>
                <a:gd fmla="*/ 385 w 570" name="T12"/>
                <a:gd fmla="*/ 100 h 629" name="T13"/>
                <a:gd fmla="*/ 322 w 570" name="T14"/>
                <a:gd fmla="*/ 156 h 629" name="T15"/>
                <a:gd fmla="*/ 401 w 570" name="T16"/>
                <a:gd fmla="*/ 66 h 629" name="T17"/>
                <a:gd fmla="*/ 279 w 570" name="T18"/>
                <a:gd fmla="*/ 80 h 629" name="T19"/>
                <a:gd fmla="*/ 223 w 570" name="T20"/>
                <a:gd fmla="*/ 103 h 629" name="T21"/>
                <a:gd fmla="*/ 280 w 570" name="T22"/>
                <a:gd fmla="*/ 61 h 629" name="T23"/>
                <a:gd fmla="*/ 212 w 570" name="T24"/>
                <a:gd fmla="*/ 33 h 629" name="T25"/>
                <a:gd fmla="*/ 78 w 570" name="T26"/>
                <a:gd fmla="*/ 109 h 629" name="T27"/>
                <a:gd fmla="*/ 29 w 570" name="T28"/>
                <a:gd fmla="*/ 198 h 629" name="T29"/>
                <a:gd fmla="*/ 35 w 570" name="T30"/>
                <a:gd fmla="*/ 232 h 629" name="T31"/>
                <a:gd fmla="*/ 42 w 570" name="T32"/>
                <a:gd fmla="*/ 311 h 629" name="T33"/>
                <a:gd fmla="*/ 20 w 570" name="T34"/>
                <a:gd fmla="*/ 366 h 629" name="T35"/>
                <a:gd fmla="*/ 73 w 570" name="T36"/>
                <a:gd fmla="*/ 388 h 629" name="T37"/>
                <a:gd fmla="*/ 178 w 570" name="T38"/>
                <a:gd fmla="*/ 311 h 629" name="T39"/>
                <a:gd fmla="*/ 102 w 570" name="T40"/>
                <a:gd fmla="*/ 390 h 629" name="T41"/>
                <a:gd fmla="*/ 92 w 570" name="T42"/>
                <a:gd fmla="*/ 469 h 629" name="T43"/>
                <a:gd fmla="*/ 196 w 570" name="T44"/>
                <a:gd fmla="*/ 407 h 629" name="T45"/>
                <a:gd fmla="*/ 265 w 570" name="T46"/>
                <a:gd fmla="*/ 373 h 629" name="T47"/>
                <a:gd fmla="*/ 196 w 570" name="T48"/>
                <a:gd fmla="*/ 450 h 629" name="T49"/>
                <a:gd fmla="*/ 179 w 570" name="T50"/>
                <a:gd fmla="*/ 542 h 629" name="T51"/>
                <a:gd fmla="*/ 261 w 570" name="T52"/>
                <a:gd fmla="*/ 489 h 629" name="T53"/>
                <a:gd fmla="*/ 270 w 570" name="T54"/>
                <a:gd fmla="*/ 506 h 629" name="T55"/>
                <a:gd fmla="*/ 208 w 570" name="T56"/>
                <a:gd fmla="*/ 588 h 629" name="T57"/>
                <a:gd fmla="*/ 303 w 570" name="T58"/>
                <a:gd fmla="*/ 597 h 629" name="T59"/>
                <a:gd fmla="*/ 332 w 570" name="T60"/>
                <a:gd fmla="*/ 603 h 629" name="T61"/>
                <a:gd fmla="*/ 406 w 570" name="T62"/>
                <a:gd fmla="*/ 554 h 629" name="T63"/>
                <a:gd fmla="*/ 430 w 570" name="T64"/>
                <a:gd fmla="*/ 535 h 629" name="T65"/>
                <a:gd fmla="*/ 504 w 570" name="T66"/>
                <a:gd fmla="*/ 444 h 629" name="T67"/>
                <a:gd fmla="*/ 549 w 570" name="T68"/>
                <a:gd fmla="*/ 342 h 629" name="T69"/>
                <a:gd fmla="*/ 563 w 570" name="T70"/>
                <a:gd fmla="*/ 266 h 62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29" w="570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gdLst>
                <a:gd fmla="*/ 275 w 339" name="T0"/>
                <a:gd fmla="*/ 103 h 348" name="T1"/>
                <a:gd fmla="*/ 261 w 339" name="T2"/>
                <a:gd fmla="*/ 119 h 348" name="T3"/>
                <a:gd fmla="*/ 256 w 339" name="T4"/>
                <a:gd fmla="*/ 55 h 348" name="T5"/>
                <a:gd fmla="*/ 214 w 339" name="T6"/>
                <a:gd fmla="*/ 32 h 348" name="T7"/>
                <a:gd fmla="*/ 151 w 339" name="T8"/>
                <a:gd fmla="*/ 73 h 348" name="T9"/>
                <a:gd fmla="*/ 161 w 339" name="T10"/>
                <a:gd fmla="*/ 56 h 348" name="T11"/>
                <a:gd fmla="*/ 111 w 339" name="T12"/>
                <a:gd fmla="*/ 46 h 348" name="T13"/>
                <a:gd fmla="*/ 86 w 339" name="T14"/>
                <a:gd fmla="*/ 100 h 348" name="T15"/>
                <a:gd fmla="*/ 74 w 339" name="T16"/>
                <a:gd fmla="*/ 103 h 348" name="T17"/>
                <a:gd fmla="*/ 49 w 339" name="T18"/>
                <a:gd fmla="*/ 132 h 348" name="T19"/>
                <a:gd fmla="*/ 67 w 339" name="T20"/>
                <a:gd fmla="*/ 154 h 348" name="T21"/>
                <a:gd fmla="*/ 102 w 339" name="T22"/>
                <a:gd fmla="*/ 239 h 348" name="T23"/>
                <a:gd fmla="*/ 131 w 339" name="T24"/>
                <a:gd fmla="*/ 333 h 348" name="T25"/>
                <a:gd fmla="*/ 117 w 339" name="T26"/>
                <a:gd fmla="*/ 205 h 348" name="T27"/>
                <a:gd fmla="*/ 83 w 339" name="T28"/>
                <a:gd fmla="*/ 129 h 348" name="T29"/>
                <a:gd fmla="*/ 132 w 339" name="T30"/>
                <a:gd fmla="*/ 89 h 348" name="T31"/>
                <a:gd fmla="*/ 217 w 339" name="T32"/>
                <a:gd fmla="*/ 87 h 348" name="T33"/>
                <a:gd fmla="*/ 257 w 339" name="T34"/>
                <a:gd fmla="*/ 143 h 348" name="T35"/>
                <a:gd fmla="*/ 208 w 339" name="T36"/>
                <a:gd fmla="*/ 272 h 348" name="T37"/>
                <a:gd fmla="*/ 186 w 339" name="T38"/>
                <a:gd fmla="*/ 333 h 348" name="T39"/>
                <a:gd fmla="*/ 228 w 339" name="T40"/>
                <a:gd fmla="*/ 283 h 348" name="T41"/>
                <a:gd fmla="*/ 280 w 339" name="T42"/>
                <a:gd fmla="*/ 147 h 348" name="T43"/>
                <a:gd fmla="*/ 323 w 339" name="T44"/>
                <a:gd fmla="*/ 92 h 348" name="T45"/>
                <a:gd fmla="*/ 40 w 339" name="T46"/>
                <a:gd fmla="*/ 99 h 348" name="T47"/>
                <a:gd fmla="*/ 43 w 339" name="T48"/>
                <a:gd fmla="*/ 103 h 348" name="T49"/>
                <a:gd fmla="*/ 142 w 339" name="T50"/>
                <a:gd fmla="*/ 37 h 348" name="T51"/>
                <a:gd fmla="*/ 141 w 339" name="T52"/>
                <a:gd fmla="*/ 44 h 348" name="T53"/>
                <a:gd fmla="*/ 142 w 339" name="T54"/>
                <a:gd fmla="*/ 37 h 348" name="T55"/>
                <a:gd fmla="*/ 235 w 339" name="T56"/>
                <a:gd fmla="*/ 43 h 348" name="T57"/>
                <a:gd fmla="*/ 234 w 339" name="T58"/>
                <a:gd fmla="*/ 46 h 348" name="T59"/>
                <a:gd fmla="*/ 300 w 339" name="T60"/>
                <a:gd fmla="*/ 115 h 348" name="T61"/>
                <a:gd fmla="*/ 296 w 339" name="T62"/>
                <a:gd fmla="*/ 112 h 348" name="T63"/>
                <a:gd fmla="*/ 304 w 339" name="T64"/>
                <a:gd fmla="*/ 108 h 34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48" w="339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gdLst>
                <a:gd fmla="*/ 243 w 258" name="T0"/>
                <a:gd fmla="*/ 1 h 38" name="T1"/>
                <a:gd fmla="*/ 129 w 258" name="T2"/>
                <a:gd fmla="*/ 1 h 38" name="T3"/>
                <a:gd fmla="*/ 15 w 258" name="T4"/>
                <a:gd fmla="*/ 9 h 38" name="T5"/>
                <a:gd fmla="*/ 15 w 258" name="T6"/>
                <a:gd fmla="*/ 32 h 38" name="T7"/>
                <a:gd fmla="*/ 93 w 258" name="T8"/>
                <a:gd fmla="*/ 26 h 38" name="T9"/>
                <a:gd fmla="*/ 107 w 258" name="T10"/>
                <a:gd fmla="*/ 35 h 38" name="T11"/>
                <a:gd fmla="*/ 169 w 258" name="T12"/>
                <a:gd fmla="*/ 32 h 38" name="T13"/>
                <a:gd fmla="*/ 204 w 258" name="T14"/>
                <a:gd fmla="*/ 32 h 38" name="T15"/>
                <a:gd fmla="*/ 243 w 258" name="T16"/>
                <a:gd fmla="*/ 24 h 38" name="T17"/>
                <a:gd fmla="*/ 243 w 258" name="T18"/>
                <a:gd fmla="*/ 1 h 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" w="25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gdLst>
                <a:gd fmla="*/ 248 w 259" name="T0"/>
                <a:gd fmla="*/ 5 h 41" name="T1"/>
                <a:gd fmla="*/ 186 w 259" name="T2"/>
                <a:gd fmla="*/ 2 h 41" name="T3"/>
                <a:gd fmla="*/ 117 w 259" name="T4"/>
                <a:gd fmla="*/ 3 h 41" name="T5"/>
                <a:gd fmla="*/ 60 w 259" name="T6"/>
                <a:gd fmla="*/ 1 h 41" name="T7"/>
                <a:gd fmla="*/ 12 w 259" name="T8"/>
                <a:gd fmla="*/ 11 h 41" name="T9"/>
                <a:gd fmla="*/ 24 w 259" name="T10"/>
                <a:gd fmla="*/ 31 h 41" name="T11"/>
                <a:gd fmla="*/ 64 w 259" name="T12"/>
                <a:gd fmla="*/ 25 h 41" name="T13"/>
                <a:gd fmla="*/ 100 w 259" name="T14"/>
                <a:gd fmla="*/ 26 h 41" name="T15"/>
                <a:gd fmla="*/ 110 w 259" name="T16"/>
                <a:gd fmla="*/ 40 h 41" name="T17"/>
                <a:gd fmla="*/ 191 w 259" name="T18"/>
                <a:gd fmla="*/ 40 h 41" name="T19"/>
                <a:gd fmla="*/ 250 w 259" name="T20"/>
                <a:gd fmla="*/ 26 h 41" name="T21"/>
                <a:gd fmla="*/ 248 w 259" name="T22"/>
                <a:gd fmla="*/ 5 h 4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" w="259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gdLst>
                <a:gd fmla="*/ 239 w 246" name="T0"/>
                <a:gd fmla="*/ 18 h 107" name="T1"/>
                <a:gd fmla="*/ 159 w 246" name="T2"/>
                <a:gd fmla="*/ 9 h 107" name="T3"/>
                <a:gd fmla="*/ 15 w 246" name="T4"/>
                <a:gd fmla="*/ 23 h 107" name="T5"/>
                <a:gd fmla="*/ 21 w 246" name="T6"/>
                <a:gd fmla="*/ 45 h 107" name="T7"/>
                <a:gd fmla="*/ 45 w 246" name="T8"/>
                <a:gd fmla="*/ 40 h 107" name="T9"/>
                <a:gd fmla="*/ 46 w 246" name="T10"/>
                <a:gd fmla="*/ 54 h 107" name="T11"/>
                <a:gd fmla="*/ 64 w 246" name="T12"/>
                <a:gd fmla="*/ 63 h 107" name="T13"/>
                <a:gd fmla="*/ 61 w 246" name="T14"/>
                <a:gd fmla="*/ 73 h 107" name="T15"/>
                <a:gd fmla="*/ 63 w 246" name="T16"/>
                <a:gd fmla="*/ 78 h 107" name="T17"/>
                <a:gd fmla="*/ 63 w 246" name="T18"/>
                <a:gd fmla="*/ 95 h 107" name="T19"/>
                <a:gd fmla="*/ 80 w 246" name="T20"/>
                <a:gd fmla="*/ 102 h 107" name="T21"/>
                <a:gd fmla="*/ 84 w 246" name="T22"/>
                <a:gd fmla="*/ 100 h 107" name="T23"/>
                <a:gd fmla="*/ 112 w 246" name="T24"/>
                <a:gd fmla="*/ 106 h 107" name="T25"/>
                <a:gd fmla="*/ 150 w 246" name="T26"/>
                <a:gd fmla="*/ 106 h 107" name="T27"/>
                <a:gd fmla="*/ 189 w 246" name="T28"/>
                <a:gd fmla="*/ 78 h 107" name="T29"/>
                <a:gd fmla="*/ 193 w 246" name="T30"/>
                <a:gd fmla="*/ 70 h 107" name="T31"/>
                <a:gd fmla="*/ 200 w 246" name="T32"/>
                <a:gd fmla="*/ 56 h 107" name="T33"/>
                <a:gd fmla="*/ 197 w 246" name="T34"/>
                <a:gd fmla="*/ 45 h 107" name="T35"/>
                <a:gd fmla="*/ 234 w 246" name="T36"/>
                <a:gd fmla="*/ 37 h 107" name="T37"/>
                <a:gd fmla="*/ 239 w 246" name="T38"/>
                <a:gd fmla="*/ 18 h 107" name="T39"/>
                <a:gd fmla="*/ 97 w 246" name="T40"/>
                <a:gd fmla="*/ 62 h 107" name="T41"/>
                <a:gd fmla="*/ 104 w 246" name="T42"/>
                <a:gd fmla="*/ 62 h 107" name="T43"/>
                <a:gd fmla="*/ 166 w 246" name="T44"/>
                <a:gd fmla="*/ 62 h 107" name="T45"/>
                <a:gd fmla="*/ 97 w 246" name="T46"/>
                <a:gd fmla="*/ 62 h 10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07" w="246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gdLst>
                <a:gd fmla="*/ 3 w 3" name="T0"/>
                <a:gd fmla="*/ 2 h 2" name="T1"/>
                <a:gd fmla="*/ 0 w 3" name="T2"/>
                <a:gd fmla="*/ 0 h 2" name="T3"/>
                <a:gd fmla="*/ 1 w 3" name="T4"/>
                <a:gd fmla="*/ 1 h 2" name="T5"/>
                <a:gd fmla="*/ 3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2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4" name="Freeform 20"/>
            <p:cNvSpPr/>
            <p:nvPr/>
          </p:nvSpPr>
          <p:spPr bwMode="auto">
            <a:xfrm flipH="1">
              <a:off x="7475538" y="34528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gdLst>
                <a:gd fmla="*/ 0 w 3" name="T0"/>
                <a:gd fmla="*/ 2 h 2" name="T1"/>
                <a:gd fmla="*/ 3 w 3" name="T2"/>
                <a:gd fmla="*/ 0 h 2" name="T3"/>
                <a:gd fmla="*/ 0 w 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gdLst>
                <a:gd fmla="*/ 1 w 1" name="T0"/>
                <a:gd fmla="*/ 1 h 1" name="T1"/>
                <a:gd fmla="*/ 0 w 1" name="T2"/>
                <a:gd fmla="*/ 0 h 1" name="T3"/>
                <a:gd fmla="*/ 0 w 1" name="T4"/>
                <a:gd fmla="*/ 0 h 1" name="T5"/>
                <a:gd fmla="*/ 1 w 1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6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gdLst>
                <a:gd fmla="*/ 2 w 2" name="T0"/>
                <a:gd fmla="*/ 1 h 1" name="T1"/>
                <a:gd fmla="*/ 0 w 2" name="T2"/>
                <a:gd fmla="*/ 0 h 1" name="T3"/>
                <a:gd fmla="*/ 1 w 2" name="T4"/>
                <a:gd fmla="*/ 1 h 1" name="T5"/>
                <a:gd fmla="*/ 2 w 2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2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gdLst>
                <a:gd fmla="*/ 13 w 13" name="T0"/>
                <a:gd fmla="*/ 0 h 9" name="T1"/>
                <a:gd fmla="*/ 9 w 13" name="T2"/>
                <a:gd fmla="*/ 3 h 9" name="T3"/>
                <a:gd fmla="*/ 0 w 13" name="T4"/>
                <a:gd fmla="*/ 9 h 9" name="T5"/>
                <a:gd fmla="*/ 0 w 13" name="T6"/>
                <a:gd fmla="*/ 9 h 9" name="T7"/>
                <a:gd fmla="*/ 9 w 13" name="T8"/>
                <a:gd fmla="*/ 3 h 9" name="T9"/>
                <a:gd fmla="*/ 13 w 13" name="T10"/>
                <a:gd fmla="*/ 0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13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3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gdLst>
                <a:gd fmla="*/ 2 w 2" name="T0"/>
                <a:gd fmla="*/ 14 h 14" name="T1"/>
                <a:gd fmla="*/ 2 w 2" name="T2"/>
                <a:gd fmla="*/ 14 h 14" name="T3"/>
                <a:gd fmla="*/ 0 w 2" name="T4"/>
                <a:gd fmla="*/ 0 h 14" name="T5"/>
                <a:gd fmla="*/ 2 w 2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2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gdLst>
                <a:gd fmla="*/ 1 w 32" name="T0"/>
                <a:gd fmla="*/ 18 h 47" name="T1"/>
                <a:gd fmla="*/ 3 w 32" name="T2"/>
                <a:gd fmla="*/ 14 h 47" name="T3"/>
                <a:gd fmla="*/ 3 w 32" name="T4"/>
                <a:gd fmla="*/ 13 h 47" name="T5"/>
                <a:gd fmla="*/ 5 w 32" name="T6"/>
                <a:gd fmla="*/ 12 h 47" name="T7"/>
                <a:gd fmla="*/ 2 w 32" name="T8"/>
                <a:gd fmla="*/ 19 h 47" name="T9"/>
                <a:gd fmla="*/ 1 w 32" name="T10"/>
                <a:gd fmla="*/ 38 h 47" name="T11"/>
                <a:gd fmla="*/ 11 w 32" name="T12"/>
                <a:gd fmla="*/ 41 h 47" name="T13"/>
                <a:gd fmla="*/ 15 w 32" name="T14"/>
                <a:gd fmla="*/ 39 h 47" name="T15"/>
                <a:gd fmla="*/ 25 w 32" name="T16"/>
                <a:gd fmla="*/ 27 h 47" name="T17"/>
                <a:gd fmla="*/ 4 w 32" name="T18"/>
                <a:gd fmla="*/ 44 h 47" name="T19"/>
                <a:gd fmla="*/ 10 w 32" name="T20"/>
                <a:gd fmla="*/ 40 h 47" name="T21"/>
                <a:gd fmla="*/ 18 w 32" name="T22"/>
                <a:gd fmla="*/ 34 h 47" name="T23"/>
                <a:gd fmla="*/ 25 w 32" name="T24"/>
                <a:gd fmla="*/ 26 h 47" name="T25"/>
                <a:gd fmla="*/ 20 w 32" name="T26"/>
                <a:gd fmla="*/ 22 h 47" name="T27"/>
                <a:gd fmla="*/ 17 w 32" name="T28"/>
                <a:gd fmla="*/ 23 h 47" name="T29"/>
                <a:gd fmla="*/ 14 w 32" name="T30"/>
                <a:gd fmla="*/ 26 h 47" name="T31"/>
                <a:gd fmla="*/ 15 w 32" name="T32"/>
                <a:gd fmla="*/ 22 h 47" name="T33"/>
                <a:gd fmla="*/ 16 w 32" name="T34"/>
                <a:gd fmla="*/ 20 h 47" name="T35"/>
                <a:gd fmla="*/ 16 w 32" name="T36"/>
                <a:gd fmla="*/ 19 h 47" name="T37"/>
                <a:gd fmla="*/ 17 w 32" name="T38"/>
                <a:gd fmla="*/ 19 h 47" name="T39"/>
                <a:gd fmla="*/ 21 w 32" name="T40"/>
                <a:gd fmla="*/ 20 h 47" name="T41"/>
                <a:gd fmla="*/ 24 w 32" name="T42"/>
                <a:gd fmla="*/ 17 h 47" name="T43"/>
                <a:gd fmla="*/ 27 w 32" name="T44"/>
                <a:gd fmla="*/ 22 h 47" name="T45"/>
                <a:gd fmla="*/ 28 w 32" name="T46"/>
                <a:gd fmla="*/ 8 h 47" name="T47"/>
                <a:gd fmla="*/ 27 w 32" name="T48"/>
                <a:gd fmla="*/ 5 h 47" name="T49"/>
                <a:gd fmla="*/ 26 w 32" name="T50"/>
                <a:gd fmla="*/ 5 h 47" name="T51"/>
                <a:gd fmla="*/ 20 w 32" name="T52"/>
                <a:gd fmla="*/ 1 h 47" name="T53"/>
                <a:gd fmla="*/ 20 w 32" name="T54"/>
                <a:gd fmla="*/ 1 h 47" name="T55"/>
                <a:gd fmla="*/ 15 w 32" name="T56"/>
                <a:gd fmla="*/ 2 h 47" name="T57"/>
                <a:gd fmla="*/ 5 w 32" name="T58"/>
                <a:gd fmla="*/ 10 h 47" name="T59"/>
                <a:gd fmla="*/ 3 w 32" name="T60"/>
                <a:gd fmla="*/ 14 h 47" name="T61"/>
                <a:gd fmla="*/ 2 w 32" name="T62"/>
                <a:gd fmla="*/ 16 h 47" name="T63"/>
                <a:gd fmla="*/ 0 w 32" name="T64"/>
                <a:gd fmla="*/ 38 h 47" name="T65"/>
                <a:gd fmla="*/ 1 w 32" name="T66"/>
                <a:gd fmla="*/ 38 h 47" name="T67"/>
                <a:gd fmla="*/ 11 w 32" name="T68"/>
                <a:gd fmla="*/ 29 h 47" name="T69"/>
                <a:gd fmla="*/ 11 w 32" name="T70"/>
                <a:gd fmla="*/ 29 h 47" name="T71"/>
                <a:gd fmla="*/ 11 w 32" name="T72"/>
                <a:gd fmla="*/ 29 h 47" name="T73"/>
                <a:gd fmla="*/ 3 w 32" name="T74"/>
                <a:gd fmla="*/ 24 h 47" name="T75"/>
                <a:gd fmla="*/ 4 w 32" name="T76"/>
                <a:gd fmla="*/ 42 h 47" name="T77"/>
                <a:gd fmla="*/ 6 w 32" name="T78"/>
                <a:gd fmla="*/ 32 h 47" name="T79"/>
                <a:gd fmla="*/ 5 w 32" name="T80"/>
                <a:gd fmla="*/ 33 h 47" name="T81"/>
                <a:gd fmla="*/ 6 w 32" name="T82"/>
                <a:gd fmla="*/ 32 h 47" name="T83"/>
                <a:gd fmla="*/ 11 w 32" name="T84"/>
                <a:gd fmla="*/ 34 h 47" name="T85"/>
                <a:gd fmla="*/ 11 w 32" name="T86"/>
                <a:gd fmla="*/ 36 h 47" name="T87"/>
                <a:gd fmla="*/ 21 w 32" name="T88"/>
                <a:gd fmla="*/ 15 h 4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47" w="32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5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gdLst>
                <a:gd fmla="*/ 15 w 30" name="T0"/>
                <a:gd fmla="*/ 42 h 46" name="T1"/>
                <a:gd fmla="*/ 16 w 30" name="T2"/>
                <a:gd fmla="*/ 41 h 46" name="T3"/>
                <a:gd fmla="*/ 17 w 30" name="T4"/>
                <a:gd fmla="*/ 36 h 46" name="T5"/>
                <a:gd fmla="*/ 14 w 30" name="T6"/>
                <a:gd fmla="*/ 36 h 46" name="T7"/>
                <a:gd fmla="*/ 10 w 30" name="T8"/>
                <a:gd fmla="*/ 40 h 46" name="T9"/>
                <a:gd fmla="*/ 7 w 30" name="T10"/>
                <a:gd fmla="*/ 43 h 46" name="T11"/>
                <a:gd fmla="*/ 6 w 30" name="T12"/>
                <a:gd fmla="*/ 41 h 46" name="T13"/>
                <a:gd fmla="*/ 5 w 30" name="T14"/>
                <a:gd fmla="*/ 36 h 46" name="T15"/>
                <a:gd fmla="*/ 4 w 30" name="T16"/>
                <a:gd fmla="*/ 37 h 46" name="T17"/>
                <a:gd fmla="*/ 3 w 30" name="T18"/>
                <a:gd fmla="*/ 31 h 46" name="T19"/>
                <a:gd fmla="*/ 4 w 30" name="T20"/>
                <a:gd fmla="*/ 36 h 46" name="T21"/>
                <a:gd fmla="*/ 4 w 30" name="T22"/>
                <a:gd fmla="*/ 36 h 46" name="T23"/>
                <a:gd fmla="*/ 5 w 30" name="T24"/>
                <a:gd fmla="*/ 36 h 46" name="T25"/>
                <a:gd fmla="*/ 5 w 30" name="T26"/>
                <a:gd fmla="*/ 37 h 46" name="T27"/>
                <a:gd fmla="*/ 7 w 30" name="T28"/>
                <a:gd fmla="*/ 43 h 46" name="T29"/>
                <a:gd fmla="*/ 12 w 30" name="T30"/>
                <a:gd fmla="*/ 38 h 46" name="T31"/>
                <a:gd fmla="*/ 14 w 30" name="T32"/>
                <a:gd fmla="*/ 36 h 46" name="T33"/>
                <a:gd fmla="*/ 15 w 30" name="T34"/>
                <a:gd fmla="*/ 38 h 46" name="T35"/>
                <a:gd fmla="*/ 15 w 30" name="T36"/>
                <a:gd fmla="*/ 38 h 46" name="T37"/>
                <a:gd fmla="*/ 25 w 30" name="T38"/>
                <a:gd fmla="*/ 26 h 46" name="T39"/>
                <a:gd fmla="*/ 24 w 30" name="T40"/>
                <a:gd fmla="*/ 20 h 46" name="T41"/>
                <a:gd fmla="*/ 19 w 30" name="T42"/>
                <a:gd fmla="*/ 20 h 46" name="T43"/>
                <a:gd fmla="*/ 12 w 30" name="T44"/>
                <a:gd fmla="*/ 27 h 46" name="T45"/>
                <a:gd fmla="*/ 12 w 30" name="T46"/>
                <a:gd fmla="*/ 27 h 46" name="T47"/>
                <a:gd fmla="*/ 12 w 30" name="T48"/>
                <a:gd fmla="*/ 27 h 46" name="T49"/>
                <a:gd fmla="*/ 13 w 30" name="T50"/>
                <a:gd fmla="*/ 26 h 46" name="T51"/>
                <a:gd fmla="*/ 17 w 30" name="T52"/>
                <a:gd fmla="*/ 18 h 46" name="T53"/>
                <a:gd fmla="*/ 15 w 30" name="T54"/>
                <a:gd fmla="*/ 20 h 46" name="T55"/>
                <a:gd fmla="*/ 14 w 30" name="T56"/>
                <a:gd fmla="*/ 19 h 46" name="T57"/>
                <a:gd fmla="*/ 15 w 30" name="T58"/>
                <a:gd fmla="*/ 16 h 46" name="T59"/>
                <a:gd fmla="*/ 16 w 30" name="T60"/>
                <a:gd fmla="*/ 15 h 46" name="T61"/>
                <a:gd fmla="*/ 18 w 30" name="T62"/>
                <a:gd fmla="*/ 16 h 46" name="T63"/>
                <a:gd fmla="*/ 20 w 30" name="T64"/>
                <a:gd fmla="*/ 17 h 46" name="T65"/>
                <a:gd fmla="*/ 25 w 30" name="T66"/>
                <a:gd fmla="*/ 13 h 46" name="T67"/>
                <a:gd fmla="*/ 29 w 30" name="T68"/>
                <a:gd fmla="*/ 18 h 46" name="T69"/>
                <a:gd fmla="*/ 28 w 30" name="T70"/>
                <a:gd fmla="*/ 2 h 46" name="T71"/>
                <a:gd fmla="*/ 18 w 30" name="T72"/>
                <a:gd fmla="*/ 0 h 46" name="T73"/>
                <a:gd fmla="*/ 0 w 30" name="T74"/>
                <a:gd fmla="*/ 28 h 46" name="T75"/>
                <a:gd fmla="*/ 2 w 30" name="T76"/>
                <a:gd fmla="*/ 40 h 46" name="T77"/>
                <a:gd fmla="*/ 2 w 30" name="T78"/>
                <a:gd fmla="*/ 40 h 46" name="T79"/>
                <a:gd fmla="*/ 3 w 30" name="T80"/>
                <a:gd fmla="*/ 39 h 46" name="T81"/>
                <a:gd fmla="*/ 6 w 30" name="T82"/>
                <a:gd fmla="*/ 44 h 46" name="T83"/>
                <a:gd fmla="*/ 11 w 30" name="T84"/>
                <a:gd fmla="*/ 41 h 46" name="T85"/>
                <a:gd fmla="*/ 6 w 30" name="T86"/>
                <a:gd fmla="*/ 45 h 46" name="T87"/>
                <a:gd fmla="*/ 4 w 30" name="T88"/>
                <a:gd fmla="*/ 40 h 46" name="T89"/>
                <a:gd fmla="*/ 4 w 30" name="T90"/>
                <a:gd fmla="*/ 38 h 46" name="T91"/>
                <a:gd fmla="*/ 2 w 30" name="T92"/>
                <a:gd fmla="*/ 40 h 46" name="T93"/>
                <a:gd fmla="*/ 2 w 30" name="T94"/>
                <a:gd fmla="*/ 38 h 46" name="T95"/>
                <a:gd fmla="*/ 3 w 30" name="T96"/>
                <a:gd fmla="*/ 17 h 46" name="T97"/>
                <a:gd fmla="*/ 4 w 30" name="T98"/>
                <a:gd fmla="*/ 38 h 46" name="T99"/>
                <a:gd fmla="*/ 4 w 30" name="T100"/>
                <a:gd fmla="*/ 38 h 46" name="T101"/>
                <a:gd fmla="*/ 6 w 30" name="T102"/>
                <a:gd fmla="*/ 44 h 46" name="T103"/>
                <a:gd fmla="*/ 7 w 30" name="T104"/>
                <a:gd fmla="*/ 44 h 46" name="T105"/>
                <a:gd fmla="*/ 11 w 30" name="T106"/>
                <a:gd fmla="*/ 41 h 46" name="T107"/>
                <a:gd fmla="*/ 14 w 30" name="T108"/>
                <a:gd fmla="*/ 38 h 46" name="T109"/>
                <a:gd fmla="*/ 15 w 30" name="T110"/>
                <a:gd fmla="*/ 40 h 4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6" w="30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6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gdLst>
                <a:gd fmla="*/ 42 w 43" name="T0"/>
                <a:gd fmla="*/ 30 h 39" name="T1"/>
                <a:gd fmla="*/ 38 w 43" name="T2"/>
                <a:gd fmla="*/ 23 h 39" name="T3"/>
                <a:gd fmla="*/ 43 w 43" name="T4"/>
                <a:gd fmla="*/ 33 h 39" name="T5"/>
                <a:gd fmla="*/ 42 w 43" name="T6"/>
                <a:gd fmla="*/ 36 h 39" name="T7"/>
                <a:gd fmla="*/ 40 w 43" name="T8"/>
                <a:gd fmla="*/ 37 h 39" name="T9"/>
                <a:gd fmla="*/ 23 w 43" name="T10"/>
                <a:gd fmla="*/ 35 h 39" name="T11"/>
                <a:gd fmla="*/ 39 w 43" name="T12"/>
                <a:gd fmla="*/ 36 h 39" name="T13"/>
                <a:gd fmla="*/ 40 w 43" name="T14"/>
                <a:gd fmla="*/ 36 h 39" name="T15"/>
                <a:gd fmla="*/ 41 w 43" name="T16"/>
                <a:gd fmla="*/ 35 h 39" name="T17"/>
                <a:gd fmla="*/ 42 w 43" name="T18"/>
                <a:gd fmla="*/ 34 h 39" name="T19"/>
                <a:gd fmla="*/ 41 w 43" name="T20"/>
                <a:gd fmla="*/ 32 h 39" name="T21"/>
                <a:gd fmla="*/ 39 w 43" name="T22"/>
                <a:gd fmla="*/ 27 h 39" name="T23"/>
                <a:gd fmla="*/ 34 w 43" name="T24"/>
                <a:gd fmla="*/ 14 h 39" name="T25"/>
                <a:gd fmla="*/ 27 w 43" name="T26"/>
                <a:gd fmla="*/ 7 h 39" name="T27"/>
                <a:gd fmla="*/ 36 w 43" name="T28"/>
                <a:gd fmla="*/ 23 h 39" name="T29"/>
                <a:gd fmla="*/ 38 w 43" name="T30"/>
                <a:gd fmla="*/ 29 h 39" name="T31"/>
                <a:gd fmla="*/ 39 w 43" name="T32"/>
                <a:gd fmla="*/ 32 h 39" name="T33"/>
                <a:gd fmla="*/ 39 w 43" name="T34"/>
                <a:gd fmla="*/ 33 h 39" name="T35"/>
                <a:gd fmla="*/ 38 w 43" name="T36"/>
                <a:gd fmla="*/ 35 h 39" name="T37"/>
                <a:gd fmla="*/ 39 w 43" name="T38"/>
                <a:gd fmla="*/ 33 h 39" name="T39"/>
                <a:gd fmla="*/ 39 w 43" name="T40"/>
                <a:gd fmla="*/ 32 h 39" name="T41"/>
                <a:gd fmla="*/ 38 w 43" name="T42"/>
                <a:gd fmla="*/ 28 h 39" name="T43"/>
                <a:gd fmla="*/ 31 w 43" name="T44"/>
                <a:gd fmla="*/ 14 h 39" name="T45"/>
                <a:gd fmla="*/ 17 w 43" name="T46"/>
                <a:gd fmla="*/ 2 h 39" name="T47"/>
                <a:gd fmla="*/ 18 w 43" name="T48"/>
                <a:gd fmla="*/ 8 h 39" name="T49"/>
                <a:gd fmla="*/ 23 w 43" name="T50"/>
                <a:gd fmla="*/ 19 h 39" name="T51"/>
                <a:gd fmla="*/ 22 w 43" name="T52"/>
                <a:gd fmla="*/ 21 h 39" name="T53"/>
                <a:gd fmla="*/ 22 w 43" name="T54"/>
                <a:gd fmla="*/ 21 h 39" name="T55"/>
                <a:gd fmla="*/ 22 w 43" name="T56"/>
                <a:gd fmla="*/ 20 h 39" name="T57"/>
                <a:gd fmla="*/ 17 w 43" name="T58"/>
                <a:gd fmla="*/ 10 h 39" name="T59"/>
                <a:gd fmla="*/ 17 w 43" name="T60"/>
                <a:gd fmla="*/ 14 h 39" name="T61"/>
                <a:gd fmla="*/ 16 w 43" name="T62"/>
                <a:gd fmla="*/ 16 h 39" name="T63"/>
                <a:gd fmla="*/ 14 w 43" name="T64"/>
                <a:gd fmla="*/ 14 h 39" name="T65"/>
                <a:gd fmla="*/ 13 w 43" name="T66"/>
                <a:gd fmla="*/ 13 h 39" name="T67"/>
                <a:gd fmla="*/ 13 w 43" name="T68"/>
                <a:gd fmla="*/ 13 h 39" name="T69"/>
                <a:gd fmla="*/ 13 w 43" name="T70"/>
                <a:gd fmla="*/ 13 h 39" name="T71"/>
                <a:gd fmla="*/ 13 w 43" name="T72"/>
                <a:gd fmla="*/ 13 h 39" name="T73"/>
                <a:gd fmla="*/ 15 w 43" name="T74"/>
                <a:gd fmla="*/ 9 h 39" name="T75"/>
                <a:gd fmla="*/ 9 w 43" name="T76"/>
                <a:gd fmla="*/ 6 h 39" name="T77"/>
                <a:gd fmla="*/ 12 w 43" name="T78"/>
                <a:gd fmla="*/ 0 h 39" name="T79"/>
                <a:gd fmla="*/ 1 w 43" name="T80"/>
                <a:gd fmla="*/ 9 h 39" name="T81"/>
                <a:gd fmla="*/ 7 w 43" name="T82"/>
                <a:gd fmla="*/ 27 h 39" name="T83"/>
                <a:gd fmla="*/ 35 w 43" name="T84"/>
                <a:gd fmla="*/ 39 h 39" name="T85"/>
                <a:gd fmla="*/ 40 w 43" name="T86"/>
                <a:gd fmla="*/ 37 h 39" name="T87"/>
                <a:gd fmla="*/ 43 w 43" name="T88"/>
                <a:gd fmla="*/ 36 h 39" name="T89"/>
                <a:gd fmla="*/ 43 w 43" name="T90"/>
                <a:gd fmla="*/ 34 h 39" name="T91"/>
                <a:gd fmla="*/ 12 w 43" name="T92"/>
                <a:gd fmla="*/ 11 h 3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9" w="43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7" name="Freeform 40"/>
            <p:cNvSpPr/>
            <p:nvPr/>
          </p:nvSpPr>
          <p:spPr bwMode="auto">
            <a:xfrm flipH="1">
              <a:off x="6613526" y="2957513"/>
              <a:ext cx="0" cy="3175"/>
            </a:xfrm>
            <a:custGeom>
              <a:gdLst>
                <a:gd fmla="*/ 1 h 1" name="T0"/>
                <a:gd fmla="*/ 1 h 1" name="T1"/>
                <a:gd fmla="*/ 0 h 1" name="T2"/>
                <a:gd fmla="*/ 1 h 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2" name="Freeform 41"/>
            <p:cNvSpPr/>
            <p:nvPr/>
          </p:nvSpPr>
          <p:spPr bwMode="auto">
            <a:xfrm flipH="1">
              <a:off x="6613526" y="29606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3" name="Freeform 42"/>
            <p:cNvSpPr/>
            <p:nvPr/>
          </p:nvSpPr>
          <p:spPr bwMode="auto">
            <a:xfrm flipH="1">
              <a:off x="6616701" y="29606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4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gdLst>
                <a:gd fmla="*/ 32 w 40" name="T0"/>
                <a:gd fmla="*/ 31 h 41" name="T1"/>
                <a:gd fmla="*/ 32 w 40" name="T2"/>
                <a:gd fmla="*/ 31 h 41" name="T3"/>
                <a:gd fmla="*/ 12 w 40" name="T4"/>
                <a:gd fmla="*/ 39 h 41" name="T5"/>
                <a:gd fmla="*/ 6 w 40" name="T6"/>
                <a:gd fmla="*/ 30 h 41" name="T7"/>
                <a:gd fmla="*/ 9 w 40" name="T8"/>
                <a:gd fmla="*/ 26 h 41" name="T9"/>
                <a:gd fmla="*/ 3 w 40" name="T10"/>
                <a:gd fmla="*/ 39 h 41" name="T11"/>
                <a:gd fmla="*/ 26 w 40" name="T12"/>
                <a:gd fmla="*/ 35 h 41" name="T13"/>
                <a:gd fmla="*/ 36 w 40" name="T14"/>
                <a:gd fmla="*/ 23 h 41" name="T15"/>
                <a:gd fmla="*/ 39 w 40" name="T16"/>
                <a:gd fmla="*/ 10 h 41" name="T17"/>
                <a:gd fmla="*/ 38 w 40" name="T18"/>
                <a:gd fmla="*/ 10 h 41" name="T19"/>
                <a:gd fmla="*/ 37 w 40" name="T20"/>
                <a:gd fmla="*/ 15 h 41" name="T21"/>
                <a:gd fmla="*/ 27 w 40" name="T22"/>
                <a:gd fmla="*/ 32 h 41" name="T23"/>
                <a:gd fmla="*/ 19 w 40" name="T24"/>
                <a:gd fmla="*/ 35 h 41" name="T25"/>
                <a:gd fmla="*/ 37 w 40" name="T26"/>
                <a:gd fmla="*/ 16 h 41" name="T27"/>
                <a:gd fmla="*/ 36 w 40" name="T28"/>
                <a:gd fmla="*/ 5 h 41" name="T29"/>
                <a:gd fmla="*/ 34 w 40" name="T30"/>
                <a:gd fmla="*/ 3 h 41" name="T31"/>
                <a:gd fmla="*/ 30 w 40" name="T32"/>
                <a:gd fmla="*/ 3 h 41" name="T33"/>
                <a:gd fmla="*/ 30 w 40" name="T34"/>
                <a:gd fmla="*/ 6 h 41" name="T35"/>
                <a:gd fmla="*/ 30 w 40" name="T36"/>
                <a:gd fmla="*/ 8 h 41" name="T37"/>
                <a:gd fmla="*/ 30 w 40" name="T38"/>
                <a:gd fmla="*/ 6 h 41" name="T39"/>
                <a:gd fmla="*/ 25 w 40" name="T40"/>
                <a:gd fmla="*/ 7 h 41" name="T41"/>
                <a:gd fmla="*/ 26 w 40" name="T42"/>
                <a:gd fmla="*/ 3 h 41" name="T43"/>
                <a:gd fmla="*/ 20 w 40" name="T44"/>
                <a:gd fmla="*/ 4 h 41" name="T45"/>
                <a:gd fmla="*/ 15 w 40" name="T46"/>
                <a:gd fmla="*/ 10 h 41" name="T47"/>
                <a:gd fmla="*/ 15 w 40" name="T48"/>
                <a:gd fmla="*/ 11 h 41" name="T49"/>
                <a:gd fmla="*/ 14 w 40" name="T50"/>
                <a:gd fmla="*/ 13 h 41" name="T51"/>
                <a:gd fmla="*/ 10 w 40" name="T52"/>
                <a:gd fmla="*/ 20 h 41" name="T53"/>
                <a:gd fmla="*/ 0 w 40" name="T54"/>
                <a:gd fmla="*/ 41 h 41" name="T55"/>
                <a:gd fmla="*/ 26 w 40" name="T56"/>
                <a:gd fmla="*/ 36 h 41" name="T57"/>
                <a:gd fmla="*/ 18 w 40" name="T58"/>
                <a:gd fmla="*/ 36 h 41" name="T59"/>
                <a:gd fmla="*/ 25 w 40" name="T60"/>
                <a:gd fmla="*/ 24 h 41" name="T61"/>
                <a:gd fmla="*/ 24 w 40" name="T62"/>
                <a:gd fmla="*/ 24 h 41" name="T63"/>
                <a:gd fmla="*/ 28 w 40" name="T64"/>
                <a:gd fmla="*/ 19 h 41" name="T65"/>
                <a:gd fmla="*/ 29 w 40" name="T66"/>
                <a:gd fmla="*/ 15 h 41" name="T67"/>
                <a:gd fmla="*/ 25 w 40" name="T68"/>
                <a:gd fmla="*/ 24 h 4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1" w="40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5" name="Freeform 44"/>
            <p:cNvSpPr/>
            <p:nvPr/>
          </p:nvSpPr>
          <p:spPr bwMode="auto">
            <a:xfrm flipH="1">
              <a:off x="6613526" y="29575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6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gdLst>
                <a:gd fmla="*/ 1 w 1" name="T0"/>
                <a:gd fmla="*/ 1 w 1" name="T1"/>
                <a:gd fmla="*/ 0 w 1" name="T2"/>
                <a:gd fmla="*/ 1 w 1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7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gdLst>
                <a:gd fmla="*/ 329 w 585" name="T0"/>
                <a:gd fmla="*/ 617 h 835" name="T1"/>
                <a:gd fmla="*/ 393 w 585" name="T2"/>
                <a:gd fmla="*/ 406 h 835" name="T3"/>
                <a:gd fmla="*/ 334 w 585" name="T4"/>
                <a:gd fmla="*/ 317 h 835" name="T5"/>
                <a:gd fmla="*/ 383 w 585" name="T6"/>
                <a:gd fmla="*/ 401 h 835" name="T7"/>
                <a:gd fmla="*/ 359 w 585" name="T8"/>
                <a:gd fmla="*/ 523 h 835" name="T9"/>
                <a:gd fmla="*/ 535 w 585" name="T10"/>
                <a:gd fmla="*/ 440 h 835" name="T11"/>
                <a:gd fmla="*/ 406 w 585" name="T12"/>
                <a:gd fmla="*/ 544 h 835" name="T13"/>
                <a:gd fmla="*/ 404 w 585" name="T14"/>
                <a:gd fmla="*/ 430 h 835" name="T15"/>
                <a:gd fmla="*/ 385 w 585" name="T16"/>
                <a:gd fmla="*/ 393 h 835" name="T17"/>
                <a:gd fmla="*/ 408 w 585" name="T18"/>
                <a:gd fmla="*/ 429 h 835" name="T19"/>
                <a:gd fmla="*/ 406 w 585" name="T20"/>
                <a:gd fmla="*/ 570 h 835" name="T21"/>
                <a:gd fmla="*/ 413 w 585" name="T22"/>
                <a:gd fmla="*/ 536 h 835" name="T23"/>
                <a:gd fmla="*/ 407 w 585" name="T24"/>
                <a:gd fmla="*/ 431 h 835" name="T25"/>
                <a:gd fmla="*/ 363 w 585" name="T26"/>
                <a:gd fmla="*/ 361 h 835" name="T27"/>
                <a:gd fmla="*/ 289 w 585" name="T28"/>
                <a:gd fmla="*/ 345 h 835" name="T29"/>
                <a:gd fmla="*/ 217 w 585" name="T30"/>
                <a:gd fmla="*/ 366 h 835" name="T31"/>
                <a:gd fmla="*/ 206 w 585" name="T32"/>
                <a:gd fmla="*/ 480 h 835" name="T33"/>
                <a:gd fmla="*/ 40 w 585" name="T34"/>
                <a:gd fmla="*/ 170 h 835" name="T35"/>
                <a:gd fmla="*/ 157 w 585" name="T36"/>
                <a:gd fmla="*/ 545 h 835" name="T37"/>
                <a:gd fmla="*/ 185 w 585" name="T38"/>
                <a:gd fmla="*/ 719 h 835" name="T39"/>
                <a:gd fmla="*/ 249 w 585" name="T40"/>
                <a:gd fmla="*/ 831 h 835" name="T41"/>
                <a:gd fmla="*/ 245 w 585" name="T42"/>
                <a:gd fmla="*/ 829 h 835" name="T43"/>
                <a:gd fmla="*/ 224 w 585" name="T44"/>
                <a:gd fmla="*/ 805 h 835" name="T45"/>
                <a:gd fmla="*/ 360 w 585" name="T46"/>
                <a:gd fmla="*/ 812 h 835" name="T47"/>
                <a:gd fmla="*/ 382 w 585" name="T48"/>
                <a:gd fmla="*/ 767 h 835" name="T49"/>
                <a:gd fmla="*/ 375 w 585" name="T50"/>
                <a:gd fmla="*/ 779 h 835" name="T51"/>
                <a:gd fmla="*/ 354 w 585" name="T52"/>
                <a:gd fmla="*/ 801 h 835" name="T53"/>
                <a:gd fmla="*/ 358 w 585" name="T54"/>
                <a:gd fmla="*/ 789 h 835" name="T55"/>
                <a:gd fmla="*/ 180 w 585" name="T56"/>
                <a:gd fmla="*/ 750 h 835" name="T57"/>
                <a:gd fmla="*/ 296 w 585" name="T58"/>
                <a:gd fmla="*/ 716 h 835" name="T59"/>
                <a:gd fmla="*/ 397 w 585" name="T60"/>
                <a:gd fmla="*/ 709 h 835" name="T61"/>
                <a:gd fmla="*/ 362 w 585" name="T62"/>
                <a:gd fmla="*/ 675 h 835" name="T63"/>
                <a:gd fmla="*/ 414 w 585" name="T64"/>
                <a:gd fmla="*/ 634 h 835" name="T65"/>
                <a:gd fmla="*/ 397 w 585" name="T66"/>
                <a:gd fmla="*/ 658 h 835" name="T67"/>
                <a:gd fmla="*/ 405 w 585" name="T68"/>
                <a:gd fmla="*/ 620 h 835" name="T69"/>
                <a:gd fmla="*/ 416 w 585" name="T70"/>
                <a:gd fmla="*/ 599 h 835" name="T71"/>
                <a:gd fmla="*/ 256 w 585" name="T72"/>
                <a:gd fmla="*/ 820 h 835" name="T73"/>
                <a:gd fmla="*/ 228 w 585" name="T74"/>
                <a:gd fmla="*/ 811 h 835" name="T75"/>
                <a:gd fmla="*/ 185 w 585" name="T76"/>
                <a:gd fmla="*/ 718 h 835" name="T77"/>
                <a:gd fmla="*/ 225 w 585" name="T78"/>
                <a:gd fmla="*/ 376 h 835" name="T79"/>
                <a:gd fmla="*/ 270 w 585" name="T80"/>
                <a:gd fmla="*/ 353 h 835" name="T81"/>
                <a:gd fmla="*/ 358 w 585" name="T82"/>
                <a:gd fmla="*/ 348 h 835" name="T83"/>
                <a:gd fmla="*/ 446 w 585" name="T84"/>
                <a:gd fmla="*/ 390 h 835" name="T85"/>
                <a:gd fmla="*/ 407 w 585" name="T86"/>
                <a:gd fmla="*/ 418 h 835" name="T87"/>
                <a:gd fmla="*/ 355 w 585" name="T88"/>
                <a:gd fmla="*/ 374 h 835" name="T89"/>
                <a:gd fmla="*/ 332 w 585" name="T90"/>
                <a:gd fmla="*/ 354 h 835" name="T91"/>
                <a:gd fmla="*/ 242 w 585" name="T92"/>
                <a:gd fmla="*/ 333 h 835" name="T93"/>
                <a:gd fmla="*/ 139 w 585" name="T94"/>
                <a:gd fmla="*/ 387 h 835" name="T95"/>
                <a:gd fmla="*/ 182 w 585" name="T96"/>
                <a:gd fmla="*/ 623 h 835" name="T97"/>
                <a:gd fmla="*/ 372 w 585" name="T98"/>
                <a:gd fmla="*/ 434 h 835" name="T99"/>
                <a:gd fmla="*/ 255 w 585" name="T100"/>
                <a:gd fmla="*/ 373 h 835" name="T101"/>
                <a:gd fmla="*/ 374 w 585" name="T102"/>
                <a:gd fmla="*/ 423 h 835" name="T103"/>
                <a:gd fmla="*/ 235 w 585" name="T104"/>
                <a:gd fmla="*/ 391 h 835" name="T105"/>
                <a:gd fmla="*/ 368 w 585" name="T106"/>
                <a:gd fmla="*/ 468 h 835" name="T107"/>
                <a:gd fmla="*/ 263 w 585" name="T108"/>
                <a:gd fmla="*/ 358 h 835" name="T109"/>
                <a:gd fmla="*/ 343 w 585" name="T110"/>
                <a:gd fmla="*/ 372 h 835" name="T111"/>
                <a:gd fmla="*/ 339 w 585" name="T112"/>
                <a:gd fmla="*/ 361 h 835" name="T113"/>
                <a:gd fmla="*/ 240 w 585" name="T114"/>
                <a:gd fmla="*/ 513 h 835" name="T115"/>
                <a:gd fmla="*/ 185 w 585" name="T116"/>
                <a:gd fmla="*/ 382 h 835" name="T117"/>
                <a:gd fmla="*/ 287 w 585" name="T118"/>
                <a:gd fmla="*/ 300 h 835" name="T119"/>
                <a:gd fmla="*/ 336 w 585" name="T120"/>
                <a:gd fmla="*/ 336 h 835" name="T121"/>
                <a:gd fmla="*/ 382 w 585" name="T122"/>
                <a:gd fmla="*/ 404 h 835" name="T123"/>
                <a:gd fmla="*/ 333 w 585" name="T124"/>
                <a:gd fmla="*/ 593 h 83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35" w="58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95" name="文本框 94"/>
          <p:cNvSpPr txBox="1"/>
          <p:nvPr/>
        </p:nvSpPr>
        <p:spPr>
          <a:xfrm flipH="1">
            <a:off x="4910531" y="1189556"/>
            <a:ext cx="226479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300" sz="7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03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10370" y="4330066"/>
            <a:ext cx="2883159" cy="25285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3189" y="532844"/>
            <a:ext cx="1183107" cy="1213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5424" y="854098"/>
            <a:ext cx="1417375" cy="9483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35" y="963041"/>
            <a:ext cx="1174422" cy="7833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862070" y="5558155"/>
            <a:ext cx="4653280" cy="50292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zh-CN" lang="en-US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To be successful, you must set goals first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decel="100000" fill="hold" id="4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6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55"/>
      <p:bldP grpId="0" spid="43"/>
      <p:bldP grpId="0" spid="5"/>
      <p:bldP grpId="0" spid="95"/>
      <p:bldP grpId="0" spid="1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b="10408" t="4553"/>
          <a:stretch>
            <a:fillRect/>
          </a:stretch>
        </p:blipFill>
        <p:spPr>
          <a:xfrm>
            <a:off x="290195" y="1793240"/>
            <a:ext cx="7962265" cy="44418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ln cap="flat" cmpd="sng" w="9525">
                  <a:noFill/>
                  <a:prstDash val="solid"/>
                  <a:headEnd len="med" type="none" w="med"/>
                  <a:tailEnd len="med" type="none" w="me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吃烧饼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75450" y="1967230"/>
            <a:ext cx="5126355" cy="1988820"/>
          </a:xfrm>
          <a:prstGeom prst="rect">
            <a:avLst/>
          </a:prstGeom>
          <a:solidFill>
            <a:srgbClr val="1E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altLang="en-US" lang="zh-CN" sz="2000">
              <a:latin charset="0" panose="020b0604020202020204" pitchFamily="34" typeface="Arial"/>
              <a:ea charset="-122" panose="020b0503020204020204" typeface="微软雅黑"/>
              <a:sym charset="0" panose="020b0604020202020204" pitchFamily="34" typeface="Arial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034520" y="2236706"/>
            <a:ext cx="4608512" cy="137160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en-US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一个人肚子饿了，吃了一个烧饼没有饱，再吃一个还没有饱，吃到第三个才觉得饱了。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en-US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 他说：早知道吃了这个烧饼就能饱，我就不吃前面那两个了。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en-US" sz="1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 你一定会觉得他说的是傻话，没有前面那两个烧饼垫底，光吃最后一个烧饼怎么能填饱 肚子呢？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91880" y="4162425"/>
            <a:ext cx="2749550" cy="1743075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5"/>
      <p:bldP grpId="0" spid="1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ln cap="flat" cmpd="sng" w="9525">
                  <a:noFill/>
                  <a:prstDash val="solid"/>
                  <a:headEnd len="med" type="none" w="med"/>
                  <a:tailEnd len="med" type="none" w="me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起跑了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703629" y="1629008"/>
            <a:ext cx="2439306" cy="4405374"/>
            <a:chOff x="4665731" y="1530069"/>
            <a:chExt cx="2860538" cy="5166121"/>
          </a:xfrm>
        </p:grpSpPr>
        <p:sp>
          <p:nvSpPr>
            <p:cNvPr id="7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gdLst>
                <a:gd fmla="*/ 727 w 727" name="T0"/>
                <a:gd fmla="*/ 559 h 755" name="T1"/>
                <a:gd fmla="*/ 553 w 727" name="T2"/>
                <a:gd fmla="*/ 525 h 755" name="T3"/>
                <a:gd fmla="*/ 326 w 727" name="T4"/>
                <a:gd fmla="*/ 313 h 755" name="T5"/>
                <a:gd fmla="*/ 403 w 727" name="T6"/>
                <a:gd fmla="*/ 310 h 755" name="T7"/>
                <a:gd fmla="*/ 413 w 727" name="T8"/>
                <a:gd fmla="*/ 274 h 755" name="T9"/>
                <a:gd fmla="*/ 245 w 727" name="T10"/>
                <a:gd fmla="*/ 26 h 755" name="T11"/>
                <a:gd fmla="*/ 203 w 727" name="T12"/>
                <a:gd fmla="*/ 26 h 755" name="T13"/>
                <a:gd fmla="*/ 15 w 727" name="T14"/>
                <a:gd fmla="*/ 280 h 755" name="T15"/>
                <a:gd fmla="*/ 24 w 727" name="T16"/>
                <a:gd fmla="*/ 310 h 755" name="T17"/>
                <a:gd fmla="*/ 114 w 727" name="T18"/>
                <a:gd fmla="*/ 315 h 755" name="T19"/>
                <a:gd fmla="*/ 567 w 727" name="T20"/>
                <a:gd fmla="*/ 747 h 755" name="T21"/>
                <a:gd fmla="*/ 727 w 727" name="T22"/>
                <a:gd fmla="*/ 559 h 75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55" w="727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gdLst>
                <a:gd fmla="*/ 0 w 727" name="T0"/>
                <a:gd fmla="*/ 559 h 756" name="T1"/>
                <a:gd fmla="*/ 173 w 727" name="T2"/>
                <a:gd fmla="*/ 526 h 756" name="T3"/>
                <a:gd fmla="*/ 401 w 727" name="T4"/>
                <a:gd fmla="*/ 314 h 756" name="T5"/>
                <a:gd fmla="*/ 324 w 727" name="T6"/>
                <a:gd fmla="*/ 311 h 756" name="T7"/>
                <a:gd fmla="*/ 314 w 727" name="T8"/>
                <a:gd fmla="*/ 275 h 756" name="T9"/>
                <a:gd fmla="*/ 482 w 727" name="T10"/>
                <a:gd fmla="*/ 27 h 756" name="T11"/>
                <a:gd fmla="*/ 524 w 727" name="T12"/>
                <a:gd fmla="*/ 27 h 756" name="T13"/>
                <a:gd fmla="*/ 712 w 727" name="T14"/>
                <a:gd fmla="*/ 280 h 756" name="T15"/>
                <a:gd fmla="*/ 703 w 727" name="T16"/>
                <a:gd fmla="*/ 311 h 756" name="T17"/>
                <a:gd fmla="*/ 613 w 727" name="T18"/>
                <a:gd fmla="*/ 316 h 756" name="T19"/>
                <a:gd fmla="*/ 160 w 727" name="T20"/>
                <a:gd fmla="*/ 748 h 756" name="T21"/>
                <a:gd fmla="*/ 0 w 727" name="T22"/>
                <a:gd fmla="*/ 559 h 75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56" w="727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gdLst>
                <a:gd fmla="*/ 727 w 727" name="T0"/>
                <a:gd fmla="*/ 559 h 756" name="T1"/>
                <a:gd fmla="*/ 554 w 727" name="T2"/>
                <a:gd fmla="*/ 526 h 756" name="T3"/>
                <a:gd fmla="*/ 326 w 727" name="T4"/>
                <a:gd fmla="*/ 314 h 756" name="T5"/>
                <a:gd fmla="*/ 403 w 727" name="T6"/>
                <a:gd fmla="*/ 311 h 756" name="T7"/>
                <a:gd fmla="*/ 413 w 727" name="T8"/>
                <a:gd fmla="*/ 275 h 756" name="T9"/>
                <a:gd fmla="*/ 245 w 727" name="T10"/>
                <a:gd fmla="*/ 27 h 756" name="T11"/>
                <a:gd fmla="*/ 203 w 727" name="T12"/>
                <a:gd fmla="*/ 27 h 756" name="T13"/>
                <a:gd fmla="*/ 15 w 727" name="T14"/>
                <a:gd fmla="*/ 280 h 756" name="T15"/>
                <a:gd fmla="*/ 24 w 727" name="T16"/>
                <a:gd fmla="*/ 311 h 756" name="T17"/>
                <a:gd fmla="*/ 114 w 727" name="T18"/>
                <a:gd fmla="*/ 316 h 756" name="T19"/>
                <a:gd fmla="*/ 567 w 727" name="T20"/>
                <a:gd fmla="*/ 748 h 756" name="T21"/>
                <a:gd fmla="*/ 727 w 727" name="T22"/>
                <a:gd fmla="*/ 559 h 75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56" w="727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gdLst>
                <a:gd fmla="*/ 94 w 106" name="T0"/>
                <a:gd fmla="*/ 4529 h 4529" name="T1"/>
                <a:gd fmla="*/ 0 w 106" name="T2"/>
                <a:gd fmla="*/ 4484 h 4529" name="T3"/>
                <a:gd fmla="*/ 12 w 106" name="T4"/>
                <a:gd fmla="*/ 0 h 4529" name="T5"/>
                <a:gd fmla="*/ 106 w 106" name="T6"/>
                <a:gd fmla="*/ 0 h 4529" name="T7"/>
                <a:gd fmla="*/ 94 w 106" name="T8"/>
                <a:gd fmla="*/ 4529 h 45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29" w="105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gdLst>
                <a:gd fmla="*/ 87 w 104" name="T0"/>
                <a:gd fmla="*/ 4498 h 4532" name="T1"/>
                <a:gd fmla="*/ 0 w 104" name="T2"/>
                <a:gd fmla="*/ 4532 h 4532" name="T3"/>
                <a:gd fmla="*/ 11 w 104" name="T4"/>
                <a:gd fmla="*/ 0 h 4532" name="T5"/>
                <a:gd fmla="*/ 104 w 104" name="T6"/>
                <a:gd fmla="*/ 3 h 4532" name="T7"/>
                <a:gd fmla="*/ 87 w 104" name="T8"/>
                <a:gd fmla="*/ 4498 h 45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32" w="104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gdLst>
                <a:gd fmla="*/ 172 w 184" name="T0"/>
                <a:gd fmla="*/ 4532 h 4532" name="T1"/>
                <a:gd fmla="*/ 0 w 184" name="T2"/>
                <a:gd fmla="*/ 4529 h 4532" name="T3"/>
                <a:gd fmla="*/ 11 w 184" name="T4"/>
                <a:gd fmla="*/ 0 h 4532" name="T5"/>
                <a:gd fmla="*/ 184 w 184" name="T6"/>
                <a:gd fmla="*/ 0 h 4532" name="T7"/>
                <a:gd fmla="*/ 172 w 184" name="T8"/>
                <a:gd fmla="*/ 4532 h 45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32" w="184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gdLst>
                <a:gd fmla="*/ 38 w 148" name="T0"/>
                <a:gd fmla="*/ 52 h 309" name="T1"/>
                <a:gd fmla="*/ 70 w 148" name="T2"/>
                <a:gd fmla="*/ 17 h 309" name="T3"/>
                <a:gd fmla="*/ 107 w 148" name="T4"/>
                <a:gd fmla="*/ 45 h 309" name="T5"/>
                <a:gd fmla="*/ 134 w 148" name="T6"/>
                <a:gd fmla="*/ 18 h 309" name="T7"/>
                <a:gd fmla="*/ 148 w 148" name="T8"/>
                <a:gd fmla="*/ 34 h 309" name="T9"/>
                <a:gd fmla="*/ 78 w 148" name="T10"/>
                <a:gd fmla="*/ 309 h 309" name="T11"/>
                <a:gd fmla="*/ 0 w 148" name="T12"/>
                <a:gd fmla="*/ 33 h 309" name="T13"/>
                <a:gd fmla="*/ 38 w 148" name="T14"/>
                <a:gd fmla="*/ 52 h 30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09" w="148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gdLst>
                <a:gd fmla="*/ 0 w 54" name="T0"/>
                <a:gd fmla="*/ 23 h 123" name="T1"/>
                <a:gd fmla="*/ 28 w 54" name="T2"/>
                <a:gd fmla="*/ 123 h 123" name="T3"/>
                <a:gd fmla="*/ 54 w 54" name="T4"/>
                <a:gd fmla="*/ 23 h 123" name="T5"/>
                <a:gd fmla="*/ 0 w 54" name="T6"/>
                <a:gd fmla="*/ 23 h 12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3" w="54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gdLst>
                <a:gd fmla="*/ 38 w 188" name="T0"/>
                <a:gd fmla="*/ 1401 h 1401" name="T1"/>
                <a:gd fmla="*/ 40 w 188" name="T2"/>
                <a:gd fmla="*/ 246 h 1401" name="T3"/>
                <a:gd fmla="*/ 188 w 188" name="T4"/>
                <a:gd fmla="*/ 187 h 1401" name="T5"/>
                <a:gd fmla="*/ 186 w 188" name="T6"/>
                <a:gd fmla="*/ 0 h 1401" name="T7"/>
                <a:gd fmla="*/ 3 w 188" name="T8"/>
                <a:gd fmla="*/ 226 h 1401" name="T9"/>
                <a:gd fmla="*/ 0 w 188" name="T10"/>
                <a:gd fmla="*/ 1381 h 1401" name="T11"/>
                <a:gd fmla="*/ 38 w 188" name="T12"/>
                <a:gd fmla="*/ 1401 h 140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01" w="188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gdLst>
                <a:gd fmla="*/ 151 w 192" name="T0"/>
                <a:gd fmla="*/ 984 h 984" name="T1"/>
                <a:gd fmla="*/ 154 w 192" name="T2"/>
                <a:gd fmla="*/ 256 h 984" name="T3"/>
                <a:gd fmla="*/ 0 w 192" name="T4"/>
                <a:gd fmla="*/ 195 h 984" name="T5"/>
                <a:gd fmla="*/ 2 w 192" name="T6"/>
                <a:gd fmla="*/ 0 h 984" name="T7"/>
                <a:gd fmla="*/ 192 w 192" name="T8"/>
                <a:gd fmla="*/ 235 h 984" name="T9"/>
                <a:gd fmla="*/ 191 w 192" name="T10"/>
                <a:gd fmla="*/ 968 h 984" name="T11"/>
                <a:gd fmla="*/ 151 w 192" name="T12"/>
                <a:gd fmla="*/ 984 h 9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84" w="192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gdLst>
                <a:gd fmla="*/ 71 w 194" name="T0"/>
                <a:gd fmla="*/ 620 h 622" name="T1"/>
                <a:gd fmla="*/ 74 w 194" name="T2"/>
                <a:gd fmla="*/ 246 h 622" name="T3"/>
                <a:gd fmla="*/ 194 w 194" name="T4"/>
                <a:gd fmla="*/ 194 h 622" name="T5"/>
                <a:gd fmla="*/ 192 w 194" name="T6"/>
                <a:gd fmla="*/ 0 h 622" name="T7"/>
                <a:gd fmla="*/ 0 w 194" name="T8"/>
                <a:gd fmla="*/ 234 h 622" name="T9"/>
                <a:gd fmla="*/ 1 w 194" name="T10"/>
                <a:gd fmla="*/ 622 h 622" name="T11"/>
                <a:gd fmla="*/ 71 w 194" name="T12"/>
                <a:gd fmla="*/ 620 h 6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2" w="194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gdLst>
                <a:gd fmla="*/ 10 w 39" name="T0"/>
                <a:gd fmla="*/ 6 h 26" name="T1"/>
                <a:gd fmla="*/ 3 w 39" name="T2"/>
                <a:gd fmla="*/ 14 h 26" name="T3"/>
                <a:gd fmla="*/ 9 w 39" name="T4"/>
                <a:gd fmla="*/ 21 h 26" name="T5"/>
                <a:gd fmla="*/ 27 w 39" name="T6"/>
                <a:gd fmla="*/ 0 h 26" name="T7"/>
                <a:gd fmla="*/ 39 w 39" name="T8"/>
                <a:gd fmla="*/ 13 h 26" name="T9"/>
                <a:gd fmla="*/ 29 w 39" name="T10"/>
                <a:gd fmla="*/ 26 h 26" name="T11"/>
                <a:gd fmla="*/ 27 w 39" name="T12"/>
                <a:gd fmla="*/ 23 h 26" name="T13"/>
                <a:gd fmla="*/ 35 w 39" name="T14"/>
                <a:gd fmla="*/ 13 h 26" name="T15"/>
                <a:gd fmla="*/ 28 w 39" name="T16"/>
                <a:gd fmla="*/ 4 h 26" name="T17"/>
                <a:gd fmla="*/ 10 w 39" name="T18"/>
                <a:gd fmla="*/ 26 h 26" name="T19"/>
                <a:gd fmla="*/ 0 w 39" name="T20"/>
                <a:gd fmla="*/ 14 h 26" name="T21"/>
                <a:gd fmla="*/ 9 w 39" name="T22"/>
                <a:gd fmla="*/ 2 h 26" name="T23"/>
                <a:gd fmla="*/ 10 w 39" name="T24"/>
                <a:gd fmla="*/ 6 h 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" w="39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gdLst>
                <a:gd fmla="*/ 90 w 90" name="T0"/>
                <a:gd fmla="*/ 71 h 71" name="T1"/>
                <a:gd fmla="*/ 0 w 90" name="T2"/>
                <a:gd fmla="*/ 43 h 71" name="T3"/>
                <a:gd fmla="*/ 0 w 90" name="T4"/>
                <a:gd fmla="*/ 29 h 71" name="T5"/>
                <a:gd fmla="*/ 90 w 90" name="T6"/>
                <a:gd fmla="*/ 0 h 71" name="T7"/>
                <a:gd fmla="*/ 90 w 90" name="T8"/>
                <a:gd fmla="*/ 12 h 71" name="T9"/>
                <a:gd fmla="*/ 62 w 90" name="T10"/>
                <a:gd fmla="*/ 19 h 71" name="T11"/>
                <a:gd fmla="*/ 62 w 90" name="T12"/>
                <a:gd fmla="*/ 52 h 71" name="T13"/>
                <a:gd fmla="*/ 90 w 90" name="T14"/>
                <a:gd fmla="*/ 59 h 71" name="T15"/>
                <a:gd fmla="*/ 90 w 90" name="T16"/>
                <a:gd fmla="*/ 71 h 71" name="T17"/>
                <a:gd fmla="*/ 55 w 90" name="T18"/>
                <a:gd fmla="*/ 50 h 71" name="T19"/>
                <a:gd fmla="*/ 55 w 90" name="T20"/>
                <a:gd fmla="*/ 22 h 71" name="T21"/>
                <a:gd fmla="*/ 7 w 90" name="T22"/>
                <a:gd fmla="*/ 36 h 71" name="T23"/>
                <a:gd fmla="*/ 7 w 90" name="T24"/>
                <a:gd fmla="*/ 36 h 71" name="T25"/>
                <a:gd fmla="*/ 55 w 90" name="T26"/>
                <a:gd fmla="*/ 50 h 7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1" w="90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gdLst>
                <a:gd fmla="*/ 90 w 90" name="T0"/>
                <a:gd fmla="*/ 10 h 76" name="T1"/>
                <a:gd fmla="*/ 10 w 90" name="T2"/>
                <a:gd fmla="*/ 10 h 76" name="T3"/>
                <a:gd fmla="*/ 10 w 90" name="T4"/>
                <a:gd fmla="*/ 10 h 76" name="T5"/>
                <a:gd fmla="*/ 90 w 90" name="T6"/>
                <a:gd fmla="*/ 36 h 76" name="T7"/>
                <a:gd fmla="*/ 90 w 90" name="T8"/>
                <a:gd fmla="*/ 43 h 76" name="T9"/>
                <a:gd fmla="*/ 10 w 90" name="T10"/>
                <a:gd fmla="*/ 69 h 76" name="T11"/>
                <a:gd fmla="*/ 10 w 90" name="T12"/>
                <a:gd fmla="*/ 69 h 76" name="T13"/>
                <a:gd fmla="*/ 90 w 90" name="T14"/>
                <a:gd fmla="*/ 69 h 76" name="T15"/>
                <a:gd fmla="*/ 90 w 90" name="T16"/>
                <a:gd fmla="*/ 76 h 76" name="T17"/>
                <a:gd fmla="*/ 0 w 90" name="T18"/>
                <a:gd fmla="*/ 76 h 76" name="T19"/>
                <a:gd fmla="*/ 0 w 90" name="T20"/>
                <a:gd fmla="*/ 62 h 76" name="T21"/>
                <a:gd fmla="*/ 74 w 90" name="T22"/>
                <a:gd fmla="*/ 38 h 76" name="T23"/>
                <a:gd fmla="*/ 74 w 90" name="T24"/>
                <a:gd fmla="*/ 38 h 76" name="T25"/>
                <a:gd fmla="*/ 0 w 90" name="T26"/>
                <a:gd fmla="*/ 17 h 76" name="T27"/>
                <a:gd fmla="*/ 0 w 90" name="T28"/>
                <a:gd fmla="*/ 0 h 76" name="T29"/>
                <a:gd fmla="*/ 90 w 90" name="T30"/>
                <a:gd fmla="*/ 0 h 76" name="T31"/>
                <a:gd fmla="*/ 90 w 90" name="T32"/>
                <a:gd fmla="*/ 10 h 7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6" w="90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gdLst>
                <a:gd fmla="*/ 38 w 38" name="T0"/>
                <a:gd fmla="*/ 24 h 24" name="T1"/>
                <a:gd fmla="*/ 0 w 38" name="T2"/>
                <a:gd fmla="*/ 24 h 24" name="T3"/>
                <a:gd fmla="*/ 0 w 38" name="T4"/>
                <a:gd fmla="*/ 11 h 24" name="T5"/>
                <a:gd fmla="*/ 11 w 38" name="T6"/>
                <a:gd fmla="*/ 0 h 24" name="T7"/>
                <a:gd fmla="*/ 21 w 38" name="T8"/>
                <a:gd fmla="*/ 13 h 24" name="T9"/>
                <a:gd fmla="*/ 21 w 38" name="T10"/>
                <a:gd fmla="*/ 20 h 24" name="T11"/>
                <a:gd fmla="*/ 38 w 38" name="T12"/>
                <a:gd fmla="*/ 20 h 24" name="T13"/>
                <a:gd fmla="*/ 38 w 38" name="T14"/>
                <a:gd fmla="*/ 24 h 24" name="T15"/>
                <a:gd fmla="*/ 18 w 38" name="T16"/>
                <a:gd fmla="*/ 20 h 24" name="T17"/>
                <a:gd fmla="*/ 18 w 38" name="T18"/>
                <a:gd fmla="*/ 13 h 24" name="T19"/>
                <a:gd fmla="*/ 11 w 38" name="T20"/>
                <a:gd fmla="*/ 4 h 24" name="T21"/>
                <a:gd fmla="*/ 4 w 38" name="T22"/>
                <a:gd fmla="*/ 12 h 24" name="T23"/>
                <a:gd fmla="*/ 4 w 38" name="T24"/>
                <a:gd fmla="*/ 20 h 24" name="T25"/>
                <a:gd fmla="*/ 18 w 38" name="T26"/>
                <a:gd fmla="*/ 20 h 2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4" w="38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gdLst>
                <a:gd fmla="*/ 90 w 90" name="T0"/>
                <a:gd fmla="*/ 52 h 52" name="T1"/>
                <a:gd fmla="*/ 0 w 90" name="T2"/>
                <a:gd fmla="*/ 52 h 52" name="T3"/>
                <a:gd fmla="*/ 0 w 90" name="T4"/>
                <a:gd fmla="*/ 43 h 52" name="T5"/>
                <a:gd fmla="*/ 81 w 90" name="T6"/>
                <a:gd fmla="*/ 43 h 52" name="T7"/>
                <a:gd fmla="*/ 81 w 90" name="T8"/>
                <a:gd fmla="*/ 0 h 52" name="T9"/>
                <a:gd fmla="*/ 90 w 90" name="T10"/>
                <a:gd fmla="*/ 0 h 52" name="T11"/>
                <a:gd fmla="*/ 90 w 90" name="T12"/>
                <a:gd fmla="*/ 52 h 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" w="90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gdLst>
                <a:gd fmla="*/ 0 w 90" name="T0"/>
                <a:gd fmla="*/ 2 h 57" name="T1"/>
                <a:gd fmla="*/ 10 w 90" name="T2"/>
                <a:gd fmla="*/ 2 h 57" name="T3"/>
                <a:gd fmla="*/ 10 w 90" name="T4"/>
                <a:gd fmla="*/ 47 h 57" name="T5"/>
                <a:gd fmla="*/ 41 w 90" name="T6"/>
                <a:gd fmla="*/ 47 h 57" name="T7"/>
                <a:gd fmla="*/ 41 w 90" name="T8"/>
                <a:gd fmla="*/ 17 h 57" name="T9"/>
                <a:gd fmla="*/ 48 w 90" name="T10"/>
                <a:gd fmla="*/ 17 h 57" name="T11"/>
                <a:gd fmla="*/ 48 w 90" name="T12"/>
                <a:gd fmla="*/ 47 h 57" name="T13"/>
                <a:gd fmla="*/ 81 w 90" name="T14"/>
                <a:gd fmla="*/ 47 h 57" name="T15"/>
                <a:gd fmla="*/ 81 w 90" name="T16"/>
                <a:gd fmla="*/ 0 h 57" name="T17"/>
                <a:gd fmla="*/ 90 w 90" name="T18"/>
                <a:gd fmla="*/ 0 h 57" name="T19"/>
                <a:gd fmla="*/ 90 w 90" name="T20"/>
                <a:gd fmla="*/ 57 h 57" name="T21"/>
                <a:gd fmla="*/ 0 w 90" name="T22"/>
                <a:gd fmla="*/ 57 h 57" name="T23"/>
                <a:gd fmla="*/ 0 w 90" name="T24"/>
                <a:gd fmla="*/ 2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90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gdLst>
                <a:gd fmla="*/ 10 w 90" name="T0"/>
                <a:gd fmla="*/ 26 h 62" name="T1"/>
                <a:gd fmla="*/ 90 w 90" name="T2"/>
                <a:gd fmla="*/ 26 h 62" name="T3"/>
                <a:gd fmla="*/ 90 w 90" name="T4"/>
                <a:gd fmla="*/ 36 h 62" name="T5"/>
                <a:gd fmla="*/ 10 w 90" name="T6"/>
                <a:gd fmla="*/ 36 h 62" name="T7"/>
                <a:gd fmla="*/ 10 w 90" name="T8"/>
                <a:gd fmla="*/ 62 h 62" name="T9"/>
                <a:gd fmla="*/ 0 w 90" name="T10"/>
                <a:gd fmla="*/ 62 h 62" name="T11"/>
                <a:gd fmla="*/ 0 w 90" name="T12"/>
                <a:gd fmla="*/ 0 h 62" name="T13"/>
                <a:gd fmla="*/ 10 w 90" name="T14"/>
                <a:gd fmla="*/ 0 h 62" name="T15"/>
                <a:gd fmla="*/ 10 w 90" name="T16"/>
                <a:gd fmla="*/ 26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90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gdLst>
                <a:gd fmla="*/ 0 w 90" name="T0"/>
                <a:gd fmla="*/ 2 h 57" name="T1"/>
                <a:gd fmla="*/ 10 w 90" name="T2"/>
                <a:gd fmla="*/ 2 h 57" name="T3"/>
                <a:gd fmla="*/ 10 w 90" name="T4"/>
                <a:gd fmla="*/ 47 h 57" name="T5"/>
                <a:gd fmla="*/ 41 w 90" name="T6"/>
                <a:gd fmla="*/ 47 h 57" name="T7"/>
                <a:gd fmla="*/ 41 w 90" name="T8"/>
                <a:gd fmla="*/ 17 h 57" name="T9"/>
                <a:gd fmla="*/ 48 w 90" name="T10"/>
                <a:gd fmla="*/ 17 h 57" name="T11"/>
                <a:gd fmla="*/ 48 w 90" name="T12"/>
                <a:gd fmla="*/ 47 h 57" name="T13"/>
                <a:gd fmla="*/ 81 w 90" name="T14"/>
                <a:gd fmla="*/ 47 h 57" name="T15"/>
                <a:gd fmla="*/ 81 w 90" name="T16"/>
                <a:gd fmla="*/ 0 h 57" name="T17"/>
                <a:gd fmla="*/ 90 w 90" name="T18"/>
                <a:gd fmla="*/ 0 h 57" name="T19"/>
                <a:gd fmla="*/ 90 w 90" name="T20"/>
                <a:gd fmla="*/ 57 h 57" name="T21"/>
                <a:gd fmla="*/ 0 w 90" name="T22"/>
                <a:gd fmla="*/ 57 h 57" name="T23"/>
                <a:gd fmla="*/ 0 w 90" name="T24"/>
                <a:gd fmla="*/ 2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90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gdLst>
                <a:gd fmla="*/ 90 w 90" name="T0"/>
                <a:gd fmla="*/ 54 h 66" name="T1"/>
                <a:gd fmla="*/ 90 w 90" name="T2"/>
                <a:gd fmla="*/ 66 h 66" name="T3"/>
                <a:gd fmla="*/ 43 w 90" name="T4"/>
                <a:gd fmla="*/ 40 h 66" name="T5"/>
                <a:gd fmla="*/ 0 w 90" name="T6"/>
                <a:gd fmla="*/ 64 h 66" name="T7"/>
                <a:gd fmla="*/ 0 w 90" name="T8"/>
                <a:gd fmla="*/ 52 h 66" name="T9"/>
                <a:gd fmla="*/ 33 w 90" name="T10"/>
                <a:gd fmla="*/ 33 h 66" name="T11"/>
                <a:gd fmla="*/ 0 w 90" name="T12"/>
                <a:gd fmla="*/ 14 h 66" name="T13"/>
                <a:gd fmla="*/ 0 w 90" name="T14"/>
                <a:gd fmla="*/ 4 h 66" name="T15"/>
                <a:gd fmla="*/ 43 w 90" name="T16"/>
                <a:gd fmla="*/ 28 h 66" name="T17"/>
                <a:gd fmla="*/ 90 w 90" name="T18"/>
                <a:gd fmla="*/ 0 h 66" name="T19"/>
                <a:gd fmla="*/ 90 w 90" name="T20"/>
                <a:gd fmla="*/ 11 h 66" name="T21"/>
                <a:gd fmla="*/ 52 w 90" name="T22"/>
                <a:gd fmla="*/ 33 h 66" name="T23"/>
                <a:gd fmla="*/ 90 w 90" name="T24"/>
                <a:gd fmla="*/ 54 h 6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6" w="90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gdLst>
                <a:gd fmla="*/ 10 w 90" name="T0"/>
                <a:gd fmla="*/ 26 h 62" name="T1"/>
                <a:gd fmla="*/ 90 w 90" name="T2"/>
                <a:gd fmla="*/ 26 h 62" name="T3"/>
                <a:gd fmla="*/ 90 w 90" name="T4"/>
                <a:gd fmla="*/ 36 h 62" name="T5"/>
                <a:gd fmla="*/ 10 w 90" name="T6"/>
                <a:gd fmla="*/ 36 h 62" name="T7"/>
                <a:gd fmla="*/ 10 w 90" name="T8"/>
                <a:gd fmla="*/ 62 h 62" name="T9"/>
                <a:gd fmla="*/ 0 w 90" name="T10"/>
                <a:gd fmla="*/ 62 h 62" name="T11"/>
                <a:gd fmla="*/ 0 w 90" name="T12"/>
                <a:gd fmla="*/ 0 h 62" name="T13"/>
                <a:gd fmla="*/ 10 w 90" name="T14"/>
                <a:gd fmla="*/ 0 h 62" name="T15"/>
                <a:gd fmla="*/ 10 w 90" name="T16"/>
                <a:gd fmla="*/ 26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90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gdLst>
                <a:gd fmla="*/ 4 w 84" name="T0"/>
                <a:gd fmla="*/ 184 h 184" name="T1"/>
                <a:gd fmla="*/ 4 w 84" name="T2"/>
                <a:gd fmla="*/ 168 h 184" name="T3"/>
                <a:gd fmla="*/ 35 w 84" name="T4"/>
                <a:gd fmla="*/ 168 h 184" name="T5"/>
                <a:gd fmla="*/ 35 w 84" name="T6"/>
                <a:gd fmla="*/ 21 h 184" name="T7"/>
                <a:gd fmla="*/ 0 w 84" name="T8"/>
                <a:gd fmla="*/ 25 h 184" name="T9"/>
                <a:gd fmla="*/ 0 w 84" name="T10"/>
                <a:gd fmla="*/ 13 h 184" name="T11"/>
                <a:gd fmla="*/ 35 w 84" name="T12"/>
                <a:gd fmla="*/ 0 h 184" name="T13"/>
                <a:gd fmla="*/ 53 w 84" name="T14"/>
                <a:gd fmla="*/ 0 h 184" name="T15"/>
                <a:gd fmla="*/ 53 w 84" name="T16"/>
                <a:gd fmla="*/ 168 h 184" name="T17"/>
                <a:gd fmla="*/ 84 w 84" name="T18"/>
                <a:gd fmla="*/ 168 h 184" name="T19"/>
                <a:gd fmla="*/ 84 w 84" name="T20"/>
                <a:gd fmla="*/ 184 h 184" name="T21"/>
                <a:gd fmla="*/ 4 w 84" name="T22"/>
                <a:gd fmla="*/ 184 h 18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4" w="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gdLst>
                <a:gd fmla="*/ 117 w 117" name="T0"/>
                <a:gd fmla="*/ 183 h 183" name="T1"/>
                <a:gd fmla="*/ 0 w 117" name="T2"/>
                <a:gd fmla="*/ 183 h 183" name="T3"/>
                <a:gd fmla="*/ 0 w 117" name="T4"/>
                <a:gd fmla="*/ 164 h 183" name="T5"/>
                <a:gd fmla="*/ 98 w 117" name="T6"/>
                <a:gd fmla="*/ 48 h 183" name="T7"/>
                <a:gd fmla="*/ 62 w 117" name="T8"/>
                <a:gd fmla="*/ 15 h 183" name="T9"/>
                <a:gd fmla="*/ 19 w 117" name="T10"/>
                <a:gd fmla="*/ 54 h 183" name="T11"/>
                <a:gd fmla="*/ 1 w 117" name="T12"/>
                <a:gd fmla="*/ 50 h 183" name="T13"/>
                <a:gd fmla="*/ 62 w 117" name="T14"/>
                <a:gd fmla="*/ 0 h 183" name="T15"/>
                <a:gd fmla="*/ 117 w 117" name="T16"/>
                <a:gd fmla="*/ 48 h 183" name="T17"/>
                <a:gd fmla="*/ 19 w 117" name="T18"/>
                <a:gd fmla="*/ 167 h 183" name="T19"/>
                <a:gd fmla="*/ 117 w 117" name="T20"/>
                <a:gd fmla="*/ 167 h 183" name="T21"/>
                <a:gd fmla="*/ 117 w 117" name="T22"/>
                <a:gd fmla="*/ 183 h 18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3" w="117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gdLst>
                <a:gd fmla="*/ 14 w 125" name="T0"/>
                <a:gd fmla="*/ 140 h 186" name="T1"/>
                <a:gd fmla="*/ 64 w 125" name="T2"/>
                <a:gd fmla="*/ 170 h 186" name="T3"/>
                <a:gd fmla="*/ 106 w 125" name="T4"/>
                <a:gd fmla="*/ 135 h 186" name="T5"/>
                <a:gd fmla="*/ 55 w 125" name="T6"/>
                <a:gd fmla="*/ 94 h 186" name="T7"/>
                <a:gd fmla="*/ 38 w 125" name="T8"/>
                <a:gd fmla="*/ 94 h 186" name="T9"/>
                <a:gd fmla="*/ 38 w 125" name="T10"/>
                <a:gd fmla="*/ 79 h 186" name="T11"/>
                <a:gd fmla="*/ 48 w 125" name="T12"/>
                <a:gd fmla="*/ 79 h 186" name="T13"/>
                <a:gd fmla="*/ 100 w 125" name="T14"/>
                <a:gd fmla="*/ 45 h 186" name="T15"/>
                <a:gd fmla="*/ 67 w 125" name="T16"/>
                <a:gd fmla="*/ 15 h 186" name="T17"/>
                <a:gd fmla="*/ 23 w 125" name="T18"/>
                <a:gd fmla="*/ 40 h 186" name="T19"/>
                <a:gd fmla="*/ 9 w 125" name="T20"/>
                <a:gd fmla="*/ 30 h 186" name="T21"/>
                <a:gd fmla="*/ 67 w 125" name="T22"/>
                <a:gd fmla="*/ 0 h 186" name="T23"/>
                <a:gd fmla="*/ 119 w 125" name="T24"/>
                <a:gd fmla="*/ 45 h 186" name="T25"/>
                <a:gd fmla="*/ 91 w 125" name="T26"/>
                <a:gd fmla="*/ 85 h 186" name="T27"/>
                <a:gd fmla="*/ 125 w 125" name="T28"/>
                <a:gd fmla="*/ 133 h 186" name="T29"/>
                <a:gd fmla="*/ 64 w 125" name="T30"/>
                <a:gd fmla="*/ 186 h 186" name="T31"/>
                <a:gd fmla="*/ 0 w 125" name="T32"/>
                <a:gd fmla="*/ 150 h 186" name="T33"/>
                <a:gd fmla="*/ 14 w 125" name="T34"/>
                <a:gd fmla="*/ 140 h 18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86" w="125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GB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3" name="Group 4"/>
          <p:cNvGrpSpPr/>
          <p:nvPr/>
        </p:nvGrpSpPr>
        <p:grpSpPr>
          <a:xfrm>
            <a:off x="7360635" y="2633349"/>
            <a:ext cx="3198741" cy="729430"/>
            <a:chOff x="7665253" y="2591639"/>
            <a:chExt cx="3033214" cy="691682"/>
          </a:xfrm>
        </p:grpSpPr>
        <p:sp>
          <p:nvSpPr>
            <p:cNvPr id="83" name="TextBox 82"/>
            <p:cNvSpPr txBox="1"/>
            <p:nvPr/>
          </p:nvSpPr>
          <p:spPr>
            <a:xfrm>
              <a:off x="7665252" y="2591639"/>
              <a:ext cx="1907580" cy="4335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lvl="0">
                <a:lnSpc>
                  <a:spcPct val="150000"/>
                </a:lnSpc>
              </a:pPr>
              <a:r>
                <a:rPr altLang="en-US" b="1" lang="zh-CN" sz="1600"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你认为自己是笨人吗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934080"/>
              <a:ext cx="3033214" cy="346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笨鸟永远必须先飞</a:t>
              </a:r>
            </a:p>
          </p:txBody>
        </p:sp>
      </p:grpSp>
      <p:grpSp>
        <p:nvGrpSpPr>
          <p:cNvPr id="24" name="Group 17"/>
          <p:cNvGrpSpPr/>
          <p:nvPr/>
        </p:nvGrpSpPr>
        <p:grpSpPr>
          <a:xfrm>
            <a:off x="1464662" y="1716228"/>
            <a:ext cx="3236189" cy="777743"/>
            <a:chOff x="1358936" y="1697566"/>
            <a:chExt cx="3068724" cy="737494"/>
          </a:xfrm>
        </p:grpSpPr>
        <p:sp>
          <p:nvSpPr>
            <p:cNvPr id="85" name="TextBox 84"/>
            <p:cNvSpPr txBox="1"/>
            <p:nvPr/>
          </p:nvSpPr>
          <p:spPr>
            <a:xfrm>
              <a:off x="2327395" y="1697566"/>
              <a:ext cx="2100265" cy="43353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lvl="0">
                <a:lnSpc>
                  <a:spcPct val="150000"/>
                </a:lnSpc>
              </a:pPr>
              <a:r>
                <a:rPr altLang="en-US" b="1" lang="zh-CN" sz="1600"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你认为自己是一般人吗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2042466"/>
              <a:ext cx="3033214" cy="390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vl="0">
                <a:lnSpc>
                  <a:spcPct val="150000"/>
                </a:lnSpc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  <a:sym typeface="+mn-ea"/>
                </a:rPr>
                <a:t>前有堵截,后有追兵,你能做的只有奔跑</a:t>
              </a:r>
            </a:p>
          </p:txBody>
        </p:sp>
      </p:grpSp>
      <p:grpSp>
        <p:nvGrpSpPr>
          <p:cNvPr id="25" name="Group 18"/>
          <p:cNvGrpSpPr/>
          <p:nvPr/>
        </p:nvGrpSpPr>
        <p:grpSpPr>
          <a:xfrm>
            <a:off x="1464662" y="3131508"/>
            <a:ext cx="3214600" cy="764973"/>
            <a:chOff x="1358936" y="3449170"/>
            <a:chExt cx="3048252" cy="725386"/>
          </a:xfrm>
        </p:grpSpPr>
        <p:sp>
          <p:nvSpPr>
            <p:cNvPr id="87" name="TextBox 86"/>
            <p:cNvSpPr txBox="1"/>
            <p:nvPr/>
          </p:nvSpPr>
          <p:spPr>
            <a:xfrm>
              <a:off x="2306923" y="3449170"/>
              <a:ext cx="2100265" cy="4335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lvl="0">
                <a:lnSpc>
                  <a:spcPct val="150000"/>
                </a:lnSpc>
              </a:pPr>
              <a:r>
                <a:rPr altLang="en-US" b="1" lang="zh-CN" sz="1600"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你认为自己是聪明人吗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825315"/>
              <a:ext cx="3033214" cy="346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vl="0">
                <a:lnSpc>
                  <a:spcPct val="150000"/>
                </a:lnSpc>
                <a:spcBef>
                  <a:spcPct val="50000"/>
                </a:spcBef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越是聪明人越要懂得下苦工夫</a:t>
              </a:r>
            </a:p>
          </p:txBody>
        </p:sp>
      </p:grpSp>
      <p:grpSp>
        <p:nvGrpSpPr>
          <p:cNvPr id="26" name="Group 19"/>
          <p:cNvGrpSpPr/>
          <p:nvPr/>
        </p:nvGrpSpPr>
        <p:grpSpPr>
          <a:xfrm>
            <a:off x="881628" y="4515604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rgbClr val="1E5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0361" y="5349777"/>
              <a:ext cx="3478696" cy="78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b="1" lang="zh-CN" sz="1600">
                  <a:ln cap="flat" cmpd="sng" w="9525">
                    <a:noFill/>
                    <a:prstDash val="solid"/>
                    <a:headEnd len="med" type="none" w="med"/>
                    <a:tailEnd len="med" type="none" w="med"/>
                  </a:ln>
                  <a:solidFill>
                    <a:schemeClr val="bg1"/>
                  </a:solidFill>
                  <a:effectLst/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记住来校时亲人的嘱咐</a:t>
              </a:r>
            </a:p>
            <a:p>
              <a:pPr algn="ctr">
                <a:lnSpc>
                  <a:spcPct val="150000"/>
                </a:lnSpc>
              </a:pPr>
              <a:r>
                <a:rPr altLang="en-US" b="1" lang="zh-CN" sz="1600">
                  <a:ln cap="flat" cmpd="sng" w="9525">
                    <a:noFill/>
                    <a:prstDash val="solid"/>
                    <a:headEnd len="med" type="none" w="med"/>
                    <a:tailEnd len="med" type="none" w="med"/>
                  </a:ln>
                  <a:solidFill>
                    <a:schemeClr val="bg1"/>
                  </a:solidFill>
                  <a:effectLst/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总结假期的为人处事</a:t>
              </a: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9880544" y="4095102"/>
            <a:ext cx="416574" cy="438711"/>
          </a:xfrm>
          <a:custGeom>
            <a:gdLst>
              <a:gd fmla="*/ 20 w 96" name="T0"/>
              <a:gd fmla="*/ 86 h 101" name="T1"/>
              <a:gd fmla="*/ 7 w 96" name="T2"/>
              <a:gd fmla="*/ 58 h 101" name="T3"/>
              <a:gd fmla="*/ 18 w 96" name="T4"/>
              <a:gd fmla="*/ 29 h 101" name="T5"/>
              <a:gd fmla="*/ 42 w 96" name="T6"/>
              <a:gd fmla="*/ 17 h 101" name="T7"/>
              <a:gd fmla="*/ 41 w 96" name="T8"/>
              <a:gd fmla="*/ 9 h 101" name="T9"/>
              <a:gd fmla="*/ 36 w 96" name="T10"/>
              <a:gd fmla="*/ 10 h 101" name="T11"/>
              <a:gd fmla="*/ 35 w 96" name="T12"/>
              <a:gd fmla="*/ 5 h 101" name="T13"/>
              <a:gd fmla="*/ 48 w 96" name="T14"/>
              <a:gd fmla="*/ 3 h 101" name="T15"/>
              <a:gd fmla="*/ 49 w 96" name="T16"/>
              <a:gd fmla="*/ 8 h 101" name="T17"/>
              <a:gd fmla="*/ 44 w 96" name="T18"/>
              <a:gd fmla="*/ 9 h 101" name="T19"/>
              <a:gd fmla="*/ 46 w 96" name="T20"/>
              <a:gd fmla="*/ 16 h 101" name="T21"/>
              <a:gd fmla="*/ 74 w 96" name="T22"/>
              <a:gd fmla="*/ 27 h 101" name="T23"/>
              <a:gd fmla="*/ 87 w 96" name="T24"/>
              <a:gd fmla="*/ 54 h 101" name="T25"/>
              <a:gd fmla="*/ 77 w 96" name="T26"/>
              <a:gd fmla="*/ 83 h 101" name="T27"/>
              <a:gd fmla="*/ 75 w 96" name="T28"/>
              <a:gd fmla="*/ 85 h 101" name="T29"/>
              <a:gd fmla="*/ 79 w 96" name="T30"/>
              <a:gd fmla="*/ 101 h 101" name="T31"/>
              <a:gd fmla="*/ 74 w 96" name="T32"/>
              <a:gd fmla="*/ 101 h 101" name="T33"/>
              <a:gd fmla="*/ 63 w 96" name="T34"/>
              <a:gd fmla="*/ 93 h 101" name="T35"/>
              <a:gd fmla="*/ 49 w 96" name="T36"/>
              <a:gd fmla="*/ 96 h 101" name="T37"/>
              <a:gd fmla="*/ 32 w 96" name="T38"/>
              <a:gd fmla="*/ 93 h 101" name="T39"/>
              <a:gd fmla="*/ 22 w 96" name="T40"/>
              <a:gd fmla="*/ 101 h 101" name="T41"/>
              <a:gd fmla="*/ 17 w 96" name="T42"/>
              <a:gd fmla="*/ 101 h 101" name="T43"/>
              <a:gd fmla="*/ 21 w 96" name="T44"/>
              <a:gd fmla="*/ 86 h 101" name="T45"/>
              <a:gd fmla="*/ 20 w 96" name="T46"/>
              <a:gd fmla="*/ 86 h 101" name="T47"/>
              <a:gd fmla="*/ 82 w 96" name="T48"/>
              <a:gd fmla="*/ 6 h 101" name="T49"/>
              <a:gd fmla="*/ 60 w 96" name="T50"/>
              <a:gd fmla="*/ 11 h 101" name="T51"/>
              <a:gd fmla="*/ 92 w 96" name="T52"/>
              <a:gd fmla="*/ 31 h 101" name="T53"/>
              <a:gd fmla="*/ 88 w 96" name="T54"/>
              <a:gd fmla="*/ 9 h 101" name="T55"/>
              <a:gd fmla="*/ 92 w 96" name="T56"/>
              <a:gd fmla="*/ 3 h 101" name="T57"/>
              <a:gd fmla="*/ 86 w 96" name="T58"/>
              <a:gd fmla="*/ 0 h 101" name="T59"/>
              <a:gd fmla="*/ 82 w 96" name="T60"/>
              <a:gd fmla="*/ 6 h 101" name="T61"/>
              <a:gd fmla="*/ 14 w 96" name="T62"/>
              <a:gd fmla="*/ 6 h 101" name="T63"/>
              <a:gd fmla="*/ 10 w 96" name="T64"/>
              <a:gd fmla="*/ 0 h 101" name="T65"/>
              <a:gd fmla="*/ 4 w 96" name="T66"/>
              <a:gd fmla="*/ 3 h 101" name="T67"/>
              <a:gd fmla="*/ 8 w 96" name="T68"/>
              <a:gd fmla="*/ 9 h 101" name="T69"/>
              <a:gd fmla="*/ 4 w 96" name="T70"/>
              <a:gd fmla="*/ 31 h 101" name="T71"/>
              <a:gd fmla="*/ 36 w 96" name="T72"/>
              <a:gd fmla="*/ 11 h 101" name="T73"/>
              <a:gd fmla="*/ 14 w 96" name="T74"/>
              <a:gd fmla="*/ 6 h 101" name="T75"/>
              <a:gd fmla="*/ 43 w 96" name="T76"/>
              <a:gd fmla="*/ 54 h 101" name="T77"/>
              <a:gd fmla="*/ 42 w 96" name="T78"/>
              <a:gd fmla="*/ 56 h 101" name="T79"/>
              <a:gd fmla="*/ 22 w 96" name="T80"/>
              <a:gd fmla="*/ 61 h 101" name="T81"/>
              <a:gd fmla="*/ 22 w 96" name="T82"/>
              <a:gd fmla="*/ 64 h 101" name="T83"/>
              <a:gd fmla="*/ 43 w 96" name="T84"/>
              <a:gd fmla="*/ 59 h 101" name="T85"/>
              <a:gd fmla="*/ 46 w 96" name="T86"/>
              <a:gd fmla="*/ 61 h 101" name="T87"/>
              <a:gd fmla="*/ 54 w 96" name="T88"/>
              <a:gd fmla="*/ 58 h 101" name="T89"/>
              <a:gd fmla="*/ 50 w 96" name="T90"/>
              <a:gd fmla="*/ 50 h 101" name="T91"/>
              <a:gd fmla="*/ 49 w 96" name="T92"/>
              <a:gd fmla="*/ 50 h 101" name="T93"/>
              <a:gd fmla="*/ 41 w 96" name="T94"/>
              <a:gd fmla="*/ 37 h 101" name="T95"/>
              <a:gd fmla="*/ 38 w 96" name="T96"/>
              <a:gd fmla="*/ 39 h 101" name="T97"/>
              <a:gd fmla="*/ 44 w 96" name="T98"/>
              <a:gd fmla="*/ 52 h 101" name="T99"/>
              <a:gd fmla="*/ 43 w 96" name="T100"/>
              <a:gd fmla="*/ 54 h 101" name="T101"/>
              <a:gd fmla="*/ 18 w 96" name="T102"/>
              <a:gd fmla="*/ 58 h 101" name="T103"/>
              <a:gd fmla="*/ 28 w 96" name="T104"/>
              <a:gd fmla="*/ 78 h 101" name="T105"/>
              <a:gd fmla="*/ 49 w 96" name="T106"/>
              <a:gd fmla="*/ 85 h 101" name="T107"/>
              <a:gd fmla="*/ 69 w 96" name="T108"/>
              <a:gd fmla="*/ 76 h 101" name="T109"/>
              <a:gd fmla="*/ 76 w 96" name="T110"/>
              <a:gd fmla="*/ 55 h 101" name="T111"/>
              <a:gd fmla="*/ 67 w 96" name="T112"/>
              <a:gd fmla="*/ 35 h 101" name="T113"/>
              <a:gd fmla="*/ 46 w 96" name="T114"/>
              <a:gd fmla="*/ 27 h 101" name="T115"/>
              <a:gd fmla="*/ 26 w 96" name="T116"/>
              <a:gd fmla="*/ 37 h 101" name="T117"/>
              <a:gd fmla="*/ 18 w 96" name="T118"/>
              <a:gd fmla="*/ 58 h 101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00" w="96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48216" compatLnSpc="1" lIns="96430" numCol="1" rIns="96430" tIns="48216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50">
              <a:solidFill>
                <a:prstClr val="black"/>
              </a:solidFill>
              <a:latin charset="0" panose="020b0604020202020204" pitchFamily="34" typeface="Arial"/>
              <a:ea charset="-122" panose="020b050302020402020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7682769" y="4095101"/>
            <a:ext cx="396449" cy="404500"/>
          </a:xfrm>
          <a:custGeom>
            <a:gdLst>
              <a:gd fmla="*/ 87 w 91" name="T0"/>
              <a:gd fmla="*/ 39 h 93" name="T1"/>
              <a:gd fmla="*/ 91 w 91" name="T2"/>
              <a:gd fmla="*/ 46 h 93" name="T3"/>
              <a:gd fmla="*/ 91 w 91" name="T4"/>
              <a:gd fmla="*/ 83 h 93" name="T5"/>
              <a:gd fmla="*/ 81 w 91" name="T6"/>
              <a:gd fmla="*/ 93 h 93" name="T7"/>
              <a:gd fmla="*/ 10 w 91" name="T8"/>
              <a:gd fmla="*/ 93 h 93" name="T9"/>
              <a:gd fmla="*/ 0 w 91" name="T10"/>
              <a:gd fmla="*/ 83 h 93" name="T11"/>
              <a:gd fmla="*/ 0 w 91" name="T12"/>
              <a:gd fmla="*/ 46 h 93" name="T13"/>
              <a:gd fmla="*/ 3 w 91" name="T14"/>
              <a:gd fmla="*/ 40 h 93" name="T15"/>
              <a:gd fmla="*/ 3 w 91" name="T16"/>
              <a:gd fmla="*/ 40 h 93" name="T17"/>
              <a:gd fmla="*/ 3 w 91" name="T18"/>
              <a:gd fmla="*/ 40 h 93" name="T19"/>
              <a:gd fmla="*/ 3 w 91" name="T20"/>
              <a:gd fmla="*/ 39 h 93" name="T21"/>
              <a:gd fmla="*/ 40 w 91" name="T22"/>
              <a:gd fmla="*/ 3 h 93" name="T23"/>
              <a:gd fmla="*/ 51 w 91" name="T24"/>
              <a:gd fmla="*/ 3 h 93" name="T25"/>
              <a:gd fmla="*/ 87 w 91" name="T26"/>
              <a:gd fmla="*/ 39 h 93" name="T27"/>
              <a:gd fmla="*/ 16 w 91" name="T28"/>
              <a:gd fmla="*/ 30 h 93" name="T29"/>
              <a:gd fmla="*/ 16 w 91" name="T30"/>
              <a:gd fmla="*/ 52 h 93" name="T31"/>
              <a:gd fmla="*/ 46 w 91" name="T32"/>
              <a:gd fmla="*/ 75 h 93" name="T33"/>
              <a:gd fmla="*/ 73 w 91" name="T34"/>
              <a:gd fmla="*/ 54 h 93" name="T35"/>
              <a:gd fmla="*/ 73 w 91" name="T36"/>
              <a:gd fmla="*/ 30 h 93" name="T37"/>
              <a:gd fmla="*/ 16 w 91" name="T38"/>
              <a:gd fmla="*/ 30 h 93" name="T39"/>
              <a:gd fmla="*/ 26 w 91" name="T40"/>
              <a:gd fmla="*/ 35 h 93" name="T41"/>
              <a:gd fmla="*/ 26 w 91" name="T42"/>
              <a:gd fmla="*/ 39 h 93" name="T43"/>
              <a:gd fmla="*/ 64 w 91" name="T44"/>
              <a:gd fmla="*/ 39 h 93" name="T45"/>
              <a:gd fmla="*/ 64 w 91" name="T46"/>
              <a:gd fmla="*/ 35 h 93" name="T47"/>
              <a:gd fmla="*/ 26 w 91" name="T48"/>
              <a:gd fmla="*/ 35 h 93" name="T49"/>
              <a:gd fmla="*/ 26 w 91" name="T50"/>
              <a:gd fmla="*/ 51 h 93" name="T51"/>
              <a:gd fmla="*/ 26 w 91" name="T52"/>
              <a:gd fmla="*/ 55 h 93" name="T53"/>
              <a:gd fmla="*/ 64 w 91" name="T54"/>
              <a:gd fmla="*/ 55 h 93" name="T55"/>
              <a:gd fmla="*/ 64 w 91" name="T56"/>
              <a:gd fmla="*/ 51 h 93" name="T57"/>
              <a:gd fmla="*/ 26 w 91" name="T58"/>
              <a:gd fmla="*/ 51 h 93" name="T59"/>
              <a:gd fmla="*/ 26 w 91" name="T60"/>
              <a:gd fmla="*/ 43 h 93" name="T61"/>
              <a:gd fmla="*/ 26 w 91" name="T62"/>
              <a:gd fmla="*/ 47 h 93" name="T63"/>
              <a:gd fmla="*/ 64 w 91" name="T64"/>
              <a:gd fmla="*/ 47 h 93" name="T65"/>
              <a:gd fmla="*/ 64 w 91" name="T66"/>
              <a:gd fmla="*/ 43 h 93" name="T67"/>
              <a:gd fmla="*/ 26 w 91" name="T68"/>
              <a:gd fmla="*/ 43 h 93" name="T69"/>
              <a:gd fmla="*/ 10 w 91" name="T70"/>
              <a:gd fmla="*/ 87 h 93" name="T71"/>
              <a:gd fmla="*/ 28 w 91" name="T72"/>
              <a:gd fmla="*/ 70 h 93" name="T73"/>
              <a:gd fmla="*/ 28 w 91" name="T74"/>
              <a:gd fmla="*/ 67 h 93" name="T75"/>
              <a:gd fmla="*/ 26 w 91" name="T76"/>
              <a:gd fmla="*/ 67 h 93" name="T77"/>
              <a:gd fmla="*/ 8 w 91" name="T78"/>
              <a:gd fmla="*/ 84 h 93" name="T79"/>
              <a:gd fmla="*/ 8 w 91" name="T80"/>
              <a:gd fmla="*/ 87 h 93" name="T81"/>
              <a:gd fmla="*/ 10 w 91" name="T82"/>
              <a:gd fmla="*/ 87 h 93" name="T83"/>
              <a:gd fmla="*/ 85 w 91" name="T84"/>
              <a:gd fmla="*/ 84 h 93" name="T85"/>
              <a:gd fmla="*/ 67 w 91" name="T86"/>
              <a:gd fmla="*/ 67 h 93" name="T87"/>
              <a:gd fmla="*/ 64 w 91" name="T88"/>
              <a:gd fmla="*/ 67 h 93" name="T89"/>
              <a:gd fmla="*/ 64 w 91" name="T90"/>
              <a:gd fmla="*/ 70 h 93" name="T91"/>
              <a:gd fmla="*/ 82 w 91" name="T92"/>
              <a:gd fmla="*/ 87 h 93" name="T93"/>
              <a:gd fmla="*/ 85 w 91" name="T94"/>
              <a:gd fmla="*/ 87 h 93" name="T95"/>
              <a:gd fmla="*/ 85 w 91" name="T96"/>
              <a:gd fmla="*/ 84 h 93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93" w="91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anchor="t" anchorCtr="0" bIns="48216" compatLnSpc="1" lIns="96430" numCol="1" rIns="96430" tIns="48216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50">
              <a:solidFill>
                <a:prstClr val="black"/>
              </a:solidFill>
              <a:latin charset="0" panose="020b0604020202020204" pitchFamily="34" typeface="Arial"/>
              <a:ea charset="-122" panose="020b050302020402020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8824063" y="4032319"/>
            <a:ext cx="401292" cy="467282"/>
          </a:xfrm>
          <a:custGeom>
            <a:gdLst>
              <a:gd fmla="*/ 233 w 233" name="T0"/>
              <a:gd fmla="*/ 118 h 271" name="T1"/>
              <a:gd fmla="*/ 205 w 233" name="T2"/>
              <a:gd fmla="*/ 262 h 271" name="T3"/>
              <a:gd fmla="*/ 200 w 233" name="T4"/>
              <a:gd fmla="*/ 271 h 271" name="T5"/>
              <a:gd fmla="*/ 175 w 233" name="T6"/>
              <a:gd fmla="*/ 262 h 271" name="T7"/>
              <a:gd fmla="*/ 57 w 233" name="T8"/>
              <a:gd fmla="*/ 271 h 271" name="T9"/>
              <a:gd fmla="*/ 32 w 233" name="T10"/>
              <a:gd fmla="*/ 262 h 271" name="T11"/>
              <a:gd fmla="*/ 0 w 233" name="T12"/>
              <a:gd fmla="*/ 234 h 271" name="T13"/>
              <a:gd fmla="*/ 28 w 233" name="T14"/>
              <a:gd fmla="*/ 90 h 271" name="T15"/>
              <a:gd fmla="*/ 56 w 233" name="T16"/>
              <a:gd fmla="*/ 20 h 271" name="T17"/>
              <a:gd fmla="*/ 122 w 233" name="T18"/>
              <a:gd fmla="*/ 0 h 271" name="T19"/>
              <a:gd fmla="*/ 103 w 233" name="T20"/>
              <a:gd fmla="*/ 65 h 271" name="T21"/>
              <a:gd fmla="*/ 61 w 233" name="T22"/>
              <a:gd fmla="*/ 84 h 271" name="T23"/>
              <a:gd fmla="*/ 43 w 233" name="T24"/>
              <a:gd fmla="*/ 31 h 271" name="T25"/>
              <a:gd fmla="*/ 80 w 233" name="T26"/>
              <a:gd fmla="*/ 137 h 271" name="T27"/>
              <a:gd fmla="*/ 55 w 233" name="T28"/>
              <a:gd fmla="*/ 181 h 271" name="T29"/>
              <a:gd fmla="*/ 80 w 233" name="T30"/>
              <a:gd fmla="*/ 137 h 271" name="T31"/>
              <a:gd fmla="*/ 180 w 233" name="T32"/>
              <a:gd fmla="*/ 126 h 271" name="T33"/>
              <a:gd fmla="*/ 214 w 233" name="T34"/>
              <a:gd fmla="*/ 119 h 271" name="T35"/>
              <a:gd fmla="*/ 196 w 233" name="T36"/>
              <a:gd fmla="*/ 205 h 271" name="T37"/>
              <a:gd fmla="*/ 196 w 233" name="T38"/>
              <a:gd fmla="*/ 225 h 271" name="T39"/>
              <a:gd fmla="*/ 196 w 233" name="T40"/>
              <a:gd fmla="*/ 205 h 271" name="T41"/>
              <a:gd fmla="*/ 187 w 233" name="T42"/>
              <a:gd fmla="*/ 185 h 271" name="T43"/>
              <a:gd fmla="*/ 206 w 233" name="T44"/>
              <a:gd fmla="*/ 185 h 271" name="T45"/>
              <a:gd fmla="*/ 180 w 233" name="T46"/>
              <a:gd fmla="*/ 151 h 271" name="T47"/>
              <a:gd fmla="*/ 214 w 233" name="T48"/>
              <a:gd fmla="*/ 158 h 271" name="T49"/>
              <a:gd fmla="*/ 180 w 233" name="T50"/>
              <a:gd fmla="*/ 151 h 271" name="T51"/>
              <a:gd fmla="*/ 180 w 233" name="T52"/>
              <a:gd fmla="*/ 147 h 271" name="T53"/>
              <a:gd fmla="*/ 214 w 233" name="T54"/>
              <a:gd fmla="*/ 141 h 271" name="T55"/>
              <a:gd fmla="*/ 180 w 233" name="T56"/>
              <a:gd fmla="*/ 130 h 271" name="T57"/>
              <a:gd fmla="*/ 214 w 233" name="T58"/>
              <a:gd fmla="*/ 136 h 271" name="T59"/>
              <a:gd fmla="*/ 180 w 233" name="T60"/>
              <a:gd fmla="*/ 130 h 271" name="T61"/>
              <a:gd fmla="*/ 34 w 233" name="T62"/>
              <a:gd fmla="*/ 159 h 271" name="T63"/>
              <a:gd fmla="*/ 71 w 233" name="T64"/>
              <a:gd fmla="*/ 226 h 271" name="T65"/>
              <a:gd fmla="*/ 170 w 233" name="T66"/>
              <a:gd fmla="*/ 189 h 271" name="T67"/>
              <a:gd fmla="*/ 133 w 233" name="T68"/>
              <a:gd fmla="*/ 122 h 271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271" w="233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rgbClr val="C30F0F"/>
          </a:solidFill>
          <a:ln>
            <a:noFill/>
          </a:ln>
        </p:spPr>
        <p:txBody>
          <a:bodyPr anchor="t" anchorCtr="0" bIns="48216" compatLnSpc="1" lIns="96430" numCol="1" rIns="96430" tIns="48216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50">
              <a:solidFill>
                <a:prstClr val="black"/>
              </a:solidFill>
              <a:latin charset="0" panose="020b0604020202020204" pitchFamily="34" typeface="Arial"/>
              <a:ea charset="-122" panose="020b050302020402020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528891" y="4631390"/>
            <a:ext cx="831018" cy="31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97" name="Rectangle 96"/>
          <p:cNvSpPr/>
          <p:nvPr/>
        </p:nvSpPr>
        <p:spPr>
          <a:xfrm>
            <a:off x="8658617" y="4631390"/>
            <a:ext cx="831018" cy="31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728358" y="4631390"/>
            <a:ext cx="831018" cy="31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 sz="12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7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93"/>
      <p:bldP grpId="0" spid="94"/>
      <p:bldP grpId="0" spid="95"/>
      <p:bldP grpId="0" spid="96"/>
      <p:bldP grpId="0" spid="97"/>
      <p:bldP grpId="0" spid="98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你还记得你的目标吗？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5250815" y="-2034540"/>
            <a:ext cx="1541780" cy="94799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59392" y="4317895"/>
            <a:ext cx="2146300" cy="107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>
                <a:latin charset="-122" panose="00020600040101010101" pitchFamily="18" typeface="汉仪小麦体简"/>
                <a:ea charset="-122" panose="00020600040101010101" pitchFamily="18" typeface="汉仪小麦体简"/>
              </a:rPr>
              <a:t>用户可以在投影仪或者计算机上进行演示也可以将演示</a:t>
            </a:r>
          </a:p>
        </p:txBody>
      </p:sp>
      <p:sp>
        <p:nvSpPr>
          <p:cNvPr id="12" name="矩形 11"/>
          <p:cNvSpPr/>
          <p:nvPr/>
        </p:nvSpPr>
        <p:spPr>
          <a:xfrm>
            <a:off x="5105761" y="4317895"/>
            <a:ext cx="2146300" cy="107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>
                <a:latin charset="-122" panose="00020600040101010101" pitchFamily="18" typeface="汉仪小麦体简"/>
                <a:ea charset="-122" panose="00020600040101010101" pitchFamily="18" typeface="汉仪小麦体简"/>
              </a:rPr>
              <a:t>用户可以在投影仪或者计算机上进行演示也可以将演示</a:t>
            </a:r>
          </a:p>
        </p:txBody>
      </p:sp>
      <p:sp>
        <p:nvSpPr>
          <p:cNvPr id="17" name="矩形 16"/>
          <p:cNvSpPr/>
          <p:nvPr/>
        </p:nvSpPr>
        <p:spPr>
          <a:xfrm>
            <a:off x="8152766" y="4317895"/>
            <a:ext cx="2146300" cy="107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>
                <a:latin charset="-122" panose="00020600040101010101" pitchFamily="18" typeface="汉仪小麦体简"/>
                <a:ea charset="-122" panose="00020600040101010101" pitchFamily="18" typeface="汉仪小麦体简"/>
              </a:rPr>
              <a:t>用户可以在投影仪或者计算机上进行演示也可以将演示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40915" y="3713480"/>
            <a:ext cx="1783080" cy="36576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请重温你的目标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06035" y="3713480"/>
            <a:ext cx="2011680" cy="36576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上学期你做到了吗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52766" y="3713480"/>
            <a:ext cx="2240280" cy="36576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本学期你该怎样努力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10"/>
      <p:bldP grpId="0" spid="12"/>
      <p:bldP grpId="0" spid="17"/>
      <p:bldP grpId="0" spid="27"/>
      <p:bldP grpId="0" spid="28"/>
      <p:bldP grpId="0" spid="29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zh-CN" b="1" lang="zh-CN" sz="2400">
                <a:ln cap="flat" cmpd="sng" w="9525">
                  <a:noFill/>
                  <a:prstDash val="solid"/>
                  <a:headEnd len="med" type="none" w="med"/>
                  <a:tailEnd len="med" type="none" w="me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准备好“两本”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04893" y="2095104"/>
            <a:ext cx="3290050" cy="34678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99667" y="2152253"/>
            <a:ext cx="4509527" cy="218489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94435" y="4337131"/>
            <a:ext cx="6777153" cy="1767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lnSpc>
                <a:spcPts val="6600"/>
              </a:lnSpc>
            </a:pPr>
            <a:r>
              <a:rPr altLang="en-US" b="1" lang="zh-CN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准备好“两本”，即计算本和改错本。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9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48272" y="1876730"/>
            <a:ext cx="2771676" cy="19636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86903" y="1876730"/>
            <a:ext cx="2771676" cy="1963607"/>
          </a:xfrm>
          <a:prstGeom prst="rect">
            <a:avLst/>
          </a:prstGeom>
        </p:spPr>
      </p:pic>
      <p:pic>
        <p:nvPicPr>
          <p:cNvPr descr="45" id="13" name="图片 12"/>
          <p:cNvPicPr>
            <a:picLocks noChangeAspect="1"/>
          </p:cNvPicPr>
          <p:nvPr/>
        </p:nvPicPr>
        <p:blipFill>
          <a:blip r:embed="rId5"/>
          <a:srcRect b="20361" t="12178"/>
          <a:stretch>
            <a:fillRect/>
          </a:stretch>
        </p:blipFill>
        <p:spPr>
          <a:xfrm>
            <a:off x="1864360" y="2263775"/>
            <a:ext cx="1990725" cy="138938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descr="39" id="27652" name="图片 276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170" y="2188210"/>
            <a:ext cx="2048510" cy="15100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25534" y="1876730"/>
            <a:ext cx="2771676" cy="1963607"/>
          </a:xfrm>
          <a:prstGeom prst="rect">
            <a:avLst/>
          </a:prstGeom>
        </p:spPr>
      </p:pic>
      <p:pic>
        <p:nvPicPr>
          <p:cNvPr descr="38" id="12" name="图片 11"/>
          <p:cNvPicPr>
            <a:picLocks noChangeAspect="1"/>
          </p:cNvPicPr>
          <p:nvPr/>
        </p:nvPicPr>
        <p:blipFill>
          <a:blip r:embed="rId7"/>
          <a:srcRect t="15751"/>
          <a:stretch>
            <a:fillRect/>
          </a:stretch>
        </p:blipFill>
        <p:spPr>
          <a:xfrm>
            <a:off x="8310880" y="2142490"/>
            <a:ext cx="2058670" cy="150114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珍惜现在我们所拥有的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48531" y="4104191"/>
            <a:ext cx="3021955" cy="1176483"/>
            <a:chOff x="7950844" y="2822232"/>
            <a:chExt cx="3021955" cy="1176483"/>
          </a:xfrm>
        </p:grpSpPr>
        <p:sp>
          <p:nvSpPr>
            <p:cNvPr id="20" name="矩形 19"/>
            <p:cNvSpPr/>
            <p:nvPr/>
          </p:nvSpPr>
          <p:spPr>
            <a:xfrm>
              <a:off x="7950844" y="3315450"/>
              <a:ext cx="3021955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600">
                  <a:latin charset="-122" panose="00020600040101010101" pitchFamily="18" typeface="汉仪小麦体简"/>
                  <a:ea charset="-122" panose="00020600040101010101" pitchFamily="18" typeface="汉仪小麦体简"/>
                </a:rPr>
                <a:t>用户可以在投影仪或者计算以将演示文稿打印出来制作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340834" y="2822232"/>
              <a:ext cx="2241974" cy="5303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2400">
                  <a:latin charset="-122" panose="00020600040101010101" pitchFamily="18" typeface="汉仪小麦体简"/>
                  <a:ea charset="-122" panose="00020600040101010101" pitchFamily="18" typeface="汉仪小麦体简"/>
                </a:rPr>
                <a:t>此处输入标题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64442" y="4104191"/>
            <a:ext cx="3021955" cy="1176483"/>
            <a:chOff x="7950844" y="2822232"/>
            <a:chExt cx="3021955" cy="1176483"/>
          </a:xfrm>
        </p:grpSpPr>
        <p:sp>
          <p:nvSpPr>
            <p:cNvPr id="23" name="矩形 22"/>
            <p:cNvSpPr/>
            <p:nvPr/>
          </p:nvSpPr>
          <p:spPr>
            <a:xfrm>
              <a:off x="7950845" y="3315450"/>
              <a:ext cx="3021955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600">
                  <a:latin charset="-122" panose="00020600040101010101" pitchFamily="18" typeface="汉仪小麦体简"/>
                  <a:ea charset="-122" panose="00020600040101010101" pitchFamily="18" typeface="汉仪小麦体简"/>
                </a:rPr>
                <a:t>用户可以在投影仪或者计算以将演示文稿打印出来制作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340834" y="2822232"/>
              <a:ext cx="2241974" cy="5303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2400">
                  <a:latin charset="-122" panose="00020600040101010101" pitchFamily="18" typeface="汉仪小麦体简"/>
                  <a:ea charset="-122" panose="00020600040101010101" pitchFamily="18" typeface="汉仪小麦体简"/>
                  <a:sym typeface="+mn-ea"/>
                </a:rPr>
                <a:t>此处输入标题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795274" y="4104191"/>
            <a:ext cx="3021955" cy="1176483"/>
            <a:chOff x="7950844" y="2822232"/>
            <a:chExt cx="3021955" cy="1176483"/>
          </a:xfrm>
        </p:grpSpPr>
        <p:sp>
          <p:nvSpPr>
            <p:cNvPr id="26" name="矩形 25"/>
            <p:cNvSpPr/>
            <p:nvPr/>
          </p:nvSpPr>
          <p:spPr>
            <a:xfrm>
              <a:off x="7950845" y="3315450"/>
              <a:ext cx="3021955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600">
                  <a:latin charset="-122" panose="00020600040101010101" pitchFamily="18" typeface="汉仪小麦体简"/>
                  <a:ea charset="-122" panose="00020600040101010101" pitchFamily="18" typeface="汉仪小麦体简"/>
                </a:rPr>
                <a:t>用户可以在投影仪或者计算以将演示文稿打印出来制作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8340834" y="2822232"/>
              <a:ext cx="2241974" cy="5303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2400">
                  <a:latin charset="-122" panose="00020600040101010101" pitchFamily="18" typeface="汉仪小麦体简"/>
                  <a:ea charset="-122" panose="00020600040101010101" pitchFamily="18" typeface="汉仪小麦体简"/>
                  <a:sym typeface="+mn-ea"/>
                </a:rPr>
                <a:t>此处输入标题</a:t>
              </a:r>
            </a:p>
          </p:txBody>
        </p:sp>
      </p:grp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5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5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6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" y="-297"/>
            <a:ext cx="12193057" cy="68585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文本框 54"/>
          <p:cNvSpPr txBox="1"/>
          <p:nvPr/>
        </p:nvSpPr>
        <p:spPr>
          <a:xfrm flipH="1">
            <a:off x="3846830" y="4912995"/>
            <a:ext cx="47783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本次班会总结</a:t>
            </a:r>
          </a:p>
        </p:txBody>
      </p:sp>
      <p:sp>
        <p:nvSpPr>
          <p:cNvPr id="43" name="Freeform 34"/>
          <p:cNvSpPr>
            <a:spLocks noEditPoints="1"/>
          </p:cNvSpPr>
          <p:nvPr/>
        </p:nvSpPr>
        <p:spPr bwMode="auto">
          <a:xfrm flipH="1">
            <a:off x="1217259" y="2387940"/>
            <a:ext cx="585223" cy="379444"/>
          </a:xfrm>
          <a:custGeom>
            <a:gdLst>
              <a:gd fmla="*/ 97 w 97" name="T0"/>
              <a:gd fmla="*/ 16 h 63" name="T1"/>
              <a:gd fmla="*/ 90 w 97" name="T2"/>
              <a:gd fmla="*/ 22 h 63" name="T3"/>
              <a:gd fmla="*/ 75 w 97" name="T4"/>
              <a:gd fmla="*/ 33 h 63" name="T5"/>
              <a:gd fmla="*/ 46 w 97" name="T6"/>
              <a:gd fmla="*/ 51 h 63" name="T7"/>
              <a:gd fmla="*/ 29 w 97" name="T8"/>
              <a:gd fmla="*/ 63 h 63" name="T9"/>
              <a:gd fmla="*/ 26 w 97" name="T10"/>
              <a:gd fmla="*/ 62 h 63" name="T11"/>
              <a:gd fmla="*/ 16 w 97" name="T12"/>
              <a:gd fmla="*/ 47 h 63" name="T13"/>
              <a:gd fmla="*/ 2 w 97" name="T14"/>
              <a:gd fmla="*/ 48 h 63" name="T15"/>
              <a:gd fmla="*/ 10 w 97" name="T16"/>
              <a:gd fmla="*/ 28 h 63" name="T17"/>
              <a:gd fmla="*/ 10 w 97" name="T18"/>
              <a:gd fmla="*/ 26 h 63" name="T19"/>
              <a:gd fmla="*/ 18 w 97" name="T20"/>
              <a:gd fmla="*/ 0 h 63" name="T21"/>
              <a:gd fmla="*/ 40 w 97" name="T22"/>
              <a:gd fmla="*/ 5 h 63" name="T23"/>
              <a:gd fmla="*/ 75 w 97" name="T24"/>
              <a:gd fmla="*/ 13 h 63" name="T25"/>
              <a:gd fmla="*/ 94 w 97" name="T26"/>
              <a:gd fmla="*/ 15 h 63" name="T27"/>
              <a:gd fmla="*/ 97 w 97" name="T28"/>
              <a:gd fmla="*/ 16 h 63" name="T29"/>
              <a:gd fmla="*/ 20 w 97" name="T30"/>
              <a:gd fmla="*/ 3 h 63" name="T31"/>
              <a:gd fmla="*/ 16 w 97" name="T32"/>
              <a:gd fmla="*/ 18 h 63" name="T33"/>
              <a:gd fmla="*/ 14 w 97" name="T34"/>
              <a:gd fmla="*/ 26 h 63" name="T35"/>
              <a:gd fmla="*/ 65 w 97" name="T36"/>
              <a:gd fmla="*/ 20 h 63" name="T37"/>
              <a:gd fmla="*/ 86 w 97" name="T38"/>
              <a:gd fmla="*/ 17 h 63" name="T39"/>
              <a:gd fmla="*/ 20 w 97" name="T40"/>
              <a:gd fmla="*/ 3 h 63" name="T41"/>
              <a:gd fmla="*/ 14 w 97" name="T42"/>
              <a:gd fmla="*/ 38 h 63" name="T43"/>
              <a:gd fmla="*/ 28 w 97" name="T44"/>
              <a:gd fmla="*/ 60 h 63" name="T45"/>
              <a:gd fmla="*/ 82 w 97" name="T46"/>
              <a:gd fmla="*/ 24 h 63" name="T47"/>
              <a:gd fmla="*/ 82 w 97" name="T48"/>
              <a:gd fmla="*/ 23 h 63" name="T49"/>
              <a:gd fmla="*/ 14 w 97" name="T50"/>
              <a:gd fmla="*/ 38 h 63" name="T51"/>
              <a:gd fmla="*/ 13 w 97" name="T52"/>
              <a:gd fmla="*/ 29 h 63" name="T53"/>
              <a:gd fmla="*/ 7 w 97" name="T54"/>
              <a:gd fmla="*/ 40 h 63" name="T55"/>
              <a:gd fmla="*/ 12 w 97" name="T56"/>
              <a:gd fmla="*/ 35 h 63" name="T57"/>
              <a:gd fmla="*/ 15 w 97" name="T58"/>
              <a:gd fmla="*/ 36 h 63" name="T59"/>
              <a:gd fmla="*/ 57 w 97" name="T60"/>
              <a:gd fmla="*/ 27 h 63" name="T61"/>
              <a:gd fmla="*/ 77 w 97" name="T62"/>
              <a:gd fmla="*/ 21 h 63" name="T63"/>
              <a:gd fmla="*/ 13 w 97" name="T64"/>
              <a:gd fmla="*/ 29 h 63" name="T65"/>
              <a:gd fmla="*/ 6 w 97" name="T66"/>
              <a:gd fmla="*/ 45 h 63" name="T67"/>
              <a:gd fmla="*/ 14 w 97" name="T68"/>
              <a:gd fmla="*/ 44 h 63" name="T69"/>
              <a:gd fmla="*/ 11 w 97" name="T70"/>
              <a:gd fmla="*/ 39 h 63" name="T71"/>
              <a:gd fmla="*/ 6 w 97" name="T72"/>
              <a:gd fmla="*/ 45 h 63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62" w="97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1955165" y="5055235"/>
            <a:ext cx="7778115" cy="572770"/>
            <a:chOff x="2453503" y="5381090"/>
            <a:chExt cx="6965448" cy="503056"/>
          </a:xfrm>
        </p:grpSpPr>
        <p:sp>
          <p:nvSpPr>
            <p:cNvPr id="98" name="Freeform 34"/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gdLst>
                <a:gd fmla="*/ 97 w 97" name="T0"/>
                <a:gd fmla="*/ 16 h 63" name="T1"/>
                <a:gd fmla="*/ 90 w 97" name="T2"/>
                <a:gd fmla="*/ 22 h 63" name="T3"/>
                <a:gd fmla="*/ 75 w 97" name="T4"/>
                <a:gd fmla="*/ 33 h 63" name="T5"/>
                <a:gd fmla="*/ 46 w 97" name="T6"/>
                <a:gd fmla="*/ 51 h 63" name="T7"/>
                <a:gd fmla="*/ 29 w 97" name="T8"/>
                <a:gd fmla="*/ 63 h 63" name="T9"/>
                <a:gd fmla="*/ 26 w 97" name="T10"/>
                <a:gd fmla="*/ 62 h 63" name="T11"/>
                <a:gd fmla="*/ 16 w 97" name="T12"/>
                <a:gd fmla="*/ 47 h 63" name="T13"/>
                <a:gd fmla="*/ 2 w 97" name="T14"/>
                <a:gd fmla="*/ 48 h 63" name="T15"/>
                <a:gd fmla="*/ 10 w 97" name="T16"/>
                <a:gd fmla="*/ 28 h 63" name="T17"/>
                <a:gd fmla="*/ 10 w 97" name="T18"/>
                <a:gd fmla="*/ 26 h 63" name="T19"/>
                <a:gd fmla="*/ 18 w 97" name="T20"/>
                <a:gd fmla="*/ 0 h 63" name="T21"/>
                <a:gd fmla="*/ 40 w 97" name="T22"/>
                <a:gd fmla="*/ 5 h 63" name="T23"/>
                <a:gd fmla="*/ 75 w 97" name="T24"/>
                <a:gd fmla="*/ 13 h 63" name="T25"/>
                <a:gd fmla="*/ 94 w 97" name="T26"/>
                <a:gd fmla="*/ 15 h 63" name="T27"/>
                <a:gd fmla="*/ 97 w 97" name="T28"/>
                <a:gd fmla="*/ 16 h 63" name="T29"/>
                <a:gd fmla="*/ 20 w 97" name="T30"/>
                <a:gd fmla="*/ 3 h 63" name="T31"/>
                <a:gd fmla="*/ 16 w 97" name="T32"/>
                <a:gd fmla="*/ 18 h 63" name="T33"/>
                <a:gd fmla="*/ 14 w 97" name="T34"/>
                <a:gd fmla="*/ 26 h 63" name="T35"/>
                <a:gd fmla="*/ 65 w 97" name="T36"/>
                <a:gd fmla="*/ 20 h 63" name="T37"/>
                <a:gd fmla="*/ 86 w 97" name="T38"/>
                <a:gd fmla="*/ 17 h 63" name="T39"/>
                <a:gd fmla="*/ 20 w 97" name="T40"/>
                <a:gd fmla="*/ 3 h 63" name="T41"/>
                <a:gd fmla="*/ 14 w 97" name="T42"/>
                <a:gd fmla="*/ 38 h 63" name="T43"/>
                <a:gd fmla="*/ 28 w 97" name="T44"/>
                <a:gd fmla="*/ 60 h 63" name="T45"/>
                <a:gd fmla="*/ 82 w 97" name="T46"/>
                <a:gd fmla="*/ 24 h 63" name="T47"/>
                <a:gd fmla="*/ 82 w 97" name="T48"/>
                <a:gd fmla="*/ 23 h 63" name="T49"/>
                <a:gd fmla="*/ 14 w 97" name="T50"/>
                <a:gd fmla="*/ 38 h 63" name="T51"/>
                <a:gd fmla="*/ 13 w 97" name="T52"/>
                <a:gd fmla="*/ 29 h 63" name="T53"/>
                <a:gd fmla="*/ 7 w 97" name="T54"/>
                <a:gd fmla="*/ 40 h 63" name="T55"/>
                <a:gd fmla="*/ 12 w 97" name="T56"/>
                <a:gd fmla="*/ 35 h 63" name="T57"/>
                <a:gd fmla="*/ 15 w 97" name="T58"/>
                <a:gd fmla="*/ 36 h 63" name="T59"/>
                <a:gd fmla="*/ 57 w 97" name="T60"/>
                <a:gd fmla="*/ 27 h 63" name="T61"/>
                <a:gd fmla="*/ 77 w 97" name="T62"/>
                <a:gd fmla="*/ 21 h 63" name="T63"/>
                <a:gd fmla="*/ 13 w 97" name="T64"/>
                <a:gd fmla="*/ 29 h 63" name="T65"/>
                <a:gd fmla="*/ 6 w 97" name="T66"/>
                <a:gd fmla="*/ 45 h 63" name="T67"/>
                <a:gd fmla="*/ 14 w 97" name="T68"/>
                <a:gd fmla="*/ 44 h 63" name="T69"/>
                <a:gd fmla="*/ 11 w 97" name="T70"/>
                <a:gd fmla="*/ 39 h 63" name="T71"/>
                <a:gd fmla="*/ 6 w 97" name="T72"/>
                <a:gd fmla="*/ 45 h 6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2" w="97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3532280" y="5475339"/>
              <a:ext cx="5024077" cy="401116"/>
            </a:xfrm>
            <a:custGeom>
              <a:gdLst>
                <a:gd fmla="*/ 0 w 6766560" name="connsiteX0"/>
                <a:gd fmla="*/ 39809 h 361457" name="connsiteY0"/>
                <a:gd fmla="*/ 4411980 w 6766560" name="connsiteX1"/>
                <a:gd fmla="*/ 28379 h 361457" name="connsiteY1"/>
                <a:gd fmla="*/ 4023360 w 6766560" name="connsiteX2"/>
                <a:gd fmla="*/ 359849 h 361457" name="connsiteY2"/>
                <a:gd fmla="*/ 6766560 w 6766560" name="connsiteX3"/>
                <a:gd fmla="*/ 131249 h 361457" name="connsiteY3"/>
                <a:gd fmla="*/ 0 w 6766560" name="connsiteX0-1"/>
                <a:gd fmla="*/ 75291 h 398381" name="connsiteY0-2"/>
                <a:gd fmla="*/ 4369154 w 6766560" name="connsiteX1-3"/>
                <a:gd fmla="*/ 18141 h 398381" name="connsiteY1-4"/>
                <a:gd fmla="*/ 4023360 w 6766560" name="connsiteX2-5"/>
                <a:gd fmla="*/ 395331 h 398381" name="connsiteY2-6"/>
                <a:gd fmla="*/ 6766560 w 6766560" name="connsiteX3-7"/>
                <a:gd fmla="*/ 166731 h 398381" name="connsiteY3-8"/>
                <a:gd fmla="*/ 0 w 6766560" name="connsiteX0-9"/>
                <a:gd fmla="*/ 71354 h 339035" name="connsiteY0-10"/>
                <a:gd fmla="*/ 4369154 w 6766560" name="connsiteX1-11"/>
                <a:gd fmla="*/ 14204 h 339035" name="connsiteY1-12"/>
                <a:gd fmla="*/ 4351696 w 6766560" name="connsiteX2-13"/>
                <a:gd fmla="*/ 334244 h 339035" name="connsiteY2-14"/>
                <a:gd fmla="*/ 6766560 w 6766560" name="connsiteX3-15"/>
                <a:gd fmla="*/ 162794 h 339035" name="connsiteY3-16"/>
                <a:gd fmla="*/ 0 w 7194823" name="connsiteX0-17"/>
                <a:gd fmla="*/ 71354 h 334304" name="connsiteY0-18"/>
                <a:gd fmla="*/ 4369154 w 7194823" name="connsiteX1-19"/>
                <a:gd fmla="*/ 14204 h 334304" name="connsiteY1-20"/>
                <a:gd fmla="*/ 4351696 w 7194823" name="connsiteX2-21"/>
                <a:gd fmla="*/ 334244 h 334304" name="connsiteY2-22"/>
                <a:gd fmla="*/ 7194823 w 7194823" name="connsiteX3-23"/>
                <a:gd fmla="*/ 37064 h 334304" name="connsiteY3-24"/>
                <a:gd fmla="*/ 0 w 7194823" name="connsiteX0-25"/>
                <a:gd fmla="*/ 72918 h 358721" name="connsiteY0-26"/>
                <a:gd fmla="*/ 4369154 w 7194823" name="connsiteX1-27"/>
                <a:gd fmla="*/ 15768 h 358721" name="connsiteY1-28"/>
                <a:gd fmla="*/ 4051911 w 7194823" name="connsiteX2-29"/>
                <a:gd fmla="*/ 358668 h 358721" name="connsiteY2-30"/>
                <a:gd fmla="*/ 7194823 w 7194823" name="connsiteX3-31"/>
                <a:gd fmla="*/ 38628 h 358721" name="connsiteY3-32"/>
                <a:gd fmla="*/ 0 w 6454042" name="connsiteX0-33"/>
                <a:gd fmla="*/ 72918 h 359955" name="connsiteY0-34"/>
                <a:gd fmla="*/ 4369154 w 6454042" name="connsiteX1-35"/>
                <a:gd fmla="*/ 15768 h 359955" name="connsiteY1-36"/>
                <a:gd fmla="*/ 4051911 w 6454042" name="connsiteX2-37"/>
                <a:gd fmla="*/ 358668 h 359955" name="connsiteY2-38"/>
                <a:gd fmla="*/ 6454042 w 6454042" name="connsiteX3-39"/>
                <a:gd fmla="*/ 112769 h 359955" name="connsiteY3-40"/>
                <a:gd fmla="*/ 0 w 6454042" name="connsiteX0-41"/>
                <a:gd fmla="*/ 62493 h 349247" name="connsiteY0-42"/>
                <a:gd fmla="*/ 4122228 w 6454042" name="connsiteX1-43"/>
                <a:gd fmla="*/ 17700 h 349247" name="connsiteY1-44"/>
                <a:gd fmla="*/ 4051911 w 6454042" name="connsiteX2-45"/>
                <a:gd fmla="*/ 348243 h 349247" name="connsiteY2-46"/>
                <a:gd fmla="*/ 6454042 w 6454042" name="connsiteX3-47"/>
                <a:gd fmla="*/ 102344 h 349247" name="connsiteY3-48"/>
                <a:gd fmla="*/ 0 w 4341830" name="connsiteX0-49"/>
                <a:gd fmla="*/ 62493 h 348243" name="connsiteY0-50"/>
                <a:gd fmla="*/ 4122228 w 4341830" name="connsiteX1-51"/>
                <a:gd fmla="*/ 17700 h 348243" name="connsiteY1-52"/>
                <a:gd fmla="*/ 4051911 w 4341830" name="connsiteX2-53"/>
                <a:gd fmla="*/ 348243 h 348243" name="connsiteY2-54"/>
                <a:gd fmla="*/ 0 w 4122228" name="connsiteX0-55"/>
                <a:gd fmla="*/ 62493 h 62493" name="connsiteY0-56"/>
                <a:gd fmla="*/ 4122228 w 4122228" name="connsiteX1-57"/>
                <a:gd fmla="*/ 17700 h 62493" name="connsiteY1-58"/>
                <a:gd fmla="*/ 0 w 4122228" name="connsiteX0-59"/>
                <a:gd fmla="*/ 44793 h 66159" name="connsiteY0-60"/>
                <a:gd fmla="*/ 4122228 w 4122228" name="connsiteX1-61"/>
                <a:gd fmla="*/ 0 h 66159" name="connsiteY1-62"/>
                <a:gd fmla="*/ 0 w 4245691" name="connsiteX0-63"/>
                <a:gd fmla="*/ 156004 h 156004" name="connsiteY0-64"/>
                <a:gd fmla="*/ 4245691 w 4245691" name="connsiteX1-65"/>
                <a:gd fmla="*/ 0 h 156004" name="connsiteY1-66"/>
                <a:gd fmla="*/ 0 w 4245691" name="connsiteX0-67"/>
                <a:gd fmla="*/ 156004 h 163985" name="connsiteY0-68"/>
                <a:gd fmla="*/ 4245691 w 4245691" name="connsiteX1-69"/>
                <a:gd fmla="*/ 0 h 163985" name="connsiteY1-70"/>
                <a:gd fmla="*/ 0 w 5449458" name="connsiteX0-71"/>
                <a:gd fmla="*/ 143648 h 143648" name="connsiteY0-72"/>
                <a:gd fmla="*/ 5449458 w 5449458" name="connsiteX1-73"/>
                <a:gd fmla="*/ 0 h 143648" name="connsiteY1-74"/>
                <a:gd fmla="*/ 0 w 5449458" name="connsiteX0-75"/>
                <a:gd fmla="*/ 143648 h 260913" name="connsiteY0-76"/>
                <a:gd fmla="*/ 1990356 w 5449458" name="connsiteX1-77"/>
                <a:gd fmla="*/ 260339 h 260913" name="connsiteY1-78"/>
                <a:gd fmla="*/ 5449458 w 5449458" name="connsiteX2-79"/>
                <a:gd fmla="*/ 0 h 260913" name="connsiteY2-80"/>
                <a:gd fmla="*/ 0 w 4693246" name="connsiteX0-81"/>
                <a:gd fmla="*/ 169 h 463018" name="connsiteY0-82"/>
                <a:gd fmla="*/ 1234144 w 4693246" name="connsiteX1-83"/>
                <a:gd fmla="*/ 462849 h 463018" name="connsiteY1-84"/>
                <a:gd fmla="*/ 4693246 w 4693246" name="connsiteX2-85"/>
                <a:gd fmla="*/ 202510 h 463018" name="connsiteY2-86"/>
                <a:gd fmla="*/ 153395 w 4846641" name="connsiteX0-87"/>
                <a:gd fmla="*/ 0 h 462988" name="connsiteY0-88"/>
                <a:gd fmla="*/ 1387539 w 4846641" name="connsiteX1-89"/>
                <a:gd fmla="*/ 462680 h 462988" name="connsiteY1-90"/>
                <a:gd fmla="*/ 4846641 w 4846641" name="connsiteX2-91"/>
                <a:gd fmla="*/ 202341 h 462988" name="connsiteY2-92"/>
                <a:gd fmla="*/ 212160 w 4457851" name="connsiteX0-93"/>
                <a:gd fmla="*/ 0 h 462988" name="connsiteY0-94"/>
                <a:gd fmla="*/ 998749 w 4457851" name="connsiteX1-95"/>
                <a:gd fmla="*/ 462680 h 462988" name="connsiteY1-96"/>
                <a:gd fmla="*/ 4457851 w 4457851" name="connsiteX2-97"/>
                <a:gd fmla="*/ 202341 h 462988" name="connsiteY2-98"/>
                <a:gd fmla="*/ 238795 w 4484486" name="connsiteX0-99"/>
                <a:gd fmla="*/ 0 h 462868" name="connsiteY0-100"/>
                <a:gd fmla="*/ 1025384 w 4484486" name="connsiteX1-101"/>
                <a:gd fmla="*/ 462680 h 462868" name="connsiteY1-102"/>
                <a:gd fmla="*/ 4484486 w 4484486" name="connsiteX2-103"/>
                <a:gd fmla="*/ 202341 h 462868" name="connsiteY2-104"/>
                <a:gd fmla="*/ 410770 w 4656461" name="connsiteX0-105"/>
                <a:gd fmla="*/ 0 h 425815" name="connsiteY0-106"/>
                <a:gd fmla="*/ 595476 w 4656461" name="connsiteX1-107"/>
                <a:gd fmla="*/ 425610 h 425815" name="connsiteY1-108"/>
                <a:gd fmla="*/ 4656461 w 4656461" name="connsiteX2-109"/>
                <a:gd fmla="*/ 202341 h 425815" name="connsiteY2-110"/>
                <a:gd fmla="*/ 410770 w 4656461" name="connsiteX0-111"/>
                <a:gd fmla="*/ 0 h 364069" name="connsiteY0-112"/>
                <a:gd fmla="*/ 595476 w 4656461" name="connsiteX1-113"/>
                <a:gd fmla="*/ 363827 h 364069" name="connsiteY1-114"/>
                <a:gd fmla="*/ 4656461 w 4656461" name="connsiteX2-115"/>
                <a:gd fmla="*/ 202341 h 364069" name="connsiteY2-116"/>
                <a:gd fmla="*/ 558636 w 4511100" name="connsiteX0-117"/>
                <a:gd fmla="*/ 0 h 388767" name="connsiteY0-118"/>
                <a:gd fmla="*/ 450115 w 4511100" name="connsiteX1-119"/>
                <a:gd fmla="*/ 388541 h 388767" name="connsiteY1-120"/>
                <a:gd fmla="*/ 4511100 w 4511100" name="connsiteX2-121"/>
                <a:gd fmla="*/ 227055 h 388767" name="connsiteY2-122"/>
                <a:gd fmla="*/ 445007 w 4613533" name="connsiteX0-123"/>
                <a:gd fmla="*/ 0 h 413467" name="connsiteY0-124"/>
                <a:gd fmla="*/ 552548 w 4613533" name="connsiteX1-125"/>
                <a:gd fmla="*/ 413255 h 413467" name="connsiteY1-126"/>
                <a:gd fmla="*/ 4613533 w 4613533" name="connsiteX2-127"/>
                <a:gd fmla="*/ 251769 h 413467" name="connsiteY2-128"/>
                <a:gd fmla="*/ 437894 w 4606420" name="connsiteX0-129"/>
                <a:gd fmla="*/ 0 h 351722" name="connsiteY0-130"/>
                <a:gd fmla="*/ 560868 w 4606420" name="connsiteX1-131"/>
                <a:gd fmla="*/ 351471 h 351722" name="connsiteY1-132"/>
                <a:gd fmla="*/ 4606420 w 4606420" name="connsiteX2-133"/>
                <a:gd fmla="*/ 251769 h 351722" name="connsiteY2-134"/>
                <a:gd fmla="*/ 424068 w 4592594" name="connsiteX0-135"/>
                <a:gd fmla="*/ 0 h 401116" name="connsiteY0-136"/>
                <a:gd fmla="*/ 577907 w 4592594" name="connsiteX1-137"/>
                <a:gd fmla="*/ 400898 h 401116" name="connsiteY1-138"/>
                <a:gd fmla="*/ 4592594 w 4592594" name="connsiteX2-139"/>
                <a:gd fmla="*/ 251769 h 401116" name="connsiteY2-140"/>
                <a:gd fmla="*/ 424068 w 4592594" name="connsiteX0-141"/>
                <a:gd fmla="*/ 0 h 401116" name="connsiteY0-142"/>
                <a:gd fmla="*/ 577907 w 4592594" name="connsiteX1-143"/>
                <a:gd fmla="*/ 400898 h 401116" name="connsiteY1-144"/>
                <a:gd fmla="*/ 4592594 w 4592594" name="connsiteX2-145"/>
                <a:gd fmla="*/ 338266 h 401116" name="connsiteY2-146"/>
                <a:gd fmla="*/ 391353 w 4638179" name="connsiteX0-147"/>
                <a:gd fmla="*/ 0 h 401116" name="connsiteY0-148"/>
                <a:gd fmla="*/ 623492 w 4638179" name="connsiteX1-149"/>
                <a:gd fmla="*/ 400898 h 401116" name="connsiteY1-150"/>
                <a:gd fmla="*/ 4638179 w 4638179" name="connsiteX2-151"/>
                <a:gd fmla="*/ 338266 h 401116" name="connsiteY2-152"/>
                <a:gd fmla="*/ 391353 w 4904398" name="connsiteX0-153"/>
                <a:gd fmla="*/ 0 h 401116" name="connsiteY0-154"/>
                <a:gd fmla="*/ 623492 w 4904398" name="connsiteX1-155"/>
                <a:gd fmla="*/ 400898 h 401116" name="connsiteY1-156"/>
                <a:gd fmla="*/ 4904398 w 4904398" name="connsiteX2-157"/>
                <a:gd fmla="*/ 322224 h 401116" name="connsiteY2-158"/>
              </a:gdLst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b="b" l="l" r="r" t="t"/>
              <a:pathLst>
                <a:path h="401116" w="4904398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cap="rnd" w="25400">
              <a:solidFill>
                <a:srgbClr val="C30F0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453503" y="5467647"/>
              <a:ext cx="988875" cy="416499"/>
            </a:xfrm>
            <a:custGeom>
              <a:gdLst>
                <a:gd fmla="*/ 755361 w 755361" name="connsiteX0"/>
                <a:gd fmla="*/ 383586 h 416878" name="connsiteY0"/>
                <a:gd fmla="*/ 1599 w 755361" name="connsiteX1"/>
                <a:gd fmla="*/ 383586 h 416878" name="connsiteY1"/>
                <a:gd fmla="*/ 557653 w 755361" name="connsiteX2"/>
                <a:gd fmla="*/ 37597 h 416878" name="connsiteY2"/>
                <a:gd fmla="*/ 619437 w 755361" name="connsiteX3"/>
                <a:gd fmla="*/ 25240 h 416878" name="connsiteY3"/>
                <a:gd fmla="*/ 754492 w 754492" name="connsiteX0-1"/>
                <a:gd fmla="*/ 358346 h 392510" name="connsiteY0-2"/>
                <a:gd fmla="*/ 730 w 754492" name="connsiteX1-3"/>
                <a:gd fmla="*/ 358346 h 392510" name="connsiteY1-4"/>
                <a:gd fmla="*/ 618568 w 754492" name="connsiteX2-5"/>
                <a:gd fmla="*/ 0 h 392510" name="connsiteY2-6"/>
                <a:gd fmla="*/ 1458409 w 1458409" name="connsiteX0-7"/>
                <a:gd fmla="*/ 358346 h 379568" name="connsiteY0-8"/>
                <a:gd fmla="*/ 312 w 1458409" name="connsiteX1-9"/>
                <a:gd fmla="*/ 333633 h 379568" name="connsiteY1-10"/>
                <a:gd fmla="*/ 1322485 w 1458409" name="connsiteX2-11"/>
                <a:gd fmla="*/ 0 h 379568" name="connsiteY2-12"/>
                <a:gd fmla="*/ 1483885 w 1483885" name="connsiteX0-13"/>
                <a:gd fmla="*/ 457200 h 484234" name="connsiteY0-14"/>
                <a:gd fmla="*/ 25788 w 1483885" name="connsiteX1-15"/>
                <a:gd fmla="*/ 432487 h 484234" name="connsiteY1-16"/>
                <a:gd fmla="*/ 569485 w 1483885" name="connsiteX2-17"/>
                <a:gd fmla="*/ 0 h 484234" name="connsiteY2-18"/>
                <a:gd fmla="*/ 1475175 w 1475175" name="connsiteX0-19"/>
                <a:gd fmla="*/ 469557 h 497359" name="connsiteY0-20"/>
                <a:gd fmla="*/ 17078 w 1475175" name="connsiteX1-21"/>
                <a:gd fmla="*/ 444844 h 497359" name="connsiteY1-22"/>
                <a:gd fmla="*/ 684342 w 1475175" name="connsiteX2-23"/>
                <a:gd fmla="*/ 0 h 497359" name="connsiteY2-24"/>
                <a:gd fmla="*/ 1482176 w 1482176" name="connsiteX0-25"/>
                <a:gd fmla="*/ 469557 h 497359" name="connsiteY0-26"/>
                <a:gd fmla="*/ 24079 w 1482176" name="connsiteX1-27"/>
                <a:gd fmla="*/ 444844 h 497359" name="connsiteY1-28"/>
                <a:gd fmla="*/ 691343 w 1482176" name="connsiteX2-29"/>
                <a:gd fmla="*/ 0 h 497359" name="connsiteY2-30"/>
                <a:gd fmla="*/ 1496003 w 1496003" name="connsiteX0-31"/>
                <a:gd fmla="*/ 383060 h 405670" name="connsiteY0-32"/>
                <a:gd fmla="*/ 37906 w 1496003" name="connsiteX1-33"/>
                <a:gd fmla="*/ 358347 h 405670" name="connsiteY1-34"/>
                <a:gd fmla="*/ 581603 w 1496003" name="connsiteX2-35"/>
                <a:gd fmla="*/ 0 h 405670" name="connsiteY2-36"/>
                <a:gd fmla="*/ 1498863 w 1498863" name="connsiteX0-37"/>
                <a:gd fmla="*/ 383060 h 405670" name="connsiteY0-38"/>
                <a:gd fmla="*/ 40766 w 1498863" name="connsiteX1-39"/>
                <a:gd fmla="*/ 358347 h 405670" name="connsiteY1-40"/>
                <a:gd fmla="*/ 584463 w 1498863" name="connsiteX2-41"/>
                <a:gd fmla="*/ 0 h 405670" name="connsiteY2-42"/>
                <a:gd fmla="*/ 1473706 w 1473706" name="connsiteX0-43"/>
                <a:gd fmla="*/ 383060 h 440354" name="connsiteY0-44"/>
                <a:gd fmla="*/ 15609 w 1473706" name="connsiteX1-45"/>
                <a:gd fmla="*/ 358347 h 440354" name="connsiteY1-46"/>
                <a:gd fmla="*/ 559306 w 1473706" name="connsiteX2-47"/>
                <a:gd fmla="*/ 0 h 440354" name="connsiteY2-48"/>
                <a:gd fmla="*/ 1682620 w 1682620" name="connsiteX0-49"/>
                <a:gd fmla="*/ 383060 h 405670" name="connsiteY0-50"/>
                <a:gd fmla="*/ 51528 w 1682620" name="connsiteX1-51"/>
                <a:gd fmla="*/ 358347 h 405670" name="connsiteY1-52"/>
                <a:gd fmla="*/ 595225 w 1682620" name="connsiteX2-53"/>
                <a:gd fmla="*/ 0 h 405670" name="connsiteY2-54"/>
                <a:gd fmla="*/ 1653020 w 1653020" name="connsiteX0-55"/>
                <a:gd fmla="*/ 320540 h 339742" name="connsiteY0-56"/>
                <a:gd fmla="*/ 21928 w 1653020" name="connsiteX1-57"/>
                <a:gd fmla="*/ 295827 h 339742" name="connsiteY1-58"/>
                <a:gd fmla="*/ 825980 w 1653020" name="connsiteX2-59"/>
                <a:gd fmla="*/ 0 h 339742" name="connsiteY2-60"/>
                <a:gd fmla="*/ 1717144 w 1717144" name="connsiteX0-61"/>
                <a:gd fmla="*/ 381397 h 403200" name="connsiteY0-62"/>
                <a:gd fmla="*/ 86052 w 1717144" name="connsiteX1-63"/>
                <a:gd fmla="*/ 356684 h 403200" name="connsiteY1-64"/>
                <a:gd fmla="*/ 296123 w 1717144" name="connsiteX2-65"/>
                <a:gd fmla="*/ 12588 h 403200" name="connsiteY2-66"/>
                <a:gd fmla="*/ 890104 w 1717144" name="connsiteX3-67"/>
                <a:gd fmla="*/ 60857 h 403200" name="connsiteY3-68"/>
                <a:gd fmla="*/ 1717144 w 1717144" name="connsiteX0-69"/>
                <a:gd fmla="*/ 376649 h 398452" name="connsiteY0-70"/>
                <a:gd fmla="*/ 86052 w 1717144" name="connsiteX1-71"/>
                <a:gd fmla="*/ 351936 h 398452" name="connsiteY1-72"/>
                <a:gd fmla="*/ 296123 w 1717144" name="connsiteX2-73"/>
                <a:gd fmla="*/ 7840 h 398452" name="connsiteY2-74"/>
                <a:gd fmla="*/ 651445 w 1717144" name="connsiteX3-75"/>
                <a:gd fmla="*/ 143636 h 398452" name="connsiteY3-76"/>
                <a:gd fmla="*/ 1717144 w 1717144" name="connsiteX0-77"/>
                <a:gd fmla="*/ 384043 h 405846" name="connsiteY0-78"/>
                <a:gd fmla="*/ 86052 w 1717144" name="connsiteX1-79"/>
                <a:gd fmla="*/ 359330 h 405846" name="connsiteY1-80"/>
                <a:gd fmla="*/ 296123 w 1717144" name="connsiteX2-81"/>
                <a:gd fmla="*/ 15234 h 405846" name="connsiteY2-82"/>
                <a:gd fmla="*/ 1237241 w 1717144" name="connsiteX3-83"/>
                <a:gd fmla="*/ 38495 h 405846" name="connsiteY3-84"/>
                <a:gd fmla="*/ 1717144 w 1717144" name="connsiteX0-85"/>
                <a:gd fmla="*/ 377444 h 399247" name="connsiteY0-86"/>
                <a:gd fmla="*/ 86052 w 1717144" name="connsiteX1-87"/>
                <a:gd fmla="*/ 352731 h 399247" name="connsiteY1-88"/>
                <a:gd fmla="*/ 296123 w 1717144" name="connsiteX2-89"/>
                <a:gd fmla="*/ 8635 h 399247" name="connsiteY2-90"/>
                <a:gd fmla="*/ 1237241 w 1717144" name="connsiteX3-91"/>
                <a:gd fmla="*/ 31896 h 399247" name="connsiteY3-92"/>
                <a:gd fmla="*/ 1717144 w 1717144" name="connsiteX0-93"/>
                <a:gd fmla="*/ 416694 h 438497" name="connsiteY0-94"/>
                <a:gd fmla="*/ 86052 w 1717144" name="connsiteX1-95"/>
                <a:gd fmla="*/ 391981 h 438497" name="connsiteY1-96"/>
                <a:gd fmla="*/ 296123 w 1717144" name="connsiteX2-97"/>
                <a:gd fmla="*/ 47885 h 438497" name="connsiteY2-98"/>
                <a:gd fmla="*/ 1237241 w 1717144" name="connsiteX3-99"/>
                <a:gd fmla="*/ 71146 h 438497" name="connsiteY3-100"/>
                <a:gd fmla="*/ 1717144 w 1717144" name="connsiteX0-101"/>
                <a:gd fmla="*/ 385519 h 407322" name="connsiteY0-102"/>
                <a:gd fmla="*/ 86052 w 1717144" name="connsiteX1-103"/>
                <a:gd fmla="*/ 360806 h 407322" name="connsiteY1-104"/>
                <a:gd fmla="*/ 296123 w 1717144" name="connsiteX2-105"/>
                <a:gd fmla="*/ 16710 h 407322" name="connsiteY2-106"/>
                <a:gd fmla="*/ 751724 w 1717144" name="connsiteX3-107"/>
                <a:gd fmla="*/ 141722 h 407322" name="connsiteY3-108"/>
                <a:gd fmla="*/ 1717144 w 1717144" name="connsiteX0-109"/>
                <a:gd fmla="*/ 385132 h 406935" name="connsiteY0-110"/>
                <a:gd fmla="*/ 86052 w 1717144" name="connsiteX1-111"/>
                <a:gd fmla="*/ 360419 h 406935" name="connsiteY1-112"/>
                <a:gd fmla="*/ 296123 w 1717144" name="connsiteX2-113"/>
                <a:gd fmla="*/ 16323 h 406935" name="connsiteY2-114"/>
                <a:gd fmla="*/ 751724 w 1717144" name="connsiteX3-115"/>
                <a:gd fmla="*/ 141335 h 406935" name="connsiteY3-116"/>
                <a:gd fmla="*/ 1717144 w 1717144" name="connsiteX0-117"/>
                <a:gd fmla="*/ 402465 h 424268" name="connsiteY0-118"/>
                <a:gd fmla="*/ 86052 w 1717144" name="connsiteX1-119"/>
                <a:gd fmla="*/ 377752 h 424268" name="connsiteY1-120"/>
                <a:gd fmla="*/ 296123 w 1717144" name="connsiteX2-121"/>
                <a:gd fmla="*/ 33656 h 424268" name="connsiteY2-122"/>
                <a:gd fmla="*/ 751724 w 1717144" name="connsiteX3-123"/>
                <a:gd fmla="*/ 158668 h 424268" name="connsiteY3-124"/>
                <a:gd fmla="*/ 1703068 w 1703068" name="connsiteX0-125"/>
                <a:gd fmla="*/ 402465 h 433569" name="connsiteY0-126"/>
                <a:gd fmla="*/ 71976 w 1703068" name="connsiteX1-127"/>
                <a:gd fmla="*/ 377752 h 433569" name="connsiteY1-128"/>
                <a:gd fmla="*/ 282047 w 1703068" name="connsiteX2-129"/>
                <a:gd fmla="*/ 33656 h 433569" name="connsiteY2-130"/>
                <a:gd fmla="*/ 737648 w 1703068" name="connsiteX3-131"/>
                <a:gd fmla="*/ 158668 h 433569" name="connsiteY3-132"/>
                <a:gd fmla="*/ 1703068 w 1703068" name="connsiteX0-133"/>
                <a:gd fmla="*/ 402465 h 433569" name="connsiteY0-134"/>
                <a:gd fmla="*/ 71976 w 1703068" name="connsiteX1-135"/>
                <a:gd fmla="*/ 377752 h 433569" name="connsiteY1-136"/>
                <a:gd fmla="*/ 282047 w 1703068" name="connsiteX2-137"/>
                <a:gd fmla="*/ 33656 h 433569" name="connsiteY2-138"/>
                <a:gd fmla="*/ 737648 w 1703068" name="connsiteX3-139"/>
                <a:gd fmla="*/ 158668 h 433569" name="connsiteY3-140"/>
                <a:gd fmla="*/ 1736283 w 1736283" name="connsiteX0-141"/>
                <a:gd fmla="*/ 399831 h 421458" name="connsiteY0-142"/>
                <a:gd fmla="*/ 105191 w 1736283" name="connsiteX1-143"/>
                <a:gd fmla="*/ 375118 h 421458" name="connsiteY1-144"/>
                <a:gd fmla="*/ 243539 w 1736283" name="connsiteX2-145"/>
                <a:gd fmla="*/ 34201 h 421458" name="connsiteY2-146"/>
                <a:gd fmla="*/ 770863 w 1736283" name="connsiteX3-147"/>
                <a:gd fmla="*/ 156034 h 421458" name="connsiteY3-148"/>
              </a:gdLst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b="b" l="l" r="r" t="t"/>
              <a:pathLst>
                <a:path h="421458" w="1736283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cap="rnd" w="25400">
              <a:solidFill>
                <a:srgbClr val="C30F0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" name="任意多边形 4"/>
          <p:cNvSpPr/>
          <p:nvPr/>
        </p:nvSpPr>
        <p:spPr>
          <a:xfrm>
            <a:off x="2045516" y="2636816"/>
            <a:ext cx="466974" cy="800526"/>
          </a:xfrm>
          <a:custGeom>
            <a:gdLst>
              <a:gd fmla="*/ 0 w 786063" name="connsiteX0"/>
              <a:gd fmla="*/ 0 h 1347536" name="connsiteY0"/>
              <a:gd fmla="*/ 513347 w 786063" name="connsiteX1"/>
              <a:gd fmla="*/ 401052 h 1347536" name="connsiteY1"/>
              <a:gd fmla="*/ 336884 w 786063" name="connsiteX2"/>
              <a:gd fmla="*/ 1155031 h 1347536" name="connsiteY2"/>
              <a:gd fmla="*/ 786063 w 786063" name="connsiteX3"/>
              <a:gd fmla="*/ 1347536 h 134753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47536" w="786063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cap="rnd" w="25400">
            <a:solidFill>
              <a:srgbClr val="1E5AA4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7" name="组合 36"/>
          <p:cNvGrpSpPr/>
          <p:nvPr/>
        </p:nvGrpSpPr>
        <p:grpSpPr>
          <a:xfrm>
            <a:off x="4214916" y="484097"/>
            <a:ext cx="3658804" cy="3917098"/>
            <a:chOff x="4427538" y="954088"/>
            <a:chExt cx="3333750" cy="3729038"/>
          </a:xfrm>
        </p:grpSpPr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gdLst>
                <a:gd fmla="*/ 87 w 93" name="T0"/>
                <a:gd fmla="*/ 6 h 56" name="T1"/>
                <a:gd fmla="*/ 67 w 93" name="T2"/>
                <a:gd fmla="*/ 2 h 56" name="T3"/>
                <a:gd fmla="*/ 51 w 93" name="T4"/>
                <a:gd fmla="*/ 8 h 56" name="T5"/>
                <a:gd fmla="*/ 46 w 93" name="T6"/>
                <a:gd fmla="*/ 5 h 56" name="T7"/>
                <a:gd fmla="*/ 34 w 93" name="T8"/>
                <a:gd fmla="*/ 5 h 56" name="T9"/>
                <a:gd fmla="*/ 24 w 93" name="T10"/>
                <a:gd fmla="*/ 4 h 56" name="T11"/>
                <a:gd fmla="*/ 2 w 93" name="T12"/>
                <a:gd fmla="*/ 41 h 56" name="T13"/>
                <a:gd fmla="*/ 25 w 93" name="T14"/>
                <a:gd fmla="*/ 41 h 56" name="T15"/>
                <a:gd fmla="*/ 25 w 93" name="T16"/>
                <a:gd fmla="*/ 39 h 56" name="T17"/>
                <a:gd fmla="*/ 42 w 93" name="T18"/>
                <a:gd fmla="*/ 47 h 56" name="T19"/>
                <a:gd fmla="*/ 50 w 93" name="T20"/>
                <a:gd fmla="*/ 33 h 56" name="T21"/>
                <a:gd fmla="*/ 52 w 93" name="T22"/>
                <a:gd fmla="*/ 33 h 56" name="T23"/>
                <a:gd fmla="*/ 85 w 93" name="T24"/>
                <a:gd fmla="*/ 27 h 56" name="T25"/>
                <a:gd fmla="*/ 87 w 93" name="T26"/>
                <a:gd fmla="*/ 6 h 56" name="T27"/>
                <a:gd fmla="*/ 25 w 93" name="T28"/>
                <a:gd fmla="*/ 36 h 56" name="T29"/>
                <a:gd fmla="*/ 25 w 93" name="T30"/>
                <a:gd fmla="*/ 30 h 56" name="T31"/>
                <a:gd fmla="*/ 25 w 93" name="T32"/>
                <a:gd fmla="*/ 28 h 56" name="T33"/>
                <a:gd fmla="*/ 25 w 93" name="T34"/>
                <a:gd fmla="*/ 27 h 56" name="T35"/>
                <a:gd fmla="*/ 27 w 93" name="T36"/>
                <a:gd fmla="*/ 27 h 56" name="T37"/>
                <a:gd fmla="*/ 30 w 93" name="T38"/>
                <a:gd fmla="*/ 27 h 56" name="T39"/>
                <a:gd fmla="*/ 30 w 93" name="T40"/>
                <a:gd fmla="*/ 27 h 56" name="T41"/>
                <a:gd fmla="*/ 25 w 93" name="T42"/>
                <a:gd fmla="*/ 36 h 5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56" w="93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gdLst>
                <a:gd fmla="*/ 97 w 111" name="T0"/>
                <a:gd fmla="*/ 52 h 84" name="T1"/>
                <a:gd fmla="*/ 92 w 111" name="T2"/>
                <a:gd fmla="*/ 54 h 84" name="T3"/>
                <a:gd fmla="*/ 47 w 111" name="T4"/>
                <a:gd fmla="*/ 76 h 84" name="T5"/>
                <a:gd fmla="*/ 40 w 111" name="T6"/>
                <a:gd fmla="*/ 79 h 84" name="T7"/>
                <a:gd fmla="*/ 22 w 111" name="T8"/>
                <a:gd fmla="*/ 80 h 84" name="T9"/>
                <a:gd fmla="*/ 41 w 111" name="T10"/>
                <a:gd fmla="*/ 78 h 84" name="T11"/>
                <a:gd fmla="*/ 59 w 111" name="T12"/>
                <a:gd fmla="*/ 69 h 84" name="T13"/>
                <a:gd fmla="*/ 103 w 111" name="T14"/>
                <a:gd fmla="*/ 45 h 84" name="T15"/>
                <a:gd fmla="*/ 107 w 111" name="T16"/>
                <a:gd fmla="*/ 19 h 84" name="T17"/>
                <a:gd fmla="*/ 102 w 111" name="T18"/>
                <a:gd fmla="*/ 23 h 84" name="T19"/>
                <a:gd fmla="*/ 101 w 111" name="T20"/>
                <a:gd fmla="*/ 30 h 84" name="T21"/>
                <a:gd fmla="*/ 72 w 111" name="T22"/>
                <a:gd fmla="*/ 54 h 84" name="T23"/>
                <a:gd fmla="*/ 38 w 111" name="T24"/>
                <a:gd fmla="*/ 71 h 84" name="T25"/>
                <a:gd fmla="*/ 25 w 111" name="T26"/>
                <a:gd fmla="*/ 72 h 84" name="T27"/>
                <a:gd fmla="*/ 37 w 111" name="T28"/>
                <a:gd fmla="*/ 71 h 84" name="T29"/>
                <a:gd fmla="*/ 47 w 111" name="T30"/>
                <a:gd fmla="*/ 66 h 84" name="T31"/>
                <a:gd fmla="*/ 98 w 111" name="T32"/>
                <a:gd fmla="*/ 38 h 84" name="T33"/>
                <a:gd fmla="*/ 94 w 111" name="T34"/>
                <a:gd fmla="*/ 40 h 84" name="T35"/>
                <a:gd fmla="*/ 89 w 111" name="T36"/>
                <a:gd fmla="*/ 44 h 84" name="T37"/>
                <a:gd fmla="*/ 47 w 111" name="T38"/>
                <a:gd fmla="*/ 64 h 84" name="T39"/>
                <a:gd fmla="*/ 36 w 111" name="T40"/>
                <a:gd fmla="*/ 69 h 84" name="T41"/>
                <a:gd fmla="*/ 31 w 111" name="T42"/>
                <a:gd fmla="*/ 70 h 84" name="T43"/>
                <a:gd fmla="*/ 16 w 111" name="T44"/>
                <a:gd fmla="*/ 63 h 84" name="T45"/>
                <a:gd fmla="*/ 15 w 111" name="T46"/>
                <a:gd fmla="*/ 62 h 84" name="T47"/>
                <a:gd fmla="*/ 14 w 111" name="T48"/>
                <a:gd fmla="*/ 54 h 84" name="T49"/>
                <a:gd fmla="*/ 19 w 111" name="T50"/>
                <a:gd fmla="*/ 43 h 84" name="T51"/>
                <a:gd fmla="*/ 25 w 111" name="T52"/>
                <a:gd fmla="*/ 40 h 84" name="T53"/>
                <a:gd fmla="*/ 73 w 111" name="T54"/>
                <a:gd fmla="*/ 16 h 84" name="T55"/>
                <a:gd fmla="*/ 76 w 111" name="T56"/>
                <a:gd fmla="*/ 14 h 84" name="T57"/>
                <a:gd fmla="*/ 96 w 111" name="T58"/>
                <a:gd fmla="*/ 19 h 84" name="T59"/>
                <a:gd fmla="*/ 98 w 111" name="T60"/>
                <a:gd fmla="*/ 19 h 84" name="T61"/>
                <a:gd fmla="*/ 88 w 111" name="T62"/>
                <a:gd fmla="*/ 5 h 84" name="T63"/>
                <a:gd fmla="*/ 102 w 111" name="T64"/>
                <a:gd fmla="*/ 8 h 84" name="T65"/>
                <a:gd fmla="*/ 67 w 111" name="T66"/>
                <a:gd fmla="*/ 3 h 84" name="T67"/>
                <a:gd fmla="*/ 26 w 111" name="T68"/>
                <a:gd fmla="*/ 24 h 84" name="T69"/>
                <a:gd fmla="*/ 14 w 111" name="T70"/>
                <a:gd fmla="*/ 30 h 84" name="T71"/>
                <a:gd fmla="*/ 1 w 111" name="T72"/>
                <a:gd fmla="*/ 46 h 84" name="T73"/>
                <a:gd fmla="*/ 0 w 111" name="T74"/>
                <a:gd fmla="*/ 58 h 84" name="T75"/>
                <a:gd fmla="*/ 3 w 111" name="T76"/>
                <a:gd fmla="*/ 68 h 84" name="T77"/>
                <a:gd fmla="*/ 3 w 111" name="T78"/>
                <a:gd fmla="*/ 70 h 84" name="T79"/>
                <a:gd fmla="*/ 4 w 111" name="T80"/>
                <a:gd fmla="*/ 71 h 84" name="T81"/>
                <a:gd fmla="*/ 12 w 111" name="T82"/>
                <a:gd fmla="*/ 79 h 84" name="T83"/>
                <a:gd fmla="*/ 42 w 111" name="T84"/>
                <a:gd fmla="*/ 81 h 84" name="T85"/>
                <a:gd fmla="*/ 44 w 111" name="T86"/>
                <a:gd fmla="*/ 80 h 84" name="T87"/>
                <a:gd fmla="*/ 72 w 111" name="T88"/>
                <a:gd fmla="*/ 66 h 84" name="T89"/>
                <a:gd fmla="*/ 43 w 111" name="T90"/>
                <a:gd fmla="*/ 80 h 84" name="T91"/>
                <a:gd fmla="*/ 38 w 111" name="T92"/>
                <a:gd fmla="*/ 82 h 84" name="T93"/>
                <a:gd fmla="*/ 4 w 111" name="T94"/>
                <a:gd fmla="*/ 69 h 84" name="T95"/>
                <a:gd fmla="*/ 3 w 111" name="T96"/>
                <a:gd fmla="*/ 69 h 84" name="T97"/>
                <a:gd fmla="*/ 1 w 111" name="T98"/>
                <a:gd fmla="*/ 62 h 84" name="T99"/>
                <a:gd fmla="*/ 9 w 111" name="T100"/>
                <a:gd fmla="*/ 33 h 84" name="T101"/>
                <a:gd fmla="*/ 1 w 111" name="T102"/>
                <a:gd fmla="*/ 55 h 84" name="T103"/>
                <a:gd fmla="*/ 4 w 111" name="T104"/>
                <a:gd fmla="*/ 68 h 84" name="T105"/>
                <a:gd fmla="*/ 5 w 111" name="T106"/>
                <a:gd fmla="*/ 69 h 84" name="T107"/>
                <a:gd fmla="*/ 10 w 111" name="T108"/>
                <a:gd fmla="*/ 76 h 84" name="T109"/>
                <a:gd fmla="*/ 42 w 111" name="T110"/>
                <a:gd fmla="*/ 80 h 84" name="T111"/>
                <a:gd fmla="*/ 73 w 111" name="T112"/>
                <a:gd fmla="*/ 64 h 84" name="T113"/>
                <a:gd fmla="*/ 94 w 111" name="T114"/>
                <a:gd fmla="*/ 56 h 84" name="T115"/>
                <a:gd fmla="*/ 110 w 111" name="T116"/>
                <a:gd fmla="*/ 35 h 8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84" w="110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gdLst>
                <a:gd fmla="*/ 77 w 101" name="T0"/>
                <a:gd fmla="*/ 14 h 52" name="T1"/>
                <a:gd fmla="*/ 31 w 101" name="T2"/>
                <a:gd fmla="*/ 0 h 52" name="T3"/>
                <a:gd fmla="*/ 20 w 101" name="T4"/>
                <a:gd fmla="*/ 14 h 52" name="T5"/>
                <a:gd fmla="*/ 15 w 101" name="T6"/>
                <a:gd fmla="*/ 14 h 52" name="T7"/>
                <a:gd fmla="*/ 15 w 101" name="T8"/>
                <a:gd fmla="*/ 37 h 52" name="T9"/>
                <a:gd fmla="*/ 67 w 101" name="T10"/>
                <a:gd fmla="*/ 48 h 52" name="T11"/>
                <a:gd fmla="*/ 98 w 101" name="T12"/>
                <a:gd fmla="*/ 38 h 52" name="T13"/>
                <a:gd fmla="*/ 77 w 101" name="T14"/>
                <a:gd fmla="*/ 14 h 5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100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gdLst>
                <a:gd fmla="*/ 26 w 115" name="T0"/>
                <a:gd fmla="*/ 58 h 71" name="T1"/>
                <a:gd fmla="*/ 20 w 115" name="T2"/>
                <a:gd fmla="*/ 56 h 71" name="T3"/>
                <a:gd fmla="*/ 1 w 115" name="T4"/>
                <a:gd fmla="*/ 25 h 71" name="T5"/>
                <a:gd fmla="*/ 13 w 115" name="T6"/>
                <a:gd fmla="*/ 5 h 71" name="T7"/>
                <a:gd fmla="*/ 13 w 115" name="T8"/>
                <a:gd fmla="*/ 6 h 71" name="T9"/>
                <a:gd fmla="*/ 2 w 115" name="T10"/>
                <a:gd fmla="*/ 26 h 71" name="T11"/>
                <a:gd fmla="*/ 21 w 115" name="T12"/>
                <a:gd fmla="*/ 56 h 71" name="T13"/>
                <a:gd fmla="*/ 24 w 115" name="T14"/>
                <a:gd fmla="*/ 57 h 71" name="T15"/>
                <a:gd fmla="*/ 58 w 115" name="T16"/>
                <a:gd fmla="*/ 64 h 71" name="T17"/>
                <a:gd fmla="*/ 80 w 115" name="T18"/>
                <a:gd fmla="*/ 70 h 71" name="T19"/>
                <a:gd fmla="*/ 97 w 115" name="T20"/>
                <a:gd fmla="*/ 70 h 71" name="T21"/>
                <a:gd fmla="*/ 96 w 115" name="T22"/>
                <a:gd fmla="*/ 68 h 71" name="T23"/>
                <a:gd fmla="*/ 81 w 115" name="T24"/>
                <a:gd fmla="*/ 68 h 71" name="T25"/>
                <a:gd fmla="*/ 23 w 115" name="T26"/>
                <a:gd fmla="*/ 55 h 71" name="T27"/>
                <a:gd fmla="*/ 19 w 115" name="T28"/>
                <a:gd fmla="*/ 54 h 71" name="T29"/>
                <a:gd fmla="*/ 4 w 115" name="T30"/>
                <a:gd fmla="*/ 31 h 71" name="T31"/>
                <a:gd fmla="*/ 21 w 115" name="T32"/>
                <a:gd fmla="*/ 54 h 71" name="T33"/>
                <a:gd fmla="*/ 32 w 115" name="T34"/>
                <a:gd fmla="*/ 57 h 71" name="T35"/>
                <a:gd fmla="*/ 80 w 115" name="T36"/>
                <a:gd fmla="*/ 68 h 71" name="T37"/>
                <a:gd fmla="*/ 109 w 115" name="T38"/>
                <a:gd fmla="*/ 57 h 71" name="T39"/>
                <a:gd fmla="*/ 111 w 115" name="T40"/>
                <a:gd fmla="*/ 44 h 71" name="T41"/>
                <a:gd fmla="*/ 105 w 115" name="T42"/>
                <a:gd fmla="*/ 53 h 71" name="T43"/>
                <a:gd fmla="*/ 94 w 115" name="T44"/>
                <a:gd fmla="*/ 60 h 71" name="T45"/>
                <a:gd fmla="*/ 80 w 115" name="T46"/>
                <a:gd fmla="*/ 59 h 71" name="T47"/>
                <a:gd fmla="*/ 37 w 115" name="T48"/>
                <a:gd fmla="*/ 50 h 71" name="T49"/>
                <a:gd fmla="*/ 25 w 115" name="T50"/>
                <a:gd fmla="*/ 47 h 71" name="T51"/>
                <a:gd fmla="*/ 24 w 115" name="T52"/>
                <a:gd fmla="*/ 46 h 71" name="T53"/>
                <a:gd fmla="*/ 74 w 115" name="T54"/>
                <a:gd fmla="*/ 58 h 71" name="T55"/>
                <a:gd fmla="*/ 85 w 115" name="T56"/>
                <a:gd fmla="*/ 60 h 71" name="T57"/>
                <a:gd fmla="*/ 99 w 115" name="T58"/>
                <a:gd fmla="*/ 54 h 71" name="T59"/>
                <a:gd fmla="*/ 76 w 115" name="T60"/>
                <a:gd fmla="*/ 56 h 71" name="T61"/>
                <a:gd fmla="*/ 26 w 115" name="T62"/>
                <a:gd fmla="*/ 45 h 71" name="T63"/>
                <a:gd fmla="*/ 24 w 115" name="T64"/>
                <a:gd fmla="*/ 44 h 71" name="T65"/>
                <a:gd fmla="*/ 15 w 115" name="T66"/>
                <a:gd fmla="*/ 27 h 71" name="T67"/>
                <a:gd fmla="*/ 21 w 115" name="T68"/>
                <a:gd fmla="*/ 16 h 71" name="T69"/>
                <a:gd fmla="*/ 33 w 115" name="T70"/>
                <a:gd fmla="*/ 14 h 71" name="T71"/>
                <a:gd fmla="*/ 42 w 115" name="T72"/>
                <a:gd fmla="*/ 16 h 71" name="T73"/>
                <a:gd fmla="*/ 93 w 115" name="T74"/>
                <a:gd fmla="*/ 27 h 71" name="T75"/>
                <a:gd fmla="*/ 104 w 115" name="T76"/>
                <a:gd fmla="*/ 42 h 71" name="T77"/>
                <a:gd fmla="*/ 106 w 115" name="T78"/>
                <a:gd fmla="*/ 44 h 71" name="T79"/>
                <a:gd fmla="*/ 107 w 115" name="T80"/>
                <a:gd fmla="*/ 27 h 71" name="T81"/>
                <a:gd fmla="*/ 112 w 115" name="T82"/>
                <a:gd fmla="*/ 39 h 71" name="T83"/>
                <a:gd fmla="*/ 109 w 115" name="T84"/>
                <a:gd fmla="*/ 22 h 71" name="T85"/>
                <a:gd fmla="*/ 96 w 115" name="T86"/>
                <a:gd fmla="*/ 14 h 71" name="T87"/>
                <a:gd fmla="*/ 47 w 115" name="T88"/>
                <a:gd fmla="*/ 3 h 71" name="T89"/>
                <a:gd fmla="*/ 34 w 115" name="T90"/>
                <a:gd fmla="*/ 0 h 71" name="T91"/>
                <a:gd fmla="*/ 14 w 115" name="T92"/>
                <a:gd fmla="*/ 4 h 71" name="T93"/>
                <a:gd fmla="*/ 1 w 115" name="T94"/>
                <a:gd fmla="*/ 25 h 71" name="T95"/>
                <a:gd fmla="*/ 17 w 115" name="T96"/>
                <a:gd fmla="*/ 56 h 71" name="T97"/>
                <a:gd fmla="*/ 23 w 115" name="T98"/>
                <a:gd fmla="*/ 58 h 71" name="T99"/>
                <a:gd fmla="*/ 56 w 115" name="T100"/>
                <a:gd fmla="*/ 65 h 7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1" w="115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gdLst>
                <a:gd fmla="*/ 72 w 76" name="T0"/>
                <a:gd fmla="*/ 66 h 84" name="T1"/>
                <a:gd fmla="*/ 54 w 76" name="T2"/>
                <a:gd fmla="*/ 15 h 84" name="T3"/>
                <a:gd fmla="*/ 32 w 76" name="T4"/>
                <a:gd fmla="*/ 21 h 84" name="T5"/>
                <a:gd fmla="*/ 34 w 76" name="T6"/>
                <a:gd fmla="*/ 27 h 84" name="T7"/>
                <a:gd fmla="*/ 27 w 76" name="T8"/>
                <a:gd fmla="*/ 14 h 84" name="T9"/>
                <a:gd fmla="*/ 5 w 76" name="T10"/>
                <a:gd fmla="*/ 20 h 84" name="T11"/>
                <a:gd fmla="*/ 63 w 76" name="T12"/>
                <a:gd fmla="*/ 83 h 84" name="T13"/>
                <a:gd fmla="*/ 72 w 76" name="T14"/>
                <a:gd fmla="*/ 66 h 8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4" w="76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0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gdLst>
                <a:gd fmla="*/ 38 w 96" name="T0"/>
                <a:gd fmla="*/ 88 h 106" name="T1"/>
                <a:gd fmla="*/ 46 w 96" name="T2"/>
                <a:gd fmla="*/ 98 h 106" name="T3"/>
                <a:gd fmla="*/ 42 w 96" name="T4"/>
                <a:gd fmla="*/ 93 h 106" name="T5"/>
                <a:gd fmla="*/ 12 w 96" name="T6"/>
                <a:gd fmla="*/ 55 h 106" name="T7"/>
                <a:gd fmla="*/ 0 w 96" name="T8"/>
                <a:gd fmla="*/ 29 h 106" name="T9"/>
                <a:gd fmla="*/ 6 w 96" name="T10"/>
                <a:gd fmla="*/ 14 h 106" name="T11"/>
                <a:gd fmla="*/ 5 w 96" name="T12"/>
                <a:gd fmla="*/ 43 h 106" name="T13"/>
                <a:gd fmla="*/ 20 w 96" name="T14"/>
                <a:gd fmla="*/ 64 h 106" name="T15"/>
                <a:gd fmla="*/ 45 w 96" name="T16"/>
                <a:gd fmla="*/ 96 h 106" name="T17"/>
                <a:gd fmla="*/ 48 w 96" name="T18"/>
                <a:gd fmla="*/ 99 h 106" name="T19"/>
                <a:gd fmla="*/ 67 w 96" name="T20"/>
                <a:gd fmla="*/ 106 h 106" name="T21"/>
                <a:gd fmla="*/ 86 w 96" name="T22"/>
                <a:gd fmla="*/ 98 h 106" name="T23"/>
                <a:gd fmla="*/ 95 w 96" name="T24"/>
                <a:gd fmla="*/ 86 h 106" name="T25"/>
                <a:gd fmla="*/ 92 w 96" name="T26"/>
                <a:gd fmla="*/ 86 h 106" name="T27"/>
                <a:gd fmla="*/ 81 w 96" name="T28"/>
                <a:gd fmla="*/ 99 h 106" name="T29"/>
                <a:gd fmla="*/ 49 w 96" name="T30"/>
                <a:gd fmla="*/ 97 h 106" name="T31"/>
                <a:gd fmla="*/ 40 w 96" name="T32"/>
                <a:gd fmla="*/ 86 h 106" name="T33"/>
                <a:gd fmla="*/ 44 w 96" name="T34"/>
                <a:gd fmla="*/ 91 h 106" name="T35"/>
                <a:gd fmla="*/ 50 w 96" name="T36"/>
                <a:gd fmla="*/ 98 h 106" name="T37"/>
                <a:gd fmla="*/ 78 w 96" name="T38"/>
                <a:gd fmla="*/ 101 h 106" name="T39"/>
                <a:gd fmla="*/ 92 w 96" name="T40"/>
                <a:gd fmla="*/ 69 h 106" name="T41"/>
                <a:gd fmla="*/ 83 w 96" name="T42"/>
                <a:gd fmla="*/ 59 h 106" name="T43"/>
                <a:gd fmla="*/ 86 w 96" name="T44"/>
                <a:gd fmla="*/ 70 h 106" name="T45"/>
                <a:gd fmla="*/ 85 w 96" name="T46"/>
                <a:gd fmla="*/ 82 h 106" name="T47"/>
                <a:gd fmla="*/ 57 w 96" name="T48"/>
                <a:gd fmla="*/ 93 h 106" name="T49"/>
                <a:gd fmla="*/ 53 w 96" name="T50"/>
                <a:gd fmla="*/ 90 h 106" name="T51"/>
                <a:gd fmla="*/ 28 w 96" name="T52"/>
                <a:gd fmla="*/ 57 h 106" name="T53"/>
                <a:gd fmla="*/ 54 w 96" name="T54"/>
                <a:gd fmla="*/ 91 h 106" name="T55"/>
                <a:gd fmla="*/ 62 w 96" name="T56"/>
                <a:gd fmla="*/ 95 h 106" name="T57"/>
                <a:gd fmla="*/ 84 w 96" name="T58"/>
                <a:gd fmla="*/ 72 h 106" name="T59"/>
                <a:gd fmla="*/ 79 w 96" name="T60"/>
                <a:gd fmla="*/ 87 h 106" name="T61"/>
                <a:gd fmla="*/ 72 w 96" name="T62"/>
                <a:gd fmla="*/ 92 h 106" name="T63"/>
                <a:gd fmla="*/ 56 w 96" name="T64"/>
                <a:gd fmla="*/ 89 h 106" name="T65"/>
                <a:gd fmla="*/ 23 w 96" name="T66"/>
                <a:gd fmla="*/ 47 h 106" name="T67"/>
                <a:gd fmla="*/ 18 w 96" name="T68"/>
                <a:gd fmla="*/ 40 h 106" name="T69"/>
                <a:gd fmla="*/ 17 w 96" name="T70"/>
                <a:gd fmla="*/ 21 h 106" name="T71"/>
                <a:gd fmla="*/ 21 w 96" name="T72"/>
                <a:gd fmla="*/ 18 h 106" name="T73"/>
                <a:gd fmla="*/ 37 w 96" name="T74"/>
                <a:gd fmla="*/ 17 h 106" name="T75"/>
                <a:gd fmla="*/ 39 w 96" name="T76"/>
                <a:gd fmla="*/ 19 h 106" name="T77"/>
                <a:gd fmla="*/ 70 w 96" name="T78"/>
                <a:gd fmla="*/ 57 h 106" name="T79"/>
                <a:gd fmla="*/ 83 w 96" name="T80"/>
                <a:gd fmla="*/ 53 h 106" name="T81"/>
                <a:gd fmla="*/ 55 w 96" name="T82"/>
                <a:gd fmla="*/ 16 h 106" name="T83"/>
                <a:gd fmla="*/ 48 w 96" name="T84"/>
                <a:gd fmla="*/ 7 h 106" name="T85"/>
                <a:gd fmla="*/ 12 w 96" name="T86"/>
                <a:gd fmla="*/ 6 h 106" name="T87"/>
                <a:gd fmla="*/ 7 w 96" name="T88"/>
                <a:gd fmla="*/ 10 h 106" name="T89"/>
                <a:gd fmla="*/ 2 w 96" name="T90"/>
                <a:gd fmla="*/ 40 h 10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05" w="9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gdLst>
                <a:gd fmla="*/ 49 w 50" name="T0"/>
                <a:gd fmla="*/ 26 h 94" name="T1"/>
                <a:gd fmla="*/ 47 w 50" name="T2"/>
                <a:gd fmla="*/ 19 h 94" name="T3"/>
                <a:gd fmla="*/ 46 w 50" name="T4"/>
                <a:gd fmla="*/ 10 h 94" name="T5"/>
                <a:gd fmla="*/ 32 w 50" name="T6"/>
                <a:gd fmla="*/ 2 h 94" name="T7"/>
                <a:gd fmla="*/ 15 w 50" name="T8"/>
                <a:gd fmla="*/ 5 h 94" name="T9"/>
                <a:gd fmla="*/ 15 w 50" name="T10"/>
                <a:gd fmla="*/ 28 h 94" name="T11"/>
                <a:gd fmla="*/ 22 w 50" name="T12"/>
                <a:gd fmla="*/ 28 h 94" name="T13"/>
                <a:gd fmla="*/ 15 w 50" name="T14"/>
                <a:gd fmla="*/ 46 h 94" name="T15"/>
                <a:gd fmla="*/ 13 w 50" name="T16"/>
                <a:gd fmla="*/ 82 h 94" name="T17"/>
                <a:gd fmla="*/ 33 w 50" name="T18"/>
                <a:gd fmla="*/ 87 h 94" name="T19"/>
                <a:gd fmla="*/ 49 w 50" name="T20"/>
                <a:gd fmla="*/ 26 h 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4" w="50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1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gdLst>
                <a:gd fmla="*/ 0 w 59" name="T0"/>
                <a:gd fmla="*/ 87 h 115" name="T1"/>
                <a:gd fmla="*/ 17 w 59" name="T2"/>
                <a:gd fmla="*/ 113 h 115" name="T3"/>
                <a:gd fmla="*/ 47 w 59" name="T4"/>
                <a:gd fmla="*/ 110 h 115" name="T5"/>
                <a:gd fmla="*/ 48 w 59" name="T6"/>
                <a:gd fmla="*/ 108 h 115" name="T7"/>
                <a:gd fmla="*/ 51 w 59" name="T8"/>
                <a:gd fmla="*/ 106 h 115" name="T9"/>
                <a:gd fmla="*/ 58 w 59" name="T10"/>
                <a:gd fmla="*/ 87 h 115" name="T11"/>
                <a:gd fmla="*/ 58 w 59" name="T12"/>
                <a:gd fmla="*/ 73 h 115" name="T13"/>
                <a:gd fmla="*/ 58 w 59" name="T14"/>
                <a:gd fmla="*/ 85 h 115" name="T15"/>
                <a:gd fmla="*/ 57 w 59" name="T16"/>
                <a:gd fmla="*/ 92 h 115" name="T17"/>
                <a:gd fmla="*/ 48 w 59" name="T18"/>
                <a:gd fmla="*/ 108 h 115" name="T19"/>
                <a:gd fmla="*/ 47 w 59" name="T20"/>
                <a:gd fmla="*/ 108 h 115" name="T21"/>
                <a:gd fmla="*/ 29 w 59" name="T22"/>
                <a:gd fmla="*/ 115 h 115" name="T23"/>
                <a:gd fmla="*/ 1 w 59" name="T24"/>
                <a:gd fmla="*/ 92 h 115" name="T25"/>
                <a:gd fmla="*/ 37 w 59" name="T26"/>
                <a:gd fmla="*/ 113 h 115" name="T27"/>
                <a:gd fmla="*/ 48 w 59" name="T28"/>
                <a:gd fmla="*/ 106 h 115" name="T29"/>
                <a:gd fmla="*/ 57 w 59" name="T30"/>
                <a:gd fmla="*/ 87 h 115" name="T31"/>
                <a:gd fmla="*/ 57 w 59" name="T32"/>
                <a:gd fmla="*/ 53 h 115" name="T33"/>
                <a:gd fmla="*/ 59 w 59" name="T34"/>
                <a:gd fmla="*/ 30 h 115" name="T35"/>
                <a:gd fmla="*/ 43 w 59" name="T36"/>
                <a:gd fmla="*/ 2 h 115" name="T37"/>
                <a:gd fmla="*/ 57 w 59" name="T38"/>
                <a:gd fmla="*/ 25 h 115" name="T39"/>
                <a:gd fmla="*/ 57 w 59" name="T40"/>
                <a:gd fmla="*/ 31 h 115" name="T41"/>
                <a:gd fmla="*/ 56 w 59" name="T42"/>
                <a:gd fmla="*/ 81 h 115" name="T43"/>
                <a:gd fmla="*/ 56 w 59" name="T44"/>
                <a:gd fmla="*/ 88 h 115" name="T45"/>
                <a:gd fmla="*/ 47 w 59" name="T46"/>
                <a:gd fmla="*/ 105 h 115" name="T47"/>
                <a:gd fmla="*/ 46 w 59" name="T48"/>
                <a:gd fmla="*/ 107 h 115" name="T49"/>
                <a:gd fmla="*/ 41 w 59" name="T50"/>
                <a:gd fmla="*/ 110 h 115" name="T51"/>
                <a:gd fmla="*/ 46 w 59" name="T52"/>
                <a:gd fmla="*/ 106 h 115" name="T53"/>
                <a:gd fmla="*/ 55 w 59" name="T54"/>
                <a:gd fmla="*/ 93 h 115" name="T55"/>
                <a:gd fmla="*/ 55 w 59" name="T56"/>
                <a:gd fmla="*/ 79 h 115" name="T57"/>
                <a:gd fmla="*/ 56 w 59" name="T58"/>
                <a:gd fmla="*/ 26 h 115" name="T59"/>
                <a:gd fmla="*/ 39 w 59" name="T60"/>
                <a:gd fmla="*/ 1 h 115" name="T61"/>
                <a:gd fmla="*/ 31 w 59" name="T62"/>
                <a:gd fmla="*/ 4 h 115" name="T63"/>
                <a:gd fmla="*/ 41 w 59" name="T64"/>
                <a:gd fmla="*/ 9 h 115" name="T65"/>
                <a:gd fmla="*/ 48 w 59" name="T66"/>
                <a:gd fmla="*/ 49 h 115" name="T67"/>
                <a:gd fmla="*/ 47 w 59" name="T68"/>
                <a:gd fmla="*/ 86 h 115" name="T69"/>
                <a:gd fmla="*/ 47 w 59" name="T70"/>
                <a:gd fmla="*/ 89 h 115" name="T71"/>
                <a:gd fmla="*/ 47 w 59" name="T72"/>
                <a:gd fmla="*/ 76 h 115" name="T73"/>
                <a:gd fmla="*/ 39 w 59" name="T74"/>
                <a:gd fmla="*/ 11 h 115" name="T75"/>
                <a:gd fmla="*/ 46 w 59" name="T76"/>
                <a:gd fmla="*/ 25 h 115" name="T77"/>
                <a:gd fmla="*/ 46 w 59" name="T78"/>
                <a:gd fmla="*/ 37 h 115" name="T79"/>
                <a:gd fmla="*/ 45 w 59" name="T80"/>
                <a:gd fmla="*/ 86 h 115" name="T81"/>
                <a:gd fmla="*/ 44 w 59" name="T82"/>
                <a:gd fmla="*/ 92 h 115" name="T83"/>
                <a:gd fmla="*/ 39 w 59" name="T84"/>
                <a:gd fmla="*/ 98 h 115" name="T85"/>
                <a:gd fmla="*/ 34 w 59" name="T86"/>
                <a:gd fmla="*/ 101 h 115" name="T87"/>
                <a:gd fmla="*/ 18 w 59" name="T88"/>
                <a:gd fmla="*/ 96 h 115" name="T89"/>
                <a:gd fmla="*/ 14 w 59" name="T90"/>
                <a:gd fmla="*/ 85 h 115" name="T91"/>
                <a:gd fmla="*/ 14 w 59" name="T92"/>
                <a:gd fmla="*/ 36 h 115" name="T93"/>
                <a:gd fmla="*/ 14 w 59" name="T94"/>
                <a:gd fmla="*/ 26 h 115" name="T95"/>
                <a:gd fmla="*/ 22 w 59" name="T96"/>
                <a:gd fmla="*/ 13 h 115" name="T97"/>
                <a:gd fmla="*/ 30 w 59" name="T98"/>
                <a:gd fmla="*/ 9 h 115" name="T99"/>
                <a:gd fmla="*/ 13 w 59" name="T100"/>
                <a:gd fmla="*/ 10 h 115" name="T101"/>
                <a:gd fmla="*/ 23 w 59" name="T102"/>
                <a:gd fmla="*/ 2 h 115" name="T103"/>
                <a:gd fmla="*/ 0 w 59" name="T104"/>
                <a:gd fmla="*/ 24 h 115" name="T105"/>
                <a:gd fmla="*/ 0 w 59" name="T106"/>
                <a:gd fmla="*/ 34 h 11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5" w="59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gdLst>
                <a:gd fmla="*/ 61 w 85" name="T0"/>
                <a:gd fmla="*/ 15 h 94" name="T1"/>
                <a:gd fmla="*/ 60 w 85" name="T2"/>
                <a:gd fmla="*/ 10 h 94" name="T3"/>
                <a:gd fmla="*/ 46 w 85" name="T4"/>
                <a:gd fmla="*/ 2 h 94" name="T5"/>
                <a:gd fmla="*/ 20 w 85" name="T6"/>
                <a:gd fmla="*/ 27 h 94" name="T7"/>
                <a:gd fmla="*/ 8 w 85" name="T8"/>
                <a:gd fmla="*/ 59 h 94" name="T9"/>
                <a:gd fmla="*/ 15 w 85" name="T10"/>
                <a:gd fmla="*/ 78 h 94" name="T11"/>
                <a:gd fmla="*/ 15 w 85" name="T12"/>
                <a:gd fmla="*/ 79 h 94" name="T13"/>
                <a:gd fmla="*/ 29 w 85" name="T14"/>
                <a:gd fmla="*/ 93 h 94" name="T15"/>
                <a:gd fmla="*/ 60 w 85" name="T16"/>
                <a:gd fmla="*/ 66 h 94" name="T17"/>
                <a:gd fmla="*/ 80 w 85" name="T18"/>
                <a:gd fmla="*/ 26 h 94" name="T19"/>
                <a:gd fmla="*/ 61 w 85" name="T20"/>
                <a:gd fmla="*/ 15 h 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4" w="85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gdLst>
                <a:gd fmla="*/ 86 w 97" name="T0"/>
                <a:gd fmla="*/ 48 h 104" name="T1"/>
                <a:gd fmla="*/ 56 w 97" name="T2"/>
                <a:gd fmla="*/ 83 h 104" name="T3"/>
                <a:gd fmla="*/ 48 w 97" name="T4"/>
                <a:gd fmla="*/ 93 h 104" name="T5"/>
                <a:gd fmla="*/ 31 w 97" name="T6"/>
                <a:gd fmla="*/ 101 h 104" name="T7"/>
                <a:gd fmla="*/ 43 w 97" name="T8"/>
                <a:gd fmla="*/ 97 h 104" name="T9"/>
                <a:gd fmla="*/ 49 w 97" name="T10"/>
                <a:gd fmla="*/ 92 h 104" name="T11"/>
                <a:gd fmla="*/ 82 w 97" name="T12"/>
                <a:gd fmla="*/ 52 h 104" name="T13"/>
                <a:gd fmla="*/ 86 w 97" name="T14"/>
                <a:gd fmla="*/ 47 h 104" name="T15"/>
                <a:gd fmla="*/ 93 w 97" name="T16"/>
                <a:gd fmla="*/ 20 h 104" name="T17"/>
                <a:gd fmla="*/ 83 w 97" name="T18"/>
                <a:gd fmla="*/ 11 h 104" name="T19"/>
                <a:gd fmla="*/ 87 w 97" name="T20"/>
                <a:gd fmla="*/ 21 h 104" name="T21"/>
                <a:gd fmla="*/ 80 w 97" name="T22"/>
                <a:gd fmla="*/ 42 h 104" name="T23"/>
                <a:gd fmla="*/ 44 w 97" name="T24"/>
                <a:gd fmla="*/ 85 h 104" name="T25"/>
                <a:gd fmla="*/ 40 w 97" name="T26"/>
                <a:gd fmla="*/ 89 h 104" name="T27"/>
                <a:gd fmla="*/ 41 w 97" name="T28"/>
                <a:gd fmla="*/ 88 h 104" name="T29"/>
                <a:gd fmla="*/ 44 w 97" name="T30"/>
                <a:gd fmla="*/ 85 h 104" name="T31"/>
                <a:gd fmla="*/ 80 w 97" name="T32"/>
                <a:gd fmla="*/ 42 h 104" name="T33"/>
                <a:gd fmla="*/ 83 w 97" name="T34"/>
                <a:gd fmla="*/ 30 h 104" name="T35"/>
                <a:gd fmla="*/ 78 w 97" name="T36"/>
                <a:gd fmla="*/ 41 h 104" name="T37"/>
                <a:gd fmla="*/ 47 w 97" name="T38"/>
                <a:gd fmla="*/ 77 h 104" name="T39"/>
                <a:gd fmla="*/ 38 w 97" name="T40"/>
                <a:gd fmla="*/ 87 h 104" name="T41"/>
                <a:gd fmla="*/ 20 w 97" name="T42"/>
                <a:gd fmla="*/ 87 h 104" name="T43"/>
                <a:gd fmla="*/ 19 w 97" name="T44"/>
                <a:gd fmla="*/ 86 h 104" name="T45"/>
                <a:gd fmla="*/ 18 w 97" name="T46"/>
                <a:gd fmla="*/ 85 h 104" name="T47"/>
                <a:gd fmla="*/ 15 w 97" name="T48"/>
                <a:gd fmla="*/ 74 h 104" name="T49"/>
                <a:gd fmla="*/ 20 w 97" name="T50"/>
                <a:gd fmla="*/ 62 h 104" name="T51"/>
                <a:gd fmla="*/ 50 w 97" name="T52"/>
                <a:gd fmla="*/ 24 h 104" name="T53"/>
                <a:gd fmla="*/ 56 w 97" name="T54"/>
                <a:gd fmla="*/ 17 h 104" name="T55"/>
                <a:gd fmla="*/ 60 w 97" name="T56"/>
                <a:gd fmla="*/ 14 h 104" name="T57"/>
                <a:gd fmla="*/ 79 w 97" name="T58"/>
                <a:gd fmla="*/ 16 h 104" name="T59"/>
                <a:gd fmla="*/ 66 w 97" name="T60"/>
                <a:gd fmla="*/ 6 h 104" name="T61"/>
                <a:gd fmla="*/ 79 w 97" name="T62"/>
                <a:gd fmla="*/ 7 h 104" name="T63"/>
                <a:gd fmla="*/ 55 w 97" name="T64"/>
                <a:gd fmla="*/ 1 h 104" name="T65"/>
                <a:gd fmla="*/ 43 w 97" name="T66"/>
                <a:gd fmla="*/ 10 h 104" name="T67"/>
                <a:gd fmla="*/ 10 w 97" name="T68"/>
                <a:gd fmla="*/ 52 h 104" name="T69"/>
                <a:gd fmla="*/ 7 w 97" name="T70"/>
                <a:gd fmla="*/ 56 h 104" name="T71"/>
                <a:gd fmla="*/ 2 w 97" name="T72"/>
                <a:gd fmla="*/ 85 h 104" name="T73"/>
                <a:gd fmla="*/ 11 w 97" name="T74"/>
                <a:gd fmla="*/ 98 h 104" name="T75"/>
                <a:gd fmla="*/ 31 w 97" name="T76"/>
                <a:gd fmla="*/ 103 h 104" name="T77"/>
                <a:gd fmla="*/ 50 w 97" name="T78"/>
                <a:gd fmla="*/ 95 h 104" name="T79"/>
                <a:gd fmla="*/ 58 w 97" name="T80"/>
                <a:gd fmla="*/ 84 h 104" name="T81"/>
                <a:gd fmla="*/ 51 w 97" name="T82"/>
                <a:gd fmla="*/ 93 h 104" name="T83"/>
                <a:gd fmla="*/ 49 w 97" name="T84"/>
                <a:gd fmla="*/ 96 h 104" name="T85"/>
                <a:gd fmla="*/ 16 w 97" name="T86"/>
                <a:gd fmla="*/ 100 h 104" name="T87"/>
                <a:gd fmla="*/ 10 w 97" name="T88"/>
                <a:gd fmla="*/ 97 h 104" name="T89"/>
                <a:gd fmla="*/ 4 w 97" name="T90"/>
                <a:gd fmla="*/ 89 h 104" name="T91"/>
                <a:gd fmla="*/ 6 w 97" name="T92"/>
                <a:gd fmla="*/ 59 h 104" name="T93"/>
                <a:gd fmla="*/ 7 w 97" name="T94"/>
                <a:gd fmla="*/ 92 h 104" name="T95"/>
                <a:gd fmla="*/ 10 w 97" name="T96"/>
                <a:gd fmla="*/ 95 h 104" name="T97"/>
                <a:gd fmla="*/ 13 w 97" name="T98"/>
                <a:gd fmla="*/ 97 h 104" name="T99"/>
                <a:gd fmla="*/ 46 w 97" name="T100"/>
                <a:gd fmla="*/ 97 h 104" name="T101"/>
                <a:gd fmla="*/ 55 w 97" name="T102"/>
                <a:gd fmla="*/ 87 h 104" name="T103"/>
                <a:gd fmla="*/ 83 w 97" name="T104"/>
                <a:gd fmla="*/ 55 h 104" name="T105"/>
                <a:gd fmla="*/ 88 w 97" name="T106"/>
                <a:gd fmla="*/ 48 h 104" name="T107"/>
                <a:gd fmla="*/ 94 w 97" name="T108"/>
                <a:gd fmla="*/ 20 h 104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04" w="97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gdLst>
                <a:gd fmla="*/ 97 w 98" name="T0"/>
                <a:gd fmla="*/ 50 h 66" name="T1"/>
                <a:gd fmla="*/ 80 w 98" name="T2"/>
                <a:gd fmla="*/ 27 h 66" name="T3"/>
                <a:gd fmla="*/ 68 w 98" name="T4"/>
                <a:gd fmla="*/ 28 h 66" name="T5"/>
                <a:gd fmla="*/ 45 w 98" name="T6"/>
                <a:gd fmla="*/ 3 h 66" name="T7"/>
                <a:gd fmla="*/ 32 w 98" name="T8"/>
                <a:gd fmla="*/ 4 h 66" name="T9"/>
                <a:gd fmla="*/ 15 w 98" name="T10"/>
                <a:gd fmla="*/ 6 h 66" name="T11"/>
                <a:gd fmla="*/ 15 w 98" name="T12"/>
                <a:gd fmla="*/ 29 h 66" name="T13"/>
                <a:gd fmla="*/ 28 w 98" name="T14"/>
                <a:gd fmla="*/ 28 h 66" name="T15"/>
                <a:gd fmla="*/ 30 w 98" name="T16"/>
                <a:gd fmla="*/ 28 h 66" name="T17"/>
                <a:gd fmla="*/ 29 w 98" name="T18"/>
                <a:gd fmla="*/ 36 h 66" name="T19"/>
                <a:gd fmla="*/ 42 w 98" name="T20"/>
                <a:gd fmla="*/ 57 h 66" name="T21"/>
                <a:gd fmla="*/ 64 w 98" name="T22"/>
                <a:gd fmla="*/ 55 h 66" name="T23"/>
                <a:gd fmla="*/ 65 w 98" name="T24"/>
                <a:gd fmla="*/ 55 h 66" name="T25"/>
                <a:gd fmla="*/ 83 w 98" name="T26"/>
                <a:gd fmla="*/ 64 h 66" name="T27"/>
                <a:gd fmla="*/ 97 w 98" name="T28"/>
                <a:gd fmla="*/ 50 h 6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6" w="98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gdLst>
                <a:gd fmla="*/ 107 w 112" name="T0"/>
                <a:gd fmla="*/ 42 h 86" name="T1"/>
                <a:gd fmla="*/ 110 w 112" name="T2"/>
                <a:gd fmla="*/ 58 h 86" name="T3"/>
                <a:gd fmla="*/ 106 w 112" name="T4"/>
                <a:gd fmla="*/ 70 h 86" name="T5"/>
                <a:gd fmla="*/ 105 w 112" name="T6"/>
                <a:gd fmla="*/ 72 h 86" name="T7"/>
                <a:gd fmla="*/ 72 w 112" name="T8"/>
                <a:gd fmla="*/ 81 h 86" name="T9"/>
                <a:gd fmla="*/ 65 w 112" name="T10"/>
                <a:gd fmla="*/ 78 h 86" name="T11"/>
                <a:gd fmla="*/ 73 w 112" name="T12"/>
                <a:gd fmla="*/ 82 h 86" name="T13"/>
                <a:gd fmla="*/ 103 w 112" name="T14"/>
                <a:gd fmla="*/ 73 h 86" name="T15"/>
                <a:gd fmla="*/ 109 w 112" name="T16"/>
                <a:gd fmla="*/ 60 h 86" name="T17"/>
                <a:gd fmla="*/ 106 w 112" name="T18"/>
                <a:gd fmla="*/ 42 h 86" name="T19"/>
                <a:gd fmla="*/ 94 w 112" name="T20"/>
                <a:gd fmla="*/ 35 h 86" name="T21"/>
                <a:gd fmla="*/ 100 w 112" name="T22"/>
                <a:gd fmla="*/ 44 h 86" name="T23"/>
                <a:gd fmla="*/ 101 w 112" name="T24"/>
                <a:gd fmla="*/ 52 h 86" name="T25"/>
                <a:gd fmla="*/ 99 w 112" name="T26"/>
                <a:gd fmla="*/ 66 h 86" name="T27"/>
                <a:gd fmla="*/ 92 w 112" name="T28"/>
                <a:gd fmla="*/ 73 h 86" name="T29"/>
                <a:gd fmla="*/ 75 w 112" name="T30"/>
                <a:gd fmla="*/ 74 h 86" name="T31"/>
                <a:gd fmla="*/ 60 w 112" name="T32"/>
                <a:gd fmla="*/ 66 h 86" name="T33"/>
                <a:gd fmla="*/ 72 w 112" name="T34"/>
                <a:gd fmla="*/ 73 h 86" name="T35"/>
                <a:gd fmla="*/ 75 w 112" name="T36"/>
                <a:gd fmla="*/ 74 h 86" name="T37"/>
                <a:gd fmla="*/ 92 w 112" name="T38"/>
                <a:gd fmla="*/ 73 h 86" name="T39"/>
                <a:gd fmla="*/ 98 w 112" name="T40"/>
                <a:gd fmla="*/ 67 h 86" name="T41"/>
                <a:gd fmla="*/ 101 w 112" name="T42"/>
                <a:gd fmla="*/ 54 h 86" name="T43"/>
                <a:gd fmla="*/ 98 w 112" name="T44"/>
                <a:gd fmla="*/ 50 h 86" name="T45"/>
                <a:gd fmla="*/ 97 w 112" name="T46"/>
                <a:gd fmla="*/ 63 h 86" name="T47"/>
                <a:gd fmla="*/ 96 w 112" name="T48"/>
                <a:gd fmla="*/ 66 h 86" name="T49"/>
                <a:gd fmla="*/ 78 w 112" name="T50"/>
                <a:gd fmla="*/ 72 h 86" name="T51"/>
                <a:gd fmla="*/ 73 w 112" name="T52"/>
                <a:gd fmla="*/ 70 h 86" name="T53"/>
                <a:gd fmla="*/ 28 w 112" name="T54"/>
                <a:gd fmla="*/ 46 h 86" name="T55"/>
                <a:gd fmla="*/ 20 w 112" name="T56"/>
                <a:gd fmla="*/ 42 h 86" name="T57"/>
                <a:gd fmla="*/ 14 w 112" name="T58"/>
                <a:gd fmla="*/ 33 h 86" name="T59"/>
                <a:gd fmla="*/ 21 w 112" name="T60"/>
                <a:gd fmla="*/ 17 h 86" name="T61"/>
                <a:gd fmla="*/ 36 w 112" name="T62"/>
                <a:gd fmla="*/ 17 h 86" name="T63"/>
                <a:gd fmla="*/ 50 w 112" name="T64"/>
                <a:gd fmla="*/ 23 h 86" name="T65"/>
                <a:gd fmla="*/ 79 w 112" name="T66"/>
                <a:gd fmla="*/ 28 h 86" name="T67"/>
                <a:gd fmla="*/ 59 w 112" name="T68"/>
                <a:gd fmla="*/ 12 h 86" name="T69"/>
                <a:gd fmla="*/ 43 w 112" name="T70"/>
                <a:gd fmla="*/ 4 h 86" name="T71"/>
                <a:gd fmla="*/ 6 w 112" name="T72"/>
                <a:gd fmla="*/ 12 h 86" name="T73"/>
                <a:gd fmla="*/ 5 w 112" name="T74"/>
                <a:gd fmla="*/ 47 h 86" name="T75"/>
                <a:gd fmla="*/ 23 w 112" name="T76"/>
                <a:gd fmla="*/ 60 h 86" name="T77"/>
                <a:gd fmla="*/ 66 w 112" name="T78"/>
                <a:gd fmla="*/ 81 h 86" name="T79"/>
                <a:gd fmla="*/ 70 w 112" name="T80"/>
                <a:gd fmla="*/ 83 h 86" name="T81"/>
                <a:gd fmla="*/ 31 w 112" name="T82"/>
                <a:gd fmla="*/ 63 h 86" name="T83"/>
                <a:gd fmla="*/ 14 w 112" name="T84"/>
                <a:gd fmla="*/ 55 h 86" name="T85"/>
                <a:gd fmla="*/ 8 w 112" name="T86"/>
                <a:gd fmla="*/ 50 h 86" name="T87"/>
                <a:gd fmla="*/ 2 w 112" name="T88"/>
                <a:gd fmla="*/ 21 h 86" name="T89"/>
                <a:gd fmla="*/ 12 w 112" name="T90"/>
                <a:gd fmla="*/ 52 h 86" name="T91"/>
                <a:gd fmla="*/ 21 w 112" name="T92"/>
                <a:gd fmla="*/ 57 h 86" name="T93"/>
                <a:gd fmla="*/ 65 w 112" name="T94"/>
                <a:gd fmla="*/ 80 h 86" name="T95"/>
                <a:gd fmla="*/ 72 w 112" name="T96"/>
                <a:gd fmla="*/ 83 h 86" name="T97"/>
                <a:gd fmla="*/ 91 w 112" name="T98"/>
                <a:gd fmla="*/ 85 h 86" name="T99"/>
                <a:gd fmla="*/ 107 w 112" name="T100"/>
                <a:gd fmla="*/ 72 h 86" name="T101"/>
                <a:gd fmla="*/ 112 w 112" name="T102"/>
                <a:gd fmla="*/ 58 h 8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86" w="112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gdLst>
                <a:gd fmla="*/ 90 w 93" name="T0"/>
                <a:gd fmla="*/ 33 h 48" name="T1"/>
                <a:gd fmla="*/ 84 w 93" name="T2"/>
                <a:gd fmla="*/ 11 h 48" name="T3"/>
                <a:gd fmla="*/ 70 w 93" name="T4"/>
                <a:gd fmla="*/ 2 h 48" name="T5"/>
                <a:gd fmla="*/ 31 w 93" name="T6"/>
                <a:gd fmla="*/ 19 h 48" name="T7"/>
                <a:gd fmla="*/ 30 w 93" name="T8"/>
                <a:gd fmla="*/ 19 h 48" name="T9"/>
                <a:gd fmla="*/ 29 w 93" name="T10"/>
                <a:gd fmla="*/ 18 h 48" name="T11"/>
                <a:gd fmla="*/ 8 w 93" name="T12"/>
                <a:gd fmla="*/ 23 h 48" name="T13"/>
                <a:gd fmla="*/ 14 w 93" name="T14"/>
                <a:gd fmla="*/ 44 h 48" name="T15"/>
                <a:gd fmla="*/ 28 w 93" name="T16"/>
                <a:gd fmla="*/ 43 h 48" name="T17"/>
                <a:gd fmla="*/ 76 w 93" name="T18"/>
                <a:gd fmla="*/ 47 h 48" name="T19"/>
                <a:gd fmla="*/ 90 w 93" name="T20"/>
                <a:gd fmla="*/ 33 h 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" w="93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gdLst>
                <a:gd fmla="*/ 95 w 118" name="T0"/>
                <a:gd fmla="*/ 0 h 69" name="T1"/>
                <a:gd fmla="*/ 111 w 118" name="T2"/>
                <a:gd fmla="*/ 43 h 69" name="T3"/>
                <a:gd fmla="*/ 95 w 118" name="T4"/>
                <a:gd fmla="*/ 53 h 69" name="T5"/>
                <a:gd fmla="*/ 83 w 118" name="T6"/>
                <a:gd fmla="*/ 56 h 69" name="T7"/>
                <a:gd fmla="*/ 90 w 118" name="T8"/>
                <a:gd fmla="*/ 54 h 69" name="T9"/>
                <a:gd fmla="*/ 96 w 118" name="T10"/>
                <a:gd fmla="*/ 53 h 69" name="T11"/>
                <a:gd fmla="*/ 113 w 118" name="T12"/>
                <a:gd fmla="*/ 39 h 69" name="T13"/>
                <a:gd fmla="*/ 95 w 118" name="T14"/>
                <a:gd fmla="*/ 1 h 69" name="T15"/>
                <a:gd fmla="*/ 82 w 118" name="T16"/>
                <a:gd fmla="*/ 4 h 69" name="T17"/>
                <a:gd fmla="*/ 93 w 118" name="T18"/>
                <a:gd fmla="*/ 7 h 69" name="T19"/>
                <a:gd fmla="*/ 106 w 118" name="T20"/>
                <a:gd fmla="*/ 23 h 69" name="T21"/>
                <a:gd fmla="*/ 98 w 118" name="T22"/>
                <a:gd fmla="*/ 44 h 69" name="T23"/>
                <a:gd fmla="*/ 79 w 118" name="T24"/>
                <a:gd fmla="*/ 48 h 69" name="T25"/>
                <a:gd fmla="*/ 92 w 118" name="T26"/>
                <a:gd fmla="*/ 45 h 69" name="T27"/>
                <a:gd fmla="*/ 102 w 118" name="T28"/>
                <a:gd fmla="*/ 41 h 69" name="T29"/>
                <a:gd fmla="*/ 94 w 118" name="T30"/>
                <a:gd fmla="*/ 10 h 69" name="T31"/>
                <a:gd fmla="*/ 102 w 118" name="T32"/>
                <a:gd fmla="*/ 19 h 69" name="T33"/>
                <a:gd fmla="*/ 97 w 118" name="T34"/>
                <a:gd fmla="*/ 42 h 69" name="T35"/>
                <a:gd fmla="*/ 79 w 118" name="T36"/>
                <a:gd fmla="*/ 46 h 69" name="T37"/>
                <a:gd fmla="*/ 30 w 118" name="T38"/>
                <a:gd fmla="*/ 55 h 69" name="T39"/>
                <a:gd fmla="*/ 28 w 118" name="T40"/>
                <a:gd fmla="*/ 55 h 69" name="T41"/>
                <a:gd fmla="*/ 25 w 118" name="T42"/>
                <a:gd fmla="*/ 54 h 69" name="T43"/>
                <a:gd fmla="*/ 16 w 118" name="T44"/>
                <a:gd fmla="*/ 36 h 69" name="T45"/>
                <a:gd fmla="*/ 25 w 118" name="T46"/>
                <a:gd fmla="*/ 25 h 69" name="T47"/>
                <a:gd fmla="*/ 31 w 118" name="T48"/>
                <a:gd fmla="*/ 24 h 69" name="T49"/>
                <a:gd fmla="*/ 66 w 118" name="T50"/>
                <a:gd fmla="*/ 9 h 69" name="T51"/>
                <a:gd fmla="*/ 49 w 118" name="T52"/>
                <a:gd fmla="*/ 6 h 69" name="T53"/>
                <a:gd fmla="*/ 25 w 118" name="T54"/>
                <a:gd fmla="*/ 11 h 69" name="T55"/>
                <a:gd fmla="*/ 9 w 118" name="T56"/>
                <a:gd fmla="*/ 19 h 69" name="T57"/>
                <a:gd fmla="*/ 2 w 118" name="T58"/>
                <a:gd fmla="*/ 31 h 69" name="T59"/>
                <a:gd fmla="*/ 25 w 118" name="T60"/>
                <a:gd fmla="*/ 69 h 69" name="T61"/>
                <a:gd fmla="*/ 27 w 118" name="T62"/>
                <a:gd fmla="*/ 69 h 69" name="T63"/>
                <a:gd fmla="*/ 37 w 118" name="T64"/>
                <a:gd fmla="*/ 69 h 69" name="T65"/>
                <a:gd fmla="*/ 84 w 118" name="T66"/>
                <a:gd fmla="*/ 58 h 69" name="T67"/>
                <a:gd fmla="*/ 99 w 118" name="T68"/>
                <a:gd fmla="*/ 55 h 69" name="T69"/>
                <a:gd fmla="*/ 94 w 118" name="T70"/>
                <a:gd fmla="*/ 56 h 69" name="T71"/>
                <a:gd fmla="*/ 55 w 118" name="T72"/>
                <a:gd fmla="*/ 64 h 69" name="T73"/>
                <a:gd fmla="*/ 29 w 118" name="T74"/>
                <a:gd fmla="*/ 69 h 69" name="T75"/>
                <a:gd fmla="*/ 27 w 118" name="T76"/>
                <a:gd fmla="*/ 69 h 69" name="T77"/>
                <a:gd fmla="*/ 14 w 118" name="T78"/>
                <a:gd fmla="*/ 65 h 69" name="T79"/>
                <a:gd fmla="*/ 15 w 118" name="T80"/>
                <a:gd fmla="*/ 64 h 69" name="T81"/>
                <a:gd fmla="*/ 27 w 118" name="T82"/>
                <a:gd fmla="*/ 67 h 69" name="T83"/>
                <a:gd fmla="*/ 29 w 118" name="T84"/>
                <a:gd fmla="*/ 68 h 69" name="T85"/>
                <a:gd fmla="*/ 55 w 118" name="T86"/>
                <a:gd fmla="*/ 63 h 69" name="T87"/>
                <a:gd fmla="*/ 95 w 118" name="T88"/>
                <a:gd fmla="*/ 55 h 69" name="T89"/>
                <a:gd fmla="*/ 105 w 118" name="T90"/>
                <a:gd fmla="*/ 50 h 69" name="T91"/>
                <a:gd fmla="*/ 118 w 118" name="T92"/>
                <a:gd fmla="*/ 31 h 6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9" w="118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gdLst>
                <a:gd fmla="*/ 518 w 570" name="T0"/>
                <a:gd fmla="*/ 231 h 629" name="T1"/>
                <a:gd fmla="*/ 454 w 570" name="T2"/>
                <a:gd fmla="*/ 271 h 629" name="T3"/>
                <a:gd fmla="*/ 496 w 570" name="T4"/>
                <a:gd fmla="*/ 135 h 629" name="T5"/>
                <a:gd fmla="*/ 393 w 570" name="T6"/>
                <a:gd fmla="*/ 205 h 629" name="T7"/>
                <a:gd fmla="*/ 326 w 570" name="T8"/>
                <a:gd fmla="*/ 264 h 629" name="T9"/>
                <a:gd fmla="*/ 474 w 570" name="T10"/>
                <a:gd fmla="*/ 89 h 629" name="T11"/>
                <a:gd fmla="*/ 385 w 570" name="T12"/>
                <a:gd fmla="*/ 100 h 629" name="T13"/>
                <a:gd fmla="*/ 322 w 570" name="T14"/>
                <a:gd fmla="*/ 156 h 629" name="T15"/>
                <a:gd fmla="*/ 401 w 570" name="T16"/>
                <a:gd fmla="*/ 66 h 629" name="T17"/>
                <a:gd fmla="*/ 279 w 570" name="T18"/>
                <a:gd fmla="*/ 80 h 629" name="T19"/>
                <a:gd fmla="*/ 223 w 570" name="T20"/>
                <a:gd fmla="*/ 103 h 629" name="T21"/>
                <a:gd fmla="*/ 280 w 570" name="T22"/>
                <a:gd fmla="*/ 61 h 629" name="T23"/>
                <a:gd fmla="*/ 212 w 570" name="T24"/>
                <a:gd fmla="*/ 33 h 629" name="T25"/>
                <a:gd fmla="*/ 78 w 570" name="T26"/>
                <a:gd fmla="*/ 109 h 629" name="T27"/>
                <a:gd fmla="*/ 29 w 570" name="T28"/>
                <a:gd fmla="*/ 198 h 629" name="T29"/>
                <a:gd fmla="*/ 35 w 570" name="T30"/>
                <a:gd fmla="*/ 232 h 629" name="T31"/>
                <a:gd fmla="*/ 42 w 570" name="T32"/>
                <a:gd fmla="*/ 311 h 629" name="T33"/>
                <a:gd fmla="*/ 20 w 570" name="T34"/>
                <a:gd fmla="*/ 366 h 629" name="T35"/>
                <a:gd fmla="*/ 73 w 570" name="T36"/>
                <a:gd fmla="*/ 388 h 629" name="T37"/>
                <a:gd fmla="*/ 178 w 570" name="T38"/>
                <a:gd fmla="*/ 311 h 629" name="T39"/>
                <a:gd fmla="*/ 102 w 570" name="T40"/>
                <a:gd fmla="*/ 390 h 629" name="T41"/>
                <a:gd fmla="*/ 92 w 570" name="T42"/>
                <a:gd fmla="*/ 469 h 629" name="T43"/>
                <a:gd fmla="*/ 196 w 570" name="T44"/>
                <a:gd fmla="*/ 407 h 629" name="T45"/>
                <a:gd fmla="*/ 265 w 570" name="T46"/>
                <a:gd fmla="*/ 373 h 629" name="T47"/>
                <a:gd fmla="*/ 196 w 570" name="T48"/>
                <a:gd fmla="*/ 450 h 629" name="T49"/>
                <a:gd fmla="*/ 179 w 570" name="T50"/>
                <a:gd fmla="*/ 542 h 629" name="T51"/>
                <a:gd fmla="*/ 261 w 570" name="T52"/>
                <a:gd fmla="*/ 489 h 629" name="T53"/>
                <a:gd fmla="*/ 270 w 570" name="T54"/>
                <a:gd fmla="*/ 506 h 629" name="T55"/>
                <a:gd fmla="*/ 208 w 570" name="T56"/>
                <a:gd fmla="*/ 588 h 629" name="T57"/>
                <a:gd fmla="*/ 303 w 570" name="T58"/>
                <a:gd fmla="*/ 597 h 629" name="T59"/>
                <a:gd fmla="*/ 332 w 570" name="T60"/>
                <a:gd fmla="*/ 603 h 629" name="T61"/>
                <a:gd fmla="*/ 406 w 570" name="T62"/>
                <a:gd fmla="*/ 554 h 629" name="T63"/>
                <a:gd fmla="*/ 430 w 570" name="T64"/>
                <a:gd fmla="*/ 535 h 629" name="T65"/>
                <a:gd fmla="*/ 504 w 570" name="T66"/>
                <a:gd fmla="*/ 444 h 629" name="T67"/>
                <a:gd fmla="*/ 549 w 570" name="T68"/>
                <a:gd fmla="*/ 342 h 629" name="T69"/>
                <a:gd fmla="*/ 563 w 570" name="T70"/>
                <a:gd fmla="*/ 266 h 62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29" w="570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gdLst>
                <a:gd fmla="*/ 275 w 339" name="T0"/>
                <a:gd fmla="*/ 103 h 348" name="T1"/>
                <a:gd fmla="*/ 261 w 339" name="T2"/>
                <a:gd fmla="*/ 119 h 348" name="T3"/>
                <a:gd fmla="*/ 256 w 339" name="T4"/>
                <a:gd fmla="*/ 55 h 348" name="T5"/>
                <a:gd fmla="*/ 214 w 339" name="T6"/>
                <a:gd fmla="*/ 32 h 348" name="T7"/>
                <a:gd fmla="*/ 151 w 339" name="T8"/>
                <a:gd fmla="*/ 73 h 348" name="T9"/>
                <a:gd fmla="*/ 161 w 339" name="T10"/>
                <a:gd fmla="*/ 56 h 348" name="T11"/>
                <a:gd fmla="*/ 111 w 339" name="T12"/>
                <a:gd fmla="*/ 46 h 348" name="T13"/>
                <a:gd fmla="*/ 86 w 339" name="T14"/>
                <a:gd fmla="*/ 100 h 348" name="T15"/>
                <a:gd fmla="*/ 74 w 339" name="T16"/>
                <a:gd fmla="*/ 103 h 348" name="T17"/>
                <a:gd fmla="*/ 49 w 339" name="T18"/>
                <a:gd fmla="*/ 132 h 348" name="T19"/>
                <a:gd fmla="*/ 67 w 339" name="T20"/>
                <a:gd fmla="*/ 154 h 348" name="T21"/>
                <a:gd fmla="*/ 102 w 339" name="T22"/>
                <a:gd fmla="*/ 239 h 348" name="T23"/>
                <a:gd fmla="*/ 131 w 339" name="T24"/>
                <a:gd fmla="*/ 333 h 348" name="T25"/>
                <a:gd fmla="*/ 117 w 339" name="T26"/>
                <a:gd fmla="*/ 205 h 348" name="T27"/>
                <a:gd fmla="*/ 83 w 339" name="T28"/>
                <a:gd fmla="*/ 129 h 348" name="T29"/>
                <a:gd fmla="*/ 132 w 339" name="T30"/>
                <a:gd fmla="*/ 89 h 348" name="T31"/>
                <a:gd fmla="*/ 217 w 339" name="T32"/>
                <a:gd fmla="*/ 87 h 348" name="T33"/>
                <a:gd fmla="*/ 257 w 339" name="T34"/>
                <a:gd fmla="*/ 143 h 348" name="T35"/>
                <a:gd fmla="*/ 208 w 339" name="T36"/>
                <a:gd fmla="*/ 272 h 348" name="T37"/>
                <a:gd fmla="*/ 186 w 339" name="T38"/>
                <a:gd fmla="*/ 333 h 348" name="T39"/>
                <a:gd fmla="*/ 228 w 339" name="T40"/>
                <a:gd fmla="*/ 283 h 348" name="T41"/>
                <a:gd fmla="*/ 280 w 339" name="T42"/>
                <a:gd fmla="*/ 147 h 348" name="T43"/>
                <a:gd fmla="*/ 323 w 339" name="T44"/>
                <a:gd fmla="*/ 92 h 348" name="T45"/>
                <a:gd fmla="*/ 40 w 339" name="T46"/>
                <a:gd fmla="*/ 99 h 348" name="T47"/>
                <a:gd fmla="*/ 43 w 339" name="T48"/>
                <a:gd fmla="*/ 103 h 348" name="T49"/>
                <a:gd fmla="*/ 142 w 339" name="T50"/>
                <a:gd fmla="*/ 37 h 348" name="T51"/>
                <a:gd fmla="*/ 141 w 339" name="T52"/>
                <a:gd fmla="*/ 44 h 348" name="T53"/>
                <a:gd fmla="*/ 142 w 339" name="T54"/>
                <a:gd fmla="*/ 37 h 348" name="T55"/>
                <a:gd fmla="*/ 235 w 339" name="T56"/>
                <a:gd fmla="*/ 43 h 348" name="T57"/>
                <a:gd fmla="*/ 234 w 339" name="T58"/>
                <a:gd fmla="*/ 46 h 348" name="T59"/>
                <a:gd fmla="*/ 300 w 339" name="T60"/>
                <a:gd fmla="*/ 115 h 348" name="T61"/>
                <a:gd fmla="*/ 296 w 339" name="T62"/>
                <a:gd fmla="*/ 112 h 348" name="T63"/>
                <a:gd fmla="*/ 304 w 339" name="T64"/>
                <a:gd fmla="*/ 108 h 34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48" w="339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gdLst>
                <a:gd fmla="*/ 243 w 258" name="T0"/>
                <a:gd fmla="*/ 1 h 38" name="T1"/>
                <a:gd fmla="*/ 129 w 258" name="T2"/>
                <a:gd fmla="*/ 1 h 38" name="T3"/>
                <a:gd fmla="*/ 15 w 258" name="T4"/>
                <a:gd fmla="*/ 9 h 38" name="T5"/>
                <a:gd fmla="*/ 15 w 258" name="T6"/>
                <a:gd fmla="*/ 32 h 38" name="T7"/>
                <a:gd fmla="*/ 93 w 258" name="T8"/>
                <a:gd fmla="*/ 26 h 38" name="T9"/>
                <a:gd fmla="*/ 107 w 258" name="T10"/>
                <a:gd fmla="*/ 35 h 38" name="T11"/>
                <a:gd fmla="*/ 169 w 258" name="T12"/>
                <a:gd fmla="*/ 32 h 38" name="T13"/>
                <a:gd fmla="*/ 204 w 258" name="T14"/>
                <a:gd fmla="*/ 32 h 38" name="T15"/>
                <a:gd fmla="*/ 243 w 258" name="T16"/>
                <a:gd fmla="*/ 24 h 38" name="T17"/>
                <a:gd fmla="*/ 243 w 258" name="T18"/>
                <a:gd fmla="*/ 1 h 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" w="25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gdLst>
                <a:gd fmla="*/ 248 w 259" name="T0"/>
                <a:gd fmla="*/ 5 h 41" name="T1"/>
                <a:gd fmla="*/ 186 w 259" name="T2"/>
                <a:gd fmla="*/ 2 h 41" name="T3"/>
                <a:gd fmla="*/ 117 w 259" name="T4"/>
                <a:gd fmla="*/ 3 h 41" name="T5"/>
                <a:gd fmla="*/ 60 w 259" name="T6"/>
                <a:gd fmla="*/ 1 h 41" name="T7"/>
                <a:gd fmla="*/ 12 w 259" name="T8"/>
                <a:gd fmla="*/ 11 h 41" name="T9"/>
                <a:gd fmla="*/ 24 w 259" name="T10"/>
                <a:gd fmla="*/ 31 h 41" name="T11"/>
                <a:gd fmla="*/ 64 w 259" name="T12"/>
                <a:gd fmla="*/ 25 h 41" name="T13"/>
                <a:gd fmla="*/ 100 w 259" name="T14"/>
                <a:gd fmla="*/ 26 h 41" name="T15"/>
                <a:gd fmla="*/ 110 w 259" name="T16"/>
                <a:gd fmla="*/ 40 h 41" name="T17"/>
                <a:gd fmla="*/ 191 w 259" name="T18"/>
                <a:gd fmla="*/ 40 h 41" name="T19"/>
                <a:gd fmla="*/ 250 w 259" name="T20"/>
                <a:gd fmla="*/ 26 h 41" name="T21"/>
                <a:gd fmla="*/ 248 w 259" name="T22"/>
                <a:gd fmla="*/ 5 h 4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" w="259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gdLst>
                <a:gd fmla="*/ 239 w 246" name="T0"/>
                <a:gd fmla="*/ 18 h 107" name="T1"/>
                <a:gd fmla="*/ 159 w 246" name="T2"/>
                <a:gd fmla="*/ 9 h 107" name="T3"/>
                <a:gd fmla="*/ 15 w 246" name="T4"/>
                <a:gd fmla="*/ 23 h 107" name="T5"/>
                <a:gd fmla="*/ 21 w 246" name="T6"/>
                <a:gd fmla="*/ 45 h 107" name="T7"/>
                <a:gd fmla="*/ 45 w 246" name="T8"/>
                <a:gd fmla="*/ 40 h 107" name="T9"/>
                <a:gd fmla="*/ 46 w 246" name="T10"/>
                <a:gd fmla="*/ 54 h 107" name="T11"/>
                <a:gd fmla="*/ 64 w 246" name="T12"/>
                <a:gd fmla="*/ 63 h 107" name="T13"/>
                <a:gd fmla="*/ 61 w 246" name="T14"/>
                <a:gd fmla="*/ 73 h 107" name="T15"/>
                <a:gd fmla="*/ 63 w 246" name="T16"/>
                <a:gd fmla="*/ 78 h 107" name="T17"/>
                <a:gd fmla="*/ 63 w 246" name="T18"/>
                <a:gd fmla="*/ 95 h 107" name="T19"/>
                <a:gd fmla="*/ 80 w 246" name="T20"/>
                <a:gd fmla="*/ 102 h 107" name="T21"/>
                <a:gd fmla="*/ 84 w 246" name="T22"/>
                <a:gd fmla="*/ 100 h 107" name="T23"/>
                <a:gd fmla="*/ 112 w 246" name="T24"/>
                <a:gd fmla="*/ 106 h 107" name="T25"/>
                <a:gd fmla="*/ 150 w 246" name="T26"/>
                <a:gd fmla="*/ 106 h 107" name="T27"/>
                <a:gd fmla="*/ 189 w 246" name="T28"/>
                <a:gd fmla="*/ 78 h 107" name="T29"/>
                <a:gd fmla="*/ 193 w 246" name="T30"/>
                <a:gd fmla="*/ 70 h 107" name="T31"/>
                <a:gd fmla="*/ 200 w 246" name="T32"/>
                <a:gd fmla="*/ 56 h 107" name="T33"/>
                <a:gd fmla="*/ 197 w 246" name="T34"/>
                <a:gd fmla="*/ 45 h 107" name="T35"/>
                <a:gd fmla="*/ 234 w 246" name="T36"/>
                <a:gd fmla="*/ 37 h 107" name="T37"/>
                <a:gd fmla="*/ 239 w 246" name="T38"/>
                <a:gd fmla="*/ 18 h 107" name="T39"/>
                <a:gd fmla="*/ 97 w 246" name="T40"/>
                <a:gd fmla="*/ 62 h 107" name="T41"/>
                <a:gd fmla="*/ 104 w 246" name="T42"/>
                <a:gd fmla="*/ 62 h 107" name="T43"/>
                <a:gd fmla="*/ 166 w 246" name="T44"/>
                <a:gd fmla="*/ 62 h 107" name="T45"/>
                <a:gd fmla="*/ 97 w 246" name="T46"/>
                <a:gd fmla="*/ 62 h 10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07" w="246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gdLst>
                <a:gd fmla="*/ 3 w 3" name="T0"/>
                <a:gd fmla="*/ 2 h 2" name="T1"/>
                <a:gd fmla="*/ 0 w 3" name="T2"/>
                <a:gd fmla="*/ 0 h 2" name="T3"/>
                <a:gd fmla="*/ 1 w 3" name="T4"/>
                <a:gd fmla="*/ 1 h 2" name="T5"/>
                <a:gd fmla="*/ 3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2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4" name="Freeform 20"/>
            <p:cNvSpPr/>
            <p:nvPr/>
          </p:nvSpPr>
          <p:spPr bwMode="auto">
            <a:xfrm flipH="1">
              <a:off x="7475538" y="34528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gdLst>
                <a:gd fmla="*/ 0 w 3" name="T0"/>
                <a:gd fmla="*/ 2 h 2" name="T1"/>
                <a:gd fmla="*/ 3 w 3" name="T2"/>
                <a:gd fmla="*/ 0 h 2" name="T3"/>
                <a:gd fmla="*/ 0 w 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gdLst>
                <a:gd fmla="*/ 1 w 1" name="T0"/>
                <a:gd fmla="*/ 1 h 1" name="T1"/>
                <a:gd fmla="*/ 0 w 1" name="T2"/>
                <a:gd fmla="*/ 0 h 1" name="T3"/>
                <a:gd fmla="*/ 0 w 1" name="T4"/>
                <a:gd fmla="*/ 0 h 1" name="T5"/>
                <a:gd fmla="*/ 1 w 1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6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gdLst>
                <a:gd fmla="*/ 2 w 2" name="T0"/>
                <a:gd fmla="*/ 1 h 1" name="T1"/>
                <a:gd fmla="*/ 0 w 2" name="T2"/>
                <a:gd fmla="*/ 0 h 1" name="T3"/>
                <a:gd fmla="*/ 1 w 2" name="T4"/>
                <a:gd fmla="*/ 1 h 1" name="T5"/>
                <a:gd fmla="*/ 2 w 2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2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gdLst>
                <a:gd fmla="*/ 13 w 13" name="T0"/>
                <a:gd fmla="*/ 0 h 9" name="T1"/>
                <a:gd fmla="*/ 9 w 13" name="T2"/>
                <a:gd fmla="*/ 3 h 9" name="T3"/>
                <a:gd fmla="*/ 0 w 13" name="T4"/>
                <a:gd fmla="*/ 9 h 9" name="T5"/>
                <a:gd fmla="*/ 0 w 13" name="T6"/>
                <a:gd fmla="*/ 9 h 9" name="T7"/>
                <a:gd fmla="*/ 9 w 13" name="T8"/>
                <a:gd fmla="*/ 3 h 9" name="T9"/>
                <a:gd fmla="*/ 13 w 13" name="T10"/>
                <a:gd fmla="*/ 0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13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3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gdLst>
                <a:gd fmla="*/ 2 w 2" name="T0"/>
                <a:gd fmla="*/ 14 h 14" name="T1"/>
                <a:gd fmla="*/ 2 w 2" name="T2"/>
                <a:gd fmla="*/ 14 h 14" name="T3"/>
                <a:gd fmla="*/ 0 w 2" name="T4"/>
                <a:gd fmla="*/ 0 h 14" name="T5"/>
                <a:gd fmla="*/ 2 w 2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2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gdLst>
                <a:gd fmla="*/ 1 w 32" name="T0"/>
                <a:gd fmla="*/ 18 h 47" name="T1"/>
                <a:gd fmla="*/ 3 w 32" name="T2"/>
                <a:gd fmla="*/ 14 h 47" name="T3"/>
                <a:gd fmla="*/ 3 w 32" name="T4"/>
                <a:gd fmla="*/ 13 h 47" name="T5"/>
                <a:gd fmla="*/ 5 w 32" name="T6"/>
                <a:gd fmla="*/ 12 h 47" name="T7"/>
                <a:gd fmla="*/ 2 w 32" name="T8"/>
                <a:gd fmla="*/ 19 h 47" name="T9"/>
                <a:gd fmla="*/ 1 w 32" name="T10"/>
                <a:gd fmla="*/ 38 h 47" name="T11"/>
                <a:gd fmla="*/ 11 w 32" name="T12"/>
                <a:gd fmla="*/ 41 h 47" name="T13"/>
                <a:gd fmla="*/ 15 w 32" name="T14"/>
                <a:gd fmla="*/ 39 h 47" name="T15"/>
                <a:gd fmla="*/ 25 w 32" name="T16"/>
                <a:gd fmla="*/ 27 h 47" name="T17"/>
                <a:gd fmla="*/ 4 w 32" name="T18"/>
                <a:gd fmla="*/ 44 h 47" name="T19"/>
                <a:gd fmla="*/ 10 w 32" name="T20"/>
                <a:gd fmla="*/ 40 h 47" name="T21"/>
                <a:gd fmla="*/ 18 w 32" name="T22"/>
                <a:gd fmla="*/ 34 h 47" name="T23"/>
                <a:gd fmla="*/ 25 w 32" name="T24"/>
                <a:gd fmla="*/ 26 h 47" name="T25"/>
                <a:gd fmla="*/ 20 w 32" name="T26"/>
                <a:gd fmla="*/ 22 h 47" name="T27"/>
                <a:gd fmla="*/ 17 w 32" name="T28"/>
                <a:gd fmla="*/ 23 h 47" name="T29"/>
                <a:gd fmla="*/ 14 w 32" name="T30"/>
                <a:gd fmla="*/ 26 h 47" name="T31"/>
                <a:gd fmla="*/ 15 w 32" name="T32"/>
                <a:gd fmla="*/ 22 h 47" name="T33"/>
                <a:gd fmla="*/ 16 w 32" name="T34"/>
                <a:gd fmla="*/ 20 h 47" name="T35"/>
                <a:gd fmla="*/ 16 w 32" name="T36"/>
                <a:gd fmla="*/ 19 h 47" name="T37"/>
                <a:gd fmla="*/ 17 w 32" name="T38"/>
                <a:gd fmla="*/ 19 h 47" name="T39"/>
                <a:gd fmla="*/ 21 w 32" name="T40"/>
                <a:gd fmla="*/ 20 h 47" name="T41"/>
                <a:gd fmla="*/ 24 w 32" name="T42"/>
                <a:gd fmla="*/ 17 h 47" name="T43"/>
                <a:gd fmla="*/ 27 w 32" name="T44"/>
                <a:gd fmla="*/ 22 h 47" name="T45"/>
                <a:gd fmla="*/ 28 w 32" name="T46"/>
                <a:gd fmla="*/ 8 h 47" name="T47"/>
                <a:gd fmla="*/ 27 w 32" name="T48"/>
                <a:gd fmla="*/ 5 h 47" name="T49"/>
                <a:gd fmla="*/ 26 w 32" name="T50"/>
                <a:gd fmla="*/ 5 h 47" name="T51"/>
                <a:gd fmla="*/ 20 w 32" name="T52"/>
                <a:gd fmla="*/ 1 h 47" name="T53"/>
                <a:gd fmla="*/ 20 w 32" name="T54"/>
                <a:gd fmla="*/ 1 h 47" name="T55"/>
                <a:gd fmla="*/ 15 w 32" name="T56"/>
                <a:gd fmla="*/ 2 h 47" name="T57"/>
                <a:gd fmla="*/ 5 w 32" name="T58"/>
                <a:gd fmla="*/ 10 h 47" name="T59"/>
                <a:gd fmla="*/ 3 w 32" name="T60"/>
                <a:gd fmla="*/ 14 h 47" name="T61"/>
                <a:gd fmla="*/ 2 w 32" name="T62"/>
                <a:gd fmla="*/ 16 h 47" name="T63"/>
                <a:gd fmla="*/ 0 w 32" name="T64"/>
                <a:gd fmla="*/ 38 h 47" name="T65"/>
                <a:gd fmla="*/ 1 w 32" name="T66"/>
                <a:gd fmla="*/ 38 h 47" name="T67"/>
                <a:gd fmla="*/ 11 w 32" name="T68"/>
                <a:gd fmla="*/ 29 h 47" name="T69"/>
                <a:gd fmla="*/ 11 w 32" name="T70"/>
                <a:gd fmla="*/ 29 h 47" name="T71"/>
                <a:gd fmla="*/ 11 w 32" name="T72"/>
                <a:gd fmla="*/ 29 h 47" name="T73"/>
                <a:gd fmla="*/ 3 w 32" name="T74"/>
                <a:gd fmla="*/ 24 h 47" name="T75"/>
                <a:gd fmla="*/ 4 w 32" name="T76"/>
                <a:gd fmla="*/ 42 h 47" name="T77"/>
                <a:gd fmla="*/ 6 w 32" name="T78"/>
                <a:gd fmla="*/ 32 h 47" name="T79"/>
                <a:gd fmla="*/ 5 w 32" name="T80"/>
                <a:gd fmla="*/ 33 h 47" name="T81"/>
                <a:gd fmla="*/ 6 w 32" name="T82"/>
                <a:gd fmla="*/ 32 h 47" name="T83"/>
                <a:gd fmla="*/ 11 w 32" name="T84"/>
                <a:gd fmla="*/ 34 h 47" name="T85"/>
                <a:gd fmla="*/ 11 w 32" name="T86"/>
                <a:gd fmla="*/ 36 h 47" name="T87"/>
                <a:gd fmla="*/ 21 w 32" name="T88"/>
                <a:gd fmla="*/ 15 h 4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47" w="32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5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gdLst>
                <a:gd fmla="*/ 15 w 30" name="T0"/>
                <a:gd fmla="*/ 42 h 46" name="T1"/>
                <a:gd fmla="*/ 16 w 30" name="T2"/>
                <a:gd fmla="*/ 41 h 46" name="T3"/>
                <a:gd fmla="*/ 17 w 30" name="T4"/>
                <a:gd fmla="*/ 36 h 46" name="T5"/>
                <a:gd fmla="*/ 14 w 30" name="T6"/>
                <a:gd fmla="*/ 36 h 46" name="T7"/>
                <a:gd fmla="*/ 10 w 30" name="T8"/>
                <a:gd fmla="*/ 40 h 46" name="T9"/>
                <a:gd fmla="*/ 7 w 30" name="T10"/>
                <a:gd fmla="*/ 43 h 46" name="T11"/>
                <a:gd fmla="*/ 6 w 30" name="T12"/>
                <a:gd fmla="*/ 41 h 46" name="T13"/>
                <a:gd fmla="*/ 5 w 30" name="T14"/>
                <a:gd fmla="*/ 36 h 46" name="T15"/>
                <a:gd fmla="*/ 4 w 30" name="T16"/>
                <a:gd fmla="*/ 37 h 46" name="T17"/>
                <a:gd fmla="*/ 3 w 30" name="T18"/>
                <a:gd fmla="*/ 31 h 46" name="T19"/>
                <a:gd fmla="*/ 4 w 30" name="T20"/>
                <a:gd fmla="*/ 36 h 46" name="T21"/>
                <a:gd fmla="*/ 4 w 30" name="T22"/>
                <a:gd fmla="*/ 36 h 46" name="T23"/>
                <a:gd fmla="*/ 5 w 30" name="T24"/>
                <a:gd fmla="*/ 36 h 46" name="T25"/>
                <a:gd fmla="*/ 5 w 30" name="T26"/>
                <a:gd fmla="*/ 37 h 46" name="T27"/>
                <a:gd fmla="*/ 7 w 30" name="T28"/>
                <a:gd fmla="*/ 43 h 46" name="T29"/>
                <a:gd fmla="*/ 12 w 30" name="T30"/>
                <a:gd fmla="*/ 38 h 46" name="T31"/>
                <a:gd fmla="*/ 14 w 30" name="T32"/>
                <a:gd fmla="*/ 36 h 46" name="T33"/>
                <a:gd fmla="*/ 15 w 30" name="T34"/>
                <a:gd fmla="*/ 38 h 46" name="T35"/>
                <a:gd fmla="*/ 15 w 30" name="T36"/>
                <a:gd fmla="*/ 38 h 46" name="T37"/>
                <a:gd fmla="*/ 25 w 30" name="T38"/>
                <a:gd fmla="*/ 26 h 46" name="T39"/>
                <a:gd fmla="*/ 24 w 30" name="T40"/>
                <a:gd fmla="*/ 20 h 46" name="T41"/>
                <a:gd fmla="*/ 19 w 30" name="T42"/>
                <a:gd fmla="*/ 20 h 46" name="T43"/>
                <a:gd fmla="*/ 12 w 30" name="T44"/>
                <a:gd fmla="*/ 27 h 46" name="T45"/>
                <a:gd fmla="*/ 12 w 30" name="T46"/>
                <a:gd fmla="*/ 27 h 46" name="T47"/>
                <a:gd fmla="*/ 12 w 30" name="T48"/>
                <a:gd fmla="*/ 27 h 46" name="T49"/>
                <a:gd fmla="*/ 13 w 30" name="T50"/>
                <a:gd fmla="*/ 26 h 46" name="T51"/>
                <a:gd fmla="*/ 17 w 30" name="T52"/>
                <a:gd fmla="*/ 18 h 46" name="T53"/>
                <a:gd fmla="*/ 15 w 30" name="T54"/>
                <a:gd fmla="*/ 20 h 46" name="T55"/>
                <a:gd fmla="*/ 14 w 30" name="T56"/>
                <a:gd fmla="*/ 19 h 46" name="T57"/>
                <a:gd fmla="*/ 15 w 30" name="T58"/>
                <a:gd fmla="*/ 16 h 46" name="T59"/>
                <a:gd fmla="*/ 16 w 30" name="T60"/>
                <a:gd fmla="*/ 15 h 46" name="T61"/>
                <a:gd fmla="*/ 18 w 30" name="T62"/>
                <a:gd fmla="*/ 16 h 46" name="T63"/>
                <a:gd fmla="*/ 20 w 30" name="T64"/>
                <a:gd fmla="*/ 17 h 46" name="T65"/>
                <a:gd fmla="*/ 25 w 30" name="T66"/>
                <a:gd fmla="*/ 13 h 46" name="T67"/>
                <a:gd fmla="*/ 29 w 30" name="T68"/>
                <a:gd fmla="*/ 18 h 46" name="T69"/>
                <a:gd fmla="*/ 28 w 30" name="T70"/>
                <a:gd fmla="*/ 2 h 46" name="T71"/>
                <a:gd fmla="*/ 18 w 30" name="T72"/>
                <a:gd fmla="*/ 0 h 46" name="T73"/>
                <a:gd fmla="*/ 0 w 30" name="T74"/>
                <a:gd fmla="*/ 28 h 46" name="T75"/>
                <a:gd fmla="*/ 2 w 30" name="T76"/>
                <a:gd fmla="*/ 40 h 46" name="T77"/>
                <a:gd fmla="*/ 2 w 30" name="T78"/>
                <a:gd fmla="*/ 40 h 46" name="T79"/>
                <a:gd fmla="*/ 3 w 30" name="T80"/>
                <a:gd fmla="*/ 39 h 46" name="T81"/>
                <a:gd fmla="*/ 6 w 30" name="T82"/>
                <a:gd fmla="*/ 44 h 46" name="T83"/>
                <a:gd fmla="*/ 11 w 30" name="T84"/>
                <a:gd fmla="*/ 41 h 46" name="T85"/>
                <a:gd fmla="*/ 6 w 30" name="T86"/>
                <a:gd fmla="*/ 45 h 46" name="T87"/>
                <a:gd fmla="*/ 4 w 30" name="T88"/>
                <a:gd fmla="*/ 40 h 46" name="T89"/>
                <a:gd fmla="*/ 4 w 30" name="T90"/>
                <a:gd fmla="*/ 38 h 46" name="T91"/>
                <a:gd fmla="*/ 2 w 30" name="T92"/>
                <a:gd fmla="*/ 40 h 46" name="T93"/>
                <a:gd fmla="*/ 2 w 30" name="T94"/>
                <a:gd fmla="*/ 38 h 46" name="T95"/>
                <a:gd fmla="*/ 3 w 30" name="T96"/>
                <a:gd fmla="*/ 17 h 46" name="T97"/>
                <a:gd fmla="*/ 4 w 30" name="T98"/>
                <a:gd fmla="*/ 38 h 46" name="T99"/>
                <a:gd fmla="*/ 4 w 30" name="T100"/>
                <a:gd fmla="*/ 38 h 46" name="T101"/>
                <a:gd fmla="*/ 6 w 30" name="T102"/>
                <a:gd fmla="*/ 44 h 46" name="T103"/>
                <a:gd fmla="*/ 7 w 30" name="T104"/>
                <a:gd fmla="*/ 44 h 46" name="T105"/>
                <a:gd fmla="*/ 11 w 30" name="T106"/>
                <a:gd fmla="*/ 41 h 46" name="T107"/>
                <a:gd fmla="*/ 14 w 30" name="T108"/>
                <a:gd fmla="*/ 38 h 46" name="T109"/>
                <a:gd fmla="*/ 15 w 30" name="T110"/>
                <a:gd fmla="*/ 40 h 4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6" w="30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6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gdLst>
                <a:gd fmla="*/ 42 w 43" name="T0"/>
                <a:gd fmla="*/ 30 h 39" name="T1"/>
                <a:gd fmla="*/ 38 w 43" name="T2"/>
                <a:gd fmla="*/ 23 h 39" name="T3"/>
                <a:gd fmla="*/ 43 w 43" name="T4"/>
                <a:gd fmla="*/ 33 h 39" name="T5"/>
                <a:gd fmla="*/ 42 w 43" name="T6"/>
                <a:gd fmla="*/ 36 h 39" name="T7"/>
                <a:gd fmla="*/ 40 w 43" name="T8"/>
                <a:gd fmla="*/ 37 h 39" name="T9"/>
                <a:gd fmla="*/ 23 w 43" name="T10"/>
                <a:gd fmla="*/ 35 h 39" name="T11"/>
                <a:gd fmla="*/ 39 w 43" name="T12"/>
                <a:gd fmla="*/ 36 h 39" name="T13"/>
                <a:gd fmla="*/ 40 w 43" name="T14"/>
                <a:gd fmla="*/ 36 h 39" name="T15"/>
                <a:gd fmla="*/ 41 w 43" name="T16"/>
                <a:gd fmla="*/ 35 h 39" name="T17"/>
                <a:gd fmla="*/ 42 w 43" name="T18"/>
                <a:gd fmla="*/ 34 h 39" name="T19"/>
                <a:gd fmla="*/ 41 w 43" name="T20"/>
                <a:gd fmla="*/ 32 h 39" name="T21"/>
                <a:gd fmla="*/ 39 w 43" name="T22"/>
                <a:gd fmla="*/ 27 h 39" name="T23"/>
                <a:gd fmla="*/ 34 w 43" name="T24"/>
                <a:gd fmla="*/ 14 h 39" name="T25"/>
                <a:gd fmla="*/ 27 w 43" name="T26"/>
                <a:gd fmla="*/ 7 h 39" name="T27"/>
                <a:gd fmla="*/ 36 w 43" name="T28"/>
                <a:gd fmla="*/ 23 h 39" name="T29"/>
                <a:gd fmla="*/ 38 w 43" name="T30"/>
                <a:gd fmla="*/ 29 h 39" name="T31"/>
                <a:gd fmla="*/ 39 w 43" name="T32"/>
                <a:gd fmla="*/ 32 h 39" name="T33"/>
                <a:gd fmla="*/ 39 w 43" name="T34"/>
                <a:gd fmla="*/ 33 h 39" name="T35"/>
                <a:gd fmla="*/ 38 w 43" name="T36"/>
                <a:gd fmla="*/ 35 h 39" name="T37"/>
                <a:gd fmla="*/ 39 w 43" name="T38"/>
                <a:gd fmla="*/ 33 h 39" name="T39"/>
                <a:gd fmla="*/ 39 w 43" name="T40"/>
                <a:gd fmla="*/ 32 h 39" name="T41"/>
                <a:gd fmla="*/ 38 w 43" name="T42"/>
                <a:gd fmla="*/ 28 h 39" name="T43"/>
                <a:gd fmla="*/ 31 w 43" name="T44"/>
                <a:gd fmla="*/ 14 h 39" name="T45"/>
                <a:gd fmla="*/ 17 w 43" name="T46"/>
                <a:gd fmla="*/ 2 h 39" name="T47"/>
                <a:gd fmla="*/ 18 w 43" name="T48"/>
                <a:gd fmla="*/ 8 h 39" name="T49"/>
                <a:gd fmla="*/ 23 w 43" name="T50"/>
                <a:gd fmla="*/ 19 h 39" name="T51"/>
                <a:gd fmla="*/ 22 w 43" name="T52"/>
                <a:gd fmla="*/ 21 h 39" name="T53"/>
                <a:gd fmla="*/ 22 w 43" name="T54"/>
                <a:gd fmla="*/ 21 h 39" name="T55"/>
                <a:gd fmla="*/ 22 w 43" name="T56"/>
                <a:gd fmla="*/ 20 h 39" name="T57"/>
                <a:gd fmla="*/ 17 w 43" name="T58"/>
                <a:gd fmla="*/ 10 h 39" name="T59"/>
                <a:gd fmla="*/ 17 w 43" name="T60"/>
                <a:gd fmla="*/ 14 h 39" name="T61"/>
                <a:gd fmla="*/ 16 w 43" name="T62"/>
                <a:gd fmla="*/ 16 h 39" name="T63"/>
                <a:gd fmla="*/ 14 w 43" name="T64"/>
                <a:gd fmla="*/ 14 h 39" name="T65"/>
                <a:gd fmla="*/ 13 w 43" name="T66"/>
                <a:gd fmla="*/ 13 h 39" name="T67"/>
                <a:gd fmla="*/ 13 w 43" name="T68"/>
                <a:gd fmla="*/ 13 h 39" name="T69"/>
                <a:gd fmla="*/ 13 w 43" name="T70"/>
                <a:gd fmla="*/ 13 h 39" name="T71"/>
                <a:gd fmla="*/ 13 w 43" name="T72"/>
                <a:gd fmla="*/ 13 h 39" name="T73"/>
                <a:gd fmla="*/ 15 w 43" name="T74"/>
                <a:gd fmla="*/ 9 h 39" name="T75"/>
                <a:gd fmla="*/ 9 w 43" name="T76"/>
                <a:gd fmla="*/ 6 h 39" name="T77"/>
                <a:gd fmla="*/ 12 w 43" name="T78"/>
                <a:gd fmla="*/ 0 h 39" name="T79"/>
                <a:gd fmla="*/ 1 w 43" name="T80"/>
                <a:gd fmla="*/ 9 h 39" name="T81"/>
                <a:gd fmla="*/ 7 w 43" name="T82"/>
                <a:gd fmla="*/ 27 h 39" name="T83"/>
                <a:gd fmla="*/ 35 w 43" name="T84"/>
                <a:gd fmla="*/ 39 h 39" name="T85"/>
                <a:gd fmla="*/ 40 w 43" name="T86"/>
                <a:gd fmla="*/ 37 h 39" name="T87"/>
                <a:gd fmla="*/ 43 w 43" name="T88"/>
                <a:gd fmla="*/ 36 h 39" name="T89"/>
                <a:gd fmla="*/ 43 w 43" name="T90"/>
                <a:gd fmla="*/ 34 h 39" name="T91"/>
                <a:gd fmla="*/ 12 w 43" name="T92"/>
                <a:gd fmla="*/ 11 h 3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9" w="43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7" name="Freeform 40"/>
            <p:cNvSpPr/>
            <p:nvPr/>
          </p:nvSpPr>
          <p:spPr bwMode="auto">
            <a:xfrm flipH="1">
              <a:off x="6613526" y="2957513"/>
              <a:ext cx="0" cy="3175"/>
            </a:xfrm>
            <a:custGeom>
              <a:gdLst>
                <a:gd fmla="*/ 1 h 1" name="T0"/>
                <a:gd fmla="*/ 1 h 1" name="T1"/>
                <a:gd fmla="*/ 0 h 1" name="T2"/>
                <a:gd fmla="*/ 1 h 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2" name="Freeform 41"/>
            <p:cNvSpPr/>
            <p:nvPr/>
          </p:nvSpPr>
          <p:spPr bwMode="auto">
            <a:xfrm flipH="1">
              <a:off x="6613526" y="29606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3" name="Freeform 42"/>
            <p:cNvSpPr/>
            <p:nvPr/>
          </p:nvSpPr>
          <p:spPr bwMode="auto">
            <a:xfrm flipH="1">
              <a:off x="6616701" y="29606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4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gdLst>
                <a:gd fmla="*/ 32 w 40" name="T0"/>
                <a:gd fmla="*/ 31 h 41" name="T1"/>
                <a:gd fmla="*/ 32 w 40" name="T2"/>
                <a:gd fmla="*/ 31 h 41" name="T3"/>
                <a:gd fmla="*/ 12 w 40" name="T4"/>
                <a:gd fmla="*/ 39 h 41" name="T5"/>
                <a:gd fmla="*/ 6 w 40" name="T6"/>
                <a:gd fmla="*/ 30 h 41" name="T7"/>
                <a:gd fmla="*/ 9 w 40" name="T8"/>
                <a:gd fmla="*/ 26 h 41" name="T9"/>
                <a:gd fmla="*/ 3 w 40" name="T10"/>
                <a:gd fmla="*/ 39 h 41" name="T11"/>
                <a:gd fmla="*/ 26 w 40" name="T12"/>
                <a:gd fmla="*/ 35 h 41" name="T13"/>
                <a:gd fmla="*/ 36 w 40" name="T14"/>
                <a:gd fmla="*/ 23 h 41" name="T15"/>
                <a:gd fmla="*/ 39 w 40" name="T16"/>
                <a:gd fmla="*/ 10 h 41" name="T17"/>
                <a:gd fmla="*/ 38 w 40" name="T18"/>
                <a:gd fmla="*/ 10 h 41" name="T19"/>
                <a:gd fmla="*/ 37 w 40" name="T20"/>
                <a:gd fmla="*/ 15 h 41" name="T21"/>
                <a:gd fmla="*/ 27 w 40" name="T22"/>
                <a:gd fmla="*/ 32 h 41" name="T23"/>
                <a:gd fmla="*/ 19 w 40" name="T24"/>
                <a:gd fmla="*/ 35 h 41" name="T25"/>
                <a:gd fmla="*/ 37 w 40" name="T26"/>
                <a:gd fmla="*/ 16 h 41" name="T27"/>
                <a:gd fmla="*/ 36 w 40" name="T28"/>
                <a:gd fmla="*/ 5 h 41" name="T29"/>
                <a:gd fmla="*/ 34 w 40" name="T30"/>
                <a:gd fmla="*/ 3 h 41" name="T31"/>
                <a:gd fmla="*/ 30 w 40" name="T32"/>
                <a:gd fmla="*/ 3 h 41" name="T33"/>
                <a:gd fmla="*/ 30 w 40" name="T34"/>
                <a:gd fmla="*/ 6 h 41" name="T35"/>
                <a:gd fmla="*/ 30 w 40" name="T36"/>
                <a:gd fmla="*/ 8 h 41" name="T37"/>
                <a:gd fmla="*/ 30 w 40" name="T38"/>
                <a:gd fmla="*/ 6 h 41" name="T39"/>
                <a:gd fmla="*/ 25 w 40" name="T40"/>
                <a:gd fmla="*/ 7 h 41" name="T41"/>
                <a:gd fmla="*/ 26 w 40" name="T42"/>
                <a:gd fmla="*/ 3 h 41" name="T43"/>
                <a:gd fmla="*/ 20 w 40" name="T44"/>
                <a:gd fmla="*/ 4 h 41" name="T45"/>
                <a:gd fmla="*/ 15 w 40" name="T46"/>
                <a:gd fmla="*/ 10 h 41" name="T47"/>
                <a:gd fmla="*/ 15 w 40" name="T48"/>
                <a:gd fmla="*/ 11 h 41" name="T49"/>
                <a:gd fmla="*/ 14 w 40" name="T50"/>
                <a:gd fmla="*/ 13 h 41" name="T51"/>
                <a:gd fmla="*/ 10 w 40" name="T52"/>
                <a:gd fmla="*/ 20 h 41" name="T53"/>
                <a:gd fmla="*/ 0 w 40" name="T54"/>
                <a:gd fmla="*/ 41 h 41" name="T55"/>
                <a:gd fmla="*/ 26 w 40" name="T56"/>
                <a:gd fmla="*/ 36 h 41" name="T57"/>
                <a:gd fmla="*/ 18 w 40" name="T58"/>
                <a:gd fmla="*/ 36 h 41" name="T59"/>
                <a:gd fmla="*/ 25 w 40" name="T60"/>
                <a:gd fmla="*/ 24 h 41" name="T61"/>
                <a:gd fmla="*/ 24 w 40" name="T62"/>
                <a:gd fmla="*/ 24 h 41" name="T63"/>
                <a:gd fmla="*/ 28 w 40" name="T64"/>
                <a:gd fmla="*/ 19 h 41" name="T65"/>
                <a:gd fmla="*/ 29 w 40" name="T66"/>
                <a:gd fmla="*/ 15 h 41" name="T67"/>
                <a:gd fmla="*/ 25 w 40" name="T68"/>
                <a:gd fmla="*/ 24 h 4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1" w="40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5" name="Freeform 44"/>
            <p:cNvSpPr/>
            <p:nvPr/>
          </p:nvSpPr>
          <p:spPr bwMode="auto">
            <a:xfrm flipH="1">
              <a:off x="6613526" y="29575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6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gdLst>
                <a:gd fmla="*/ 1 w 1" name="T0"/>
                <a:gd fmla="*/ 1 w 1" name="T1"/>
                <a:gd fmla="*/ 0 w 1" name="T2"/>
                <a:gd fmla="*/ 1 w 1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7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gdLst>
                <a:gd fmla="*/ 329 w 585" name="T0"/>
                <a:gd fmla="*/ 617 h 835" name="T1"/>
                <a:gd fmla="*/ 393 w 585" name="T2"/>
                <a:gd fmla="*/ 406 h 835" name="T3"/>
                <a:gd fmla="*/ 334 w 585" name="T4"/>
                <a:gd fmla="*/ 317 h 835" name="T5"/>
                <a:gd fmla="*/ 383 w 585" name="T6"/>
                <a:gd fmla="*/ 401 h 835" name="T7"/>
                <a:gd fmla="*/ 359 w 585" name="T8"/>
                <a:gd fmla="*/ 523 h 835" name="T9"/>
                <a:gd fmla="*/ 535 w 585" name="T10"/>
                <a:gd fmla="*/ 440 h 835" name="T11"/>
                <a:gd fmla="*/ 406 w 585" name="T12"/>
                <a:gd fmla="*/ 544 h 835" name="T13"/>
                <a:gd fmla="*/ 404 w 585" name="T14"/>
                <a:gd fmla="*/ 430 h 835" name="T15"/>
                <a:gd fmla="*/ 385 w 585" name="T16"/>
                <a:gd fmla="*/ 393 h 835" name="T17"/>
                <a:gd fmla="*/ 408 w 585" name="T18"/>
                <a:gd fmla="*/ 429 h 835" name="T19"/>
                <a:gd fmla="*/ 406 w 585" name="T20"/>
                <a:gd fmla="*/ 570 h 835" name="T21"/>
                <a:gd fmla="*/ 413 w 585" name="T22"/>
                <a:gd fmla="*/ 536 h 835" name="T23"/>
                <a:gd fmla="*/ 407 w 585" name="T24"/>
                <a:gd fmla="*/ 431 h 835" name="T25"/>
                <a:gd fmla="*/ 363 w 585" name="T26"/>
                <a:gd fmla="*/ 361 h 835" name="T27"/>
                <a:gd fmla="*/ 289 w 585" name="T28"/>
                <a:gd fmla="*/ 345 h 835" name="T29"/>
                <a:gd fmla="*/ 217 w 585" name="T30"/>
                <a:gd fmla="*/ 366 h 835" name="T31"/>
                <a:gd fmla="*/ 206 w 585" name="T32"/>
                <a:gd fmla="*/ 480 h 835" name="T33"/>
                <a:gd fmla="*/ 40 w 585" name="T34"/>
                <a:gd fmla="*/ 170 h 835" name="T35"/>
                <a:gd fmla="*/ 157 w 585" name="T36"/>
                <a:gd fmla="*/ 545 h 835" name="T37"/>
                <a:gd fmla="*/ 185 w 585" name="T38"/>
                <a:gd fmla="*/ 719 h 835" name="T39"/>
                <a:gd fmla="*/ 249 w 585" name="T40"/>
                <a:gd fmla="*/ 831 h 835" name="T41"/>
                <a:gd fmla="*/ 245 w 585" name="T42"/>
                <a:gd fmla="*/ 829 h 835" name="T43"/>
                <a:gd fmla="*/ 224 w 585" name="T44"/>
                <a:gd fmla="*/ 805 h 835" name="T45"/>
                <a:gd fmla="*/ 360 w 585" name="T46"/>
                <a:gd fmla="*/ 812 h 835" name="T47"/>
                <a:gd fmla="*/ 382 w 585" name="T48"/>
                <a:gd fmla="*/ 767 h 835" name="T49"/>
                <a:gd fmla="*/ 375 w 585" name="T50"/>
                <a:gd fmla="*/ 779 h 835" name="T51"/>
                <a:gd fmla="*/ 354 w 585" name="T52"/>
                <a:gd fmla="*/ 801 h 835" name="T53"/>
                <a:gd fmla="*/ 358 w 585" name="T54"/>
                <a:gd fmla="*/ 789 h 835" name="T55"/>
                <a:gd fmla="*/ 180 w 585" name="T56"/>
                <a:gd fmla="*/ 750 h 835" name="T57"/>
                <a:gd fmla="*/ 296 w 585" name="T58"/>
                <a:gd fmla="*/ 716 h 835" name="T59"/>
                <a:gd fmla="*/ 397 w 585" name="T60"/>
                <a:gd fmla="*/ 709 h 835" name="T61"/>
                <a:gd fmla="*/ 362 w 585" name="T62"/>
                <a:gd fmla="*/ 675 h 835" name="T63"/>
                <a:gd fmla="*/ 414 w 585" name="T64"/>
                <a:gd fmla="*/ 634 h 835" name="T65"/>
                <a:gd fmla="*/ 397 w 585" name="T66"/>
                <a:gd fmla="*/ 658 h 835" name="T67"/>
                <a:gd fmla="*/ 405 w 585" name="T68"/>
                <a:gd fmla="*/ 620 h 835" name="T69"/>
                <a:gd fmla="*/ 416 w 585" name="T70"/>
                <a:gd fmla="*/ 599 h 835" name="T71"/>
                <a:gd fmla="*/ 256 w 585" name="T72"/>
                <a:gd fmla="*/ 820 h 835" name="T73"/>
                <a:gd fmla="*/ 228 w 585" name="T74"/>
                <a:gd fmla="*/ 811 h 835" name="T75"/>
                <a:gd fmla="*/ 185 w 585" name="T76"/>
                <a:gd fmla="*/ 718 h 835" name="T77"/>
                <a:gd fmla="*/ 225 w 585" name="T78"/>
                <a:gd fmla="*/ 376 h 835" name="T79"/>
                <a:gd fmla="*/ 270 w 585" name="T80"/>
                <a:gd fmla="*/ 353 h 835" name="T81"/>
                <a:gd fmla="*/ 358 w 585" name="T82"/>
                <a:gd fmla="*/ 348 h 835" name="T83"/>
                <a:gd fmla="*/ 446 w 585" name="T84"/>
                <a:gd fmla="*/ 390 h 835" name="T85"/>
                <a:gd fmla="*/ 407 w 585" name="T86"/>
                <a:gd fmla="*/ 418 h 835" name="T87"/>
                <a:gd fmla="*/ 355 w 585" name="T88"/>
                <a:gd fmla="*/ 374 h 835" name="T89"/>
                <a:gd fmla="*/ 332 w 585" name="T90"/>
                <a:gd fmla="*/ 354 h 835" name="T91"/>
                <a:gd fmla="*/ 242 w 585" name="T92"/>
                <a:gd fmla="*/ 333 h 835" name="T93"/>
                <a:gd fmla="*/ 139 w 585" name="T94"/>
                <a:gd fmla="*/ 387 h 835" name="T95"/>
                <a:gd fmla="*/ 182 w 585" name="T96"/>
                <a:gd fmla="*/ 623 h 835" name="T97"/>
                <a:gd fmla="*/ 372 w 585" name="T98"/>
                <a:gd fmla="*/ 434 h 835" name="T99"/>
                <a:gd fmla="*/ 255 w 585" name="T100"/>
                <a:gd fmla="*/ 373 h 835" name="T101"/>
                <a:gd fmla="*/ 374 w 585" name="T102"/>
                <a:gd fmla="*/ 423 h 835" name="T103"/>
                <a:gd fmla="*/ 235 w 585" name="T104"/>
                <a:gd fmla="*/ 391 h 835" name="T105"/>
                <a:gd fmla="*/ 368 w 585" name="T106"/>
                <a:gd fmla="*/ 468 h 835" name="T107"/>
                <a:gd fmla="*/ 263 w 585" name="T108"/>
                <a:gd fmla="*/ 358 h 835" name="T109"/>
                <a:gd fmla="*/ 343 w 585" name="T110"/>
                <a:gd fmla="*/ 372 h 835" name="T111"/>
                <a:gd fmla="*/ 339 w 585" name="T112"/>
                <a:gd fmla="*/ 361 h 835" name="T113"/>
                <a:gd fmla="*/ 240 w 585" name="T114"/>
                <a:gd fmla="*/ 513 h 835" name="T115"/>
                <a:gd fmla="*/ 185 w 585" name="T116"/>
                <a:gd fmla="*/ 382 h 835" name="T117"/>
                <a:gd fmla="*/ 287 w 585" name="T118"/>
                <a:gd fmla="*/ 300 h 835" name="T119"/>
                <a:gd fmla="*/ 336 w 585" name="T120"/>
                <a:gd fmla="*/ 336 h 835" name="T121"/>
                <a:gd fmla="*/ 382 w 585" name="T122"/>
                <a:gd fmla="*/ 404 h 835" name="T123"/>
                <a:gd fmla="*/ 333 w 585" name="T124"/>
                <a:gd fmla="*/ 593 h 83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35" w="58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95" name="文本框 94"/>
          <p:cNvSpPr txBox="1"/>
          <p:nvPr/>
        </p:nvSpPr>
        <p:spPr>
          <a:xfrm flipH="1">
            <a:off x="4910531" y="1189556"/>
            <a:ext cx="226479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300" sz="7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04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10370" y="4330066"/>
            <a:ext cx="2883159" cy="25285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3189" y="532844"/>
            <a:ext cx="1183107" cy="1213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5424" y="854098"/>
            <a:ext cx="1417375" cy="9483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35" y="963041"/>
            <a:ext cx="1174422" cy="7833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47870" y="5558155"/>
            <a:ext cx="3349942" cy="50292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zh-CN" lang="en-US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This class meeting concludes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decel="100000" fill="hold" id="4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6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55"/>
      <p:bldP grpId="0" spid="43"/>
      <p:bldP grpId="0" spid="5"/>
      <p:bldP grpId="0" spid="95"/>
      <p:bldP grpId="0" spid="14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zh-CN" sz="2400">
                <a:ln cap="flat" cmpd="sng" w="9525">
                  <a:noFill/>
                  <a:prstDash val="solid"/>
                  <a:headEnd len="med" type="none" w="med"/>
                  <a:tailEnd len="med" type="none" w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总结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70660" y="1713865"/>
            <a:ext cx="812800" cy="821055"/>
            <a:chOff x="6052873" y="3443183"/>
            <a:chExt cx="1306195" cy="1319530"/>
          </a:xfrm>
        </p:grpSpPr>
        <p:sp>
          <p:nvSpPr>
            <p:cNvPr id="51" name="椭圆 31"/>
            <p:cNvSpPr/>
            <p:nvPr/>
          </p:nvSpPr>
          <p:spPr>
            <a:xfrm rot="15654318">
              <a:off x="6046205" y="3449850"/>
              <a:ext cx="1319530" cy="1306195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79" name="组合 178"/>
            <p:cNvGrpSpPr/>
            <p:nvPr/>
          </p:nvGrpSpPr>
          <p:grpSpPr>
            <a:xfrm>
              <a:off x="6384118" y="3778610"/>
              <a:ext cx="737002" cy="560287"/>
              <a:chOff x="4095751" y="2149476"/>
              <a:chExt cx="854074" cy="64928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80" name="Freeform 981"/>
              <p:cNvSpPr/>
              <p:nvPr/>
            </p:nvSpPr>
            <p:spPr bwMode="auto">
              <a:xfrm>
                <a:off x="4114801" y="2484438"/>
                <a:ext cx="41275" cy="42863"/>
              </a:xfrm>
              <a:custGeom>
                <a:cxnLst>
                  <a:cxn ang="0">
                    <a:pos x="72" y="1"/>
                  </a:cxn>
                  <a:cxn ang="0">
                    <a:pos x="72" y="1"/>
                  </a:cxn>
                  <a:cxn ang="0">
                    <a:pos x="51" y="17"/>
                  </a:cxn>
                  <a:cxn ang="0">
                    <a:pos x="33" y="34"/>
                  </a:cxn>
                  <a:cxn ang="0">
                    <a:pos x="23" y="45"/>
                  </a:cxn>
                  <a:cxn ang="0">
                    <a:pos x="15" y="54"/>
                  </a:cxn>
                  <a:cxn ang="0">
                    <a:pos x="8" y="64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0" y="78"/>
                  </a:cxn>
                  <a:cxn ang="0">
                    <a:pos x="1" y="79"/>
                  </a:cxn>
                  <a:cxn ang="0">
                    <a:pos x="2" y="81"/>
                  </a:cxn>
                  <a:cxn ang="0">
                    <a:pos x="3" y="82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8" y="82"/>
                  </a:cxn>
                  <a:cxn ang="0">
                    <a:pos x="9" y="80"/>
                  </a:cxn>
                  <a:cxn ang="0">
                    <a:pos x="9" y="80"/>
                  </a:cxn>
                  <a:cxn ang="0">
                    <a:pos x="15" y="70"/>
                  </a:cxn>
                  <a:cxn ang="0">
                    <a:pos x="23" y="60"/>
                  </a:cxn>
                  <a:cxn ang="0">
                    <a:pos x="31" y="51"/>
                  </a:cxn>
                  <a:cxn ang="0">
                    <a:pos x="39" y="42"/>
                  </a:cxn>
                  <a:cxn ang="0">
                    <a:pos x="58" y="25"/>
                  </a:cxn>
                  <a:cxn ang="0">
                    <a:pos x="77" y="9"/>
                  </a:cxn>
                  <a:cxn ang="0">
                    <a:pos x="77" y="9"/>
                  </a:cxn>
                  <a:cxn ang="0">
                    <a:pos x="78" y="7"/>
                  </a:cxn>
                  <a:cxn ang="0">
                    <a:pos x="79" y="6"/>
                  </a:cxn>
                  <a:cxn ang="0">
                    <a:pos x="78" y="2"/>
                  </a:cxn>
                  <a:cxn ang="0">
                    <a:pos x="77" y="1"/>
                  </a:cxn>
                  <a:cxn ang="0">
                    <a:pos x="75" y="0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2" y="1"/>
                  </a:cxn>
                </a:cxnLst>
                <a:rect b="b" l="0" r="r" t="0"/>
                <a:pathLst>
                  <a:path h="83" w="79">
                    <a:moveTo>
                      <a:pt x="72" y="1"/>
                    </a:moveTo>
                    <a:lnTo>
                      <a:pt x="72" y="1"/>
                    </a:lnTo>
                    <a:lnTo>
                      <a:pt x="51" y="17"/>
                    </a:lnTo>
                    <a:lnTo>
                      <a:pt x="33" y="34"/>
                    </a:lnTo>
                    <a:lnTo>
                      <a:pt x="23" y="45"/>
                    </a:lnTo>
                    <a:lnTo>
                      <a:pt x="15" y="54"/>
                    </a:lnTo>
                    <a:lnTo>
                      <a:pt x="8" y="64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1" y="79"/>
                    </a:lnTo>
                    <a:lnTo>
                      <a:pt x="2" y="81"/>
                    </a:lnTo>
                    <a:lnTo>
                      <a:pt x="3" y="82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8" y="82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15" y="70"/>
                    </a:lnTo>
                    <a:lnTo>
                      <a:pt x="23" y="60"/>
                    </a:lnTo>
                    <a:lnTo>
                      <a:pt x="31" y="51"/>
                    </a:lnTo>
                    <a:lnTo>
                      <a:pt x="39" y="42"/>
                    </a:lnTo>
                    <a:lnTo>
                      <a:pt x="58" y="25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7"/>
                    </a:lnTo>
                    <a:lnTo>
                      <a:pt x="79" y="6"/>
                    </a:lnTo>
                    <a:lnTo>
                      <a:pt x="78" y="2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1" name="Freeform 982"/>
              <p:cNvSpPr/>
              <p:nvPr/>
            </p:nvSpPr>
            <p:spPr bwMode="auto">
              <a:xfrm>
                <a:off x="4122738" y="2492376"/>
                <a:ext cx="60325" cy="63500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20" y="87"/>
                  </a:cxn>
                  <a:cxn ang="0">
                    <a:pos x="10" y="99"/>
                  </a:cxn>
                  <a:cxn ang="0">
                    <a:pos x="4" y="105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0" y="117"/>
                  </a:cxn>
                  <a:cxn ang="0">
                    <a:pos x="2" y="119"/>
                  </a:cxn>
                  <a:cxn ang="0">
                    <a:pos x="4" y="120"/>
                  </a:cxn>
                  <a:cxn ang="0">
                    <a:pos x="6" y="120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13" y="110"/>
                  </a:cxn>
                  <a:cxn ang="0">
                    <a:pos x="18" y="103"/>
                  </a:cxn>
                  <a:cxn ang="0">
                    <a:pos x="30" y="90"/>
                  </a:cxn>
                  <a:cxn ang="0">
                    <a:pos x="55" y="65"/>
                  </a:cxn>
                  <a:cxn ang="0">
                    <a:pos x="55" y="65"/>
                  </a:cxn>
                  <a:cxn ang="0">
                    <a:pos x="113" y="7"/>
                  </a:cxn>
                  <a:cxn ang="0">
                    <a:pos x="113" y="7"/>
                  </a:cxn>
                  <a:cxn ang="0">
                    <a:pos x="114" y="6"/>
                  </a:cxn>
                  <a:cxn ang="0">
                    <a:pos x="114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1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b="b" l="0" r="r" t="0"/>
                <a:pathLst>
                  <a:path h="120" w="114">
                    <a:moveTo>
                      <a:pt x="106" y="1"/>
                    </a:moveTo>
                    <a:lnTo>
                      <a:pt x="106" y="1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20" y="87"/>
                    </a:lnTo>
                    <a:lnTo>
                      <a:pt x="10" y="99"/>
                    </a:lnTo>
                    <a:lnTo>
                      <a:pt x="4" y="105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2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13" y="110"/>
                    </a:lnTo>
                    <a:lnTo>
                      <a:pt x="18" y="103"/>
                    </a:lnTo>
                    <a:lnTo>
                      <a:pt x="30" y="90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2" name="Freeform 983"/>
              <p:cNvSpPr/>
              <p:nvPr/>
            </p:nvSpPr>
            <p:spPr bwMode="auto">
              <a:xfrm>
                <a:off x="4133851" y="2506663"/>
                <a:ext cx="88900" cy="85725"/>
              </a:xfrm>
              <a:custGeom>
                <a:cxnLst>
                  <a:cxn ang="0">
                    <a:pos x="161" y="1"/>
                  </a:cxn>
                  <a:cxn ang="0">
                    <a:pos x="161" y="1"/>
                  </a:cxn>
                  <a:cxn ang="0">
                    <a:pos x="141" y="21"/>
                  </a:cxn>
                  <a:cxn ang="0">
                    <a:pos x="122" y="41"/>
                  </a:cxn>
                  <a:cxn ang="0">
                    <a:pos x="82" y="79"/>
                  </a:cxn>
                  <a:cxn ang="0">
                    <a:pos x="41" y="118"/>
                  </a:cxn>
                  <a:cxn ang="0">
                    <a:pos x="2" y="156"/>
                  </a:cxn>
                  <a:cxn ang="0">
                    <a:pos x="2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1" y="161"/>
                  </a:cxn>
                  <a:cxn ang="0">
                    <a:pos x="2" y="163"/>
                  </a:cxn>
                  <a:cxn ang="0">
                    <a:pos x="3" y="164"/>
                  </a:cxn>
                  <a:cxn ang="0">
                    <a:pos x="5" y="164"/>
                  </a:cxn>
                  <a:cxn ang="0">
                    <a:pos x="6" y="164"/>
                  </a:cxn>
                  <a:cxn ang="0">
                    <a:pos x="8" y="163"/>
                  </a:cxn>
                  <a:cxn ang="0">
                    <a:pos x="8" y="163"/>
                  </a:cxn>
                  <a:cxn ang="0">
                    <a:pos x="49" y="125"/>
                  </a:cxn>
                  <a:cxn ang="0">
                    <a:pos x="89" y="87"/>
                  </a:cxn>
                  <a:cxn ang="0">
                    <a:pos x="128" y="48"/>
                  </a:cxn>
                  <a:cxn ang="0">
                    <a:pos x="148" y="29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8" y="6"/>
                  </a:cxn>
                  <a:cxn ang="0">
                    <a:pos x="168" y="4"/>
                  </a:cxn>
                  <a:cxn ang="0">
                    <a:pos x="168" y="3"/>
                  </a:cxn>
                  <a:cxn ang="0">
                    <a:pos x="167" y="1"/>
                  </a:cxn>
                  <a:cxn ang="0">
                    <a:pos x="165" y="0"/>
                  </a:cxn>
                  <a:cxn ang="0">
                    <a:pos x="164" y="0"/>
                  </a:cxn>
                  <a:cxn ang="0">
                    <a:pos x="162" y="0"/>
                  </a:cxn>
                  <a:cxn ang="0">
                    <a:pos x="161" y="1"/>
                  </a:cxn>
                  <a:cxn ang="0">
                    <a:pos x="161" y="1"/>
                  </a:cxn>
                </a:cxnLst>
                <a:rect b="b" l="0" r="r" t="0"/>
                <a:pathLst>
                  <a:path h="164" w="168">
                    <a:moveTo>
                      <a:pt x="161" y="1"/>
                    </a:moveTo>
                    <a:lnTo>
                      <a:pt x="161" y="1"/>
                    </a:lnTo>
                    <a:lnTo>
                      <a:pt x="141" y="21"/>
                    </a:lnTo>
                    <a:lnTo>
                      <a:pt x="122" y="41"/>
                    </a:lnTo>
                    <a:lnTo>
                      <a:pt x="82" y="79"/>
                    </a:lnTo>
                    <a:lnTo>
                      <a:pt x="41" y="118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1" y="161"/>
                    </a:lnTo>
                    <a:lnTo>
                      <a:pt x="2" y="163"/>
                    </a:lnTo>
                    <a:lnTo>
                      <a:pt x="3" y="164"/>
                    </a:lnTo>
                    <a:lnTo>
                      <a:pt x="5" y="164"/>
                    </a:lnTo>
                    <a:lnTo>
                      <a:pt x="6" y="164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49" y="125"/>
                    </a:lnTo>
                    <a:lnTo>
                      <a:pt x="89" y="87"/>
                    </a:lnTo>
                    <a:lnTo>
                      <a:pt x="128" y="48"/>
                    </a:lnTo>
                    <a:lnTo>
                      <a:pt x="148" y="29"/>
                    </a:lnTo>
                    <a:lnTo>
                      <a:pt x="167" y="8"/>
                    </a:lnTo>
                    <a:lnTo>
                      <a:pt x="167" y="8"/>
                    </a:lnTo>
                    <a:lnTo>
                      <a:pt x="168" y="6"/>
                    </a:lnTo>
                    <a:lnTo>
                      <a:pt x="168" y="4"/>
                    </a:lnTo>
                    <a:lnTo>
                      <a:pt x="168" y="3"/>
                    </a:lnTo>
                    <a:lnTo>
                      <a:pt x="167" y="1"/>
                    </a:lnTo>
                    <a:lnTo>
                      <a:pt x="165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3" name="Freeform 984"/>
              <p:cNvSpPr/>
              <p:nvPr/>
            </p:nvSpPr>
            <p:spPr bwMode="auto">
              <a:xfrm>
                <a:off x="4135438" y="2541588"/>
                <a:ext cx="88900" cy="87313"/>
              </a:xfrm>
              <a:custGeom>
                <a:cxnLst>
                  <a:cxn ang="0">
                    <a:pos x="162" y="1"/>
                  </a:cxn>
                  <a:cxn ang="0">
                    <a:pos x="162" y="1"/>
                  </a:cxn>
                  <a:cxn ang="0">
                    <a:pos x="150" y="9"/>
                  </a:cxn>
                  <a:cxn ang="0">
                    <a:pos x="140" y="19"/>
                  </a:cxn>
                  <a:cxn ang="0">
                    <a:pos x="119" y="37"/>
                  </a:cxn>
                  <a:cxn ang="0">
                    <a:pos x="81" y="78"/>
                  </a:cxn>
                  <a:cxn ang="0">
                    <a:pos x="81" y="78"/>
                  </a:cxn>
                  <a:cxn ang="0">
                    <a:pos x="71" y="88"/>
                  </a:cxn>
                  <a:cxn ang="0">
                    <a:pos x="58" y="97"/>
                  </a:cxn>
                  <a:cxn ang="0">
                    <a:pos x="47" y="107"/>
                  </a:cxn>
                  <a:cxn ang="0">
                    <a:pos x="35" y="116"/>
                  </a:cxn>
                  <a:cxn ang="0">
                    <a:pos x="35" y="116"/>
                  </a:cxn>
                  <a:cxn ang="0">
                    <a:pos x="26" y="126"/>
                  </a:cxn>
                  <a:cxn ang="0">
                    <a:pos x="17" y="136"/>
                  </a:cxn>
                  <a:cxn ang="0">
                    <a:pos x="8" y="147"/>
                  </a:cxn>
                  <a:cxn ang="0">
                    <a:pos x="1" y="158"/>
                  </a:cxn>
                  <a:cxn ang="0">
                    <a:pos x="1" y="158"/>
                  </a:cxn>
                  <a:cxn ang="0">
                    <a:pos x="0" y="160"/>
                  </a:cxn>
                  <a:cxn ang="0">
                    <a:pos x="0" y="162"/>
                  </a:cxn>
                  <a:cxn ang="0">
                    <a:pos x="1" y="163"/>
                  </a:cxn>
                  <a:cxn ang="0">
                    <a:pos x="2" y="165"/>
                  </a:cxn>
                  <a:cxn ang="0">
                    <a:pos x="4" y="165"/>
                  </a:cxn>
                  <a:cxn ang="0">
                    <a:pos x="6" y="165"/>
                  </a:cxn>
                  <a:cxn ang="0">
                    <a:pos x="7" y="165"/>
                  </a:cxn>
                  <a:cxn ang="0">
                    <a:pos x="9" y="163"/>
                  </a:cxn>
                  <a:cxn ang="0">
                    <a:pos x="9" y="163"/>
                  </a:cxn>
                  <a:cxn ang="0">
                    <a:pos x="17" y="152"/>
                  </a:cxn>
                  <a:cxn ang="0">
                    <a:pos x="25" y="142"/>
                  </a:cxn>
                  <a:cxn ang="0">
                    <a:pos x="33" y="132"/>
                  </a:cxn>
                  <a:cxn ang="0">
                    <a:pos x="43" y="123"/>
                  </a:cxn>
                  <a:cxn ang="0">
                    <a:pos x="62" y="106"/>
                  </a:cxn>
                  <a:cxn ang="0">
                    <a:pos x="82" y="89"/>
                  </a:cxn>
                  <a:cxn ang="0">
                    <a:pos x="82" y="89"/>
                  </a:cxn>
                  <a:cxn ang="0">
                    <a:pos x="92" y="80"/>
                  </a:cxn>
                  <a:cxn ang="0">
                    <a:pos x="103" y="69"/>
                  </a:cxn>
                  <a:cxn ang="0">
                    <a:pos x="120" y="49"/>
                  </a:cxn>
                  <a:cxn ang="0">
                    <a:pos x="120" y="49"/>
                  </a:cxn>
                  <a:cxn ang="0">
                    <a:pos x="132" y="38"/>
                  </a:cxn>
                  <a:cxn ang="0">
                    <a:pos x="142" y="28"/>
                  </a:cxn>
                  <a:cxn ang="0">
                    <a:pos x="166" y="9"/>
                  </a:cxn>
                  <a:cxn ang="0">
                    <a:pos x="166" y="9"/>
                  </a:cxn>
                  <a:cxn ang="0">
                    <a:pos x="168" y="7"/>
                  </a:cxn>
                  <a:cxn ang="0">
                    <a:pos x="168" y="6"/>
                  </a:cxn>
                  <a:cxn ang="0">
                    <a:pos x="167" y="2"/>
                  </a:cxn>
                  <a:cxn ang="0">
                    <a:pos x="166" y="1"/>
                  </a:cxn>
                  <a:cxn ang="0">
                    <a:pos x="165" y="0"/>
                  </a:cxn>
                  <a:cxn ang="0">
                    <a:pos x="163" y="0"/>
                  </a:cxn>
                  <a:cxn ang="0">
                    <a:pos x="162" y="1"/>
                  </a:cxn>
                  <a:cxn ang="0">
                    <a:pos x="162" y="1"/>
                  </a:cxn>
                </a:cxnLst>
                <a:rect b="b" l="0" r="r" t="0"/>
                <a:pathLst>
                  <a:path h="165" w="168">
                    <a:moveTo>
                      <a:pt x="162" y="1"/>
                    </a:moveTo>
                    <a:lnTo>
                      <a:pt x="162" y="1"/>
                    </a:lnTo>
                    <a:lnTo>
                      <a:pt x="150" y="9"/>
                    </a:lnTo>
                    <a:lnTo>
                      <a:pt x="140" y="19"/>
                    </a:lnTo>
                    <a:lnTo>
                      <a:pt x="119" y="37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1" y="88"/>
                    </a:lnTo>
                    <a:lnTo>
                      <a:pt x="58" y="97"/>
                    </a:lnTo>
                    <a:lnTo>
                      <a:pt x="47" y="107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26" y="126"/>
                    </a:lnTo>
                    <a:lnTo>
                      <a:pt x="17" y="136"/>
                    </a:lnTo>
                    <a:lnTo>
                      <a:pt x="8" y="147"/>
                    </a:lnTo>
                    <a:lnTo>
                      <a:pt x="1" y="158"/>
                    </a:lnTo>
                    <a:lnTo>
                      <a:pt x="1" y="158"/>
                    </a:lnTo>
                    <a:lnTo>
                      <a:pt x="0" y="160"/>
                    </a:lnTo>
                    <a:lnTo>
                      <a:pt x="0" y="162"/>
                    </a:lnTo>
                    <a:lnTo>
                      <a:pt x="1" y="163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6" y="165"/>
                    </a:lnTo>
                    <a:lnTo>
                      <a:pt x="7" y="165"/>
                    </a:lnTo>
                    <a:lnTo>
                      <a:pt x="9" y="163"/>
                    </a:lnTo>
                    <a:lnTo>
                      <a:pt x="9" y="163"/>
                    </a:lnTo>
                    <a:lnTo>
                      <a:pt x="17" y="152"/>
                    </a:lnTo>
                    <a:lnTo>
                      <a:pt x="25" y="142"/>
                    </a:lnTo>
                    <a:lnTo>
                      <a:pt x="33" y="132"/>
                    </a:lnTo>
                    <a:lnTo>
                      <a:pt x="43" y="123"/>
                    </a:lnTo>
                    <a:lnTo>
                      <a:pt x="62" y="106"/>
                    </a:lnTo>
                    <a:lnTo>
                      <a:pt x="82" y="89"/>
                    </a:lnTo>
                    <a:lnTo>
                      <a:pt x="82" y="89"/>
                    </a:lnTo>
                    <a:lnTo>
                      <a:pt x="92" y="80"/>
                    </a:lnTo>
                    <a:lnTo>
                      <a:pt x="103" y="6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32" y="38"/>
                    </a:lnTo>
                    <a:lnTo>
                      <a:pt x="142" y="28"/>
                    </a:lnTo>
                    <a:lnTo>
                      <a:pt x="166" y="9"/>
                    </a:lnTo>
                    <a:lnTo>
                      <a:pt x="166" y="9"/>
                    </a:lnTo>
                    <a:lnTo>
                      <a:pt x="168" y="7"/>
                    </a:lnTo>
                    <a:lnTo>
                      <a:pt x="168" y="6"/>
                    </a:lnTo>
                    <a:lnTo>
                      <a:pt x="167" y="2"/>
                    </a:lnTo>
                    <a:lnTo>
                      <a:pt x="166" y="1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1"/>
                    </a:lnTo>
                    <a:lnTo>
                      <a:pt x="16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4" name="Freeform 985"/>
              <p:cNvSpPr/>
              <p:nvPr/>
            </p:nvSpPr>
            <p:spPr bwMode="auto">
              <a:xfrm>
                <a:off x="4129088" y="2597151"/>
                <a:ext cx="71438" cy="68263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108" y="14"/>
                  </a:cxn>
                  <a:cxn ang="0">
                    <a:pos x="94" y="29"/>
                  </a:cxn>
                  <a:cxn ang="0">
                    <a:pos x="65" y="60"/>
                  </a:cxn>
                  <a:cxn ang="0">
                    <a:pos x="65" y="60"/>
                  </a:cxn>
                  <a:cxn ang="0">
                    <a:pos x="49" y="75"/>
                  </a:cxn>
                  <a:cxn ang="0">
                    <a:pos x="34" y="91"/>
                  </a:cxn>
                  <a:cxn ang="0">
                    <a:pos x="1" y="121"/>
                  </a:cxn>
                  <a:cxn ang="0">
                    <a:pos x="1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0" y="126"/>
                  </a:cxn>
                  <a:cxn ang="0">
                    <a:pos x="1" y="127"/>
                  </a:cxn>
                  <a:cxn ang="0">
                    <a:pos x="3" y="128"/>
                  </a:cxn>
                  <a:cxn ang="0">
                    <a:pos x="4" y="129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8" y="127"/>
                  </a:cxn>
                  <a:cxn ang="0">
                    <a:pos x="38" y="100"/>
                  </a:cxn>
                  <a:cxn ang="0">
                    <a:pos x="67" y="71"/>
                  </a:cxn>
                  <a:cxn ang="0">
                    <a:pos x="67" y="71"/>
                  </a:cxn>
                  <a:cxn ang="0">
                    <a:pos x="98" y="38"/>
                  </a:cxn>
                  <a:cxn ang="0">
                    <a:pos x="115" y="22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2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7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9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108" y="14"/>
                    </a:lnTo>
                    <a:lnTo>
                      <a:pt x="94" y="29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49" y="75"/>
                    </a:lnTo>
                    <a:lnTo>
                      <a:pt x="34" y="91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0" y="126"/>
                    </a:lnTo>
                    <a:lnTo>
                      <a:pt x="1" y="127"/>
                    </a:lnTo>
                    <a:lnTo>
                      <a:pt x="3" y="128"/>
                    </a:lnTo>
                    <a:lnTo>
                      <a:pt x="4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38" y="100"/>
                    </a:lnTo>
                    <a:lnTo>
                      <a:pt x="67" y="71"/>
                    </a:lnTo>
                    <a:lnTo>
                      <a:pt x="67" y="71"/>
                    </a:lnTo>
                    <a:lnTo>
                      <a:pt x="98" y="38"/>
                    </a:lnTo>
                    <a:lnTo>
                      <a:pt x="115" y="22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5" name="Freeform 986"/>
              <p:cNvSpPr/>
              <p:nvPr/>
            </p:nvSpPr>
            <p:spPr bwMode="auto">
              <a:xfrm>
                <a:off x="4129088" y="2630488"/>
                <a:ext cx="71438" cy="66675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92" y="28"/>
                  </a:cxn>
                  <a:cxn ang="0">
                    <a:pos x="59" y="57"/>
                  </a:cxn>
                  <a:cxn ang="0">
                    <a:pos x="43" y="71"/>
                  </a:cxn>
                  <a:cxn ang="0">
                    <a:pos x="29" y="86"/>
                  </a:cxn>
                  <a:cxn ang="0">
                    <a:pos x="14" y="103"/>
                  </a:cxn>
                  <a:cxn ang="0">
                    <a:pos x="1" y="119"/>
                  </a:cxn>
                  <a:cxn ang="0">
                    <a:pos x="1" y="119"/>
                  </a:cxn>
                  <a:cxn ang="0">
                    <a:pos x="0" y="121"/>
                  </a:cxn>
                  <a:cxn ang="0">
                    <a:pos x="0" y="122"/>
                  </a:cxn>
                  <a:cxn ang="0">
                    <a:pos x="1" y="124"/>
                  </a:cxn>
                  <a:cxn ang="0">
                    <a:pos x="2" y="125"/>
                  </a:cxn>
                  <a:cxn ang="0">
                    <a:pos x="5" y="125"/>
                  </a:cxn>
                  <a:cxn ang="0">
                    <a:pos x="7" y="125"/>
                  </a:cxn>
                  <a:cxn ang="0">
                    <a:pos x="9" y="124"/>
                  </a:cxn>
                  <a:cxn ang="0">
                    <a:pos x="9" y="124"/>
                  </a:cxn>
                  <a:cxn ang="0">
                    <a:pos x="21" y="108"/>
                  </a:cxn>
                  <a:cxn ang="0">
                    <a:pos x="36" y="92"/>
                  </a:cxn>
                  <a:cxn ang="0">
                    <a:pos x="51" y="77"/>
                  </a:cxn>
                  <a:cxn ang="0">
                    <a:pos x="67" y="62"/>
                  </a:cxn>
                  <a:cxn ang="0">
                    <a:pos x="99" y="34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3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6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5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92" y="28"/>
                    </a:lnTo>
                    <a:lnTo>
                      <a:pt x="59" y="57"/>
                    </a:lnTo>
                    <a:lnTo>
                      <a:pt x="43" y="71"/>
                    </a:lnTo>
                    <a:lnTo>
                      <a:pt x="29" y="86"/>
                    </a:lnTo>
                    <a:lnTo>
                      <a:pt x="14" y="103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1"/>
                    </a:lnTo>
                    <a:lnTo>
                      <a:pt x="0" y="122"/>
                    </a:lnTo>
                    <a:lnTo>
                      <a:pt x="1" y="124"/>
                    </a:lnTo>
                    <a:lnTo>
                      <a:pt x="2" y="125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21" y="108"/>
                    </a:lnTo>
                    <a:lnTo>
                      <a:pt x="36" y="92"/>
                    </a:lnTo>
                    <a:lnTo>
                      <a:pt x="51" y="77"/>
                    </a:lnTo>
                    <a:lnTo>
                      <a:pt x="67" y="62"/>
                    </a:lnTo>
                    <a:lnTo>
                      <a:pt x="99" y="34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6" name="Freeform 987"/>
              <p:cNvSpPr/>
              <p:nvPr/>
            </p:nvSpPr>
            <p:spPr bwMode="auto">
              <a:xfrm>
                <a:off x="4127501" y="2670176"/>
                <a:ext cx="55563" cy="55563"/>
              </a:xfrm>
              <a:custGeom>
                <a:cxnLst>
                  <a:cxn ang="0">
                    <a:pos x="97" y="1"/>
                  </a:cxn>
                  <a:cxn ang="0">
                    <a:pos x="97" y="1"/>
                  </a:cxn>
                  <a:cxn ang="0">
                    <a:pos x="82" y="10"/>
                  </a:cxn>
                  <a:cxn ang="0">
                    <a:pos x="69" y="20"/>
                  </a:cxn>
                  <a:cxn ang="0">
                    <a:pos x="55" y="32"/>
                  </a:cxn>
                  <a:cxn ang="0">
                    <a:pos x="43" y="43"/>
                  </a:cxn>
                  <a:cxn ang="0">
                    <a:pos x="32" y="56"/>
                  </a:cxn>
                  <a:cxn ang="0">
                    <a:pos x="20" y="69"/>
                  </a:cxn>
                  <a:cxn ang="0">
                    <a:pos x="10" y="8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7" y="88"/>
                  </a:cxn>
                  <a:cxn ang="0">
                    <a:pos x="27" y="75"/>
                  </a:cxn>
                  <a:cxn ang="0">
                    <a:pos x="39" y="62"/>
                  </a:cxn>
                  <a:cxn ang="0">
                    <a:pos x="50" y="50"/>
                  </a:cxn>
                  <a:cxn ang="0">
                    <a:pos x="62" y="38"/>
                  </a:cxn>
                  <a:cxn ang="0">
                    <a:pos x="75" y="28"/>
                  </a:cxn>
                  <a:cxn ang="0">
                    <a:pos x="88" y="17"/>
                  </a:cxn>
                  <a:cxn ang="0">
                    <a:pos x="102" y="8"/>
                  </a:cxn>
                  <a:cxn ang="0">
                    <a:pos x="102" y="8"/>
                  </a:cxn>
                  <a:cxn ang="0">
                    <a:pos x="103" y="7"/>
                  </a:cxn>
                  <a:cxn ang="0">
                    <a:pos x="104" y="5"/>
                  </a:cxn>
                  <a:cxn ang="0">
                    <a:pos x="104" y="4"/>
                  </a:cxn>
                  <a:cxn ang="0">
                    <a:pos x="103" y="2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1"/>
                  </a:cxn>
                  <a:cxn ang="0">
                    <a:pos x="97" y="1"/>
                  </a:cxn>
                </a:cxnLst>
                <a:rect b="b" l="0" r="r" t="0"/>
                <a:pathLst>
                  <a:path h="104" w="104">
                    <a:moveTo>
                      <a:pt x="97" y="1"/>
                    </a:moveTo>
                    <a:lnTo>
                      <a:pt x="97" y="1"/>
                    </a:lnTo>
                    <a:lnTo>
                      <a:pt x="82" y="10"/>
                    </a:lnTo>
                    <a:lnTo>
                      <a:pt x="69" y="20"/>
                    </a:lnTo>
                    <a:lnTo>
                      <a:pt x="55" y="32"/>
                    </a:lnTo>
                    <a:lnTo>
                      <a:pt x="43" y="43"/>
                    </a:lnTo>
                    <a:lnTo>
                      <a:pt x="32" y="56"/>
                    </a:lnTo>
                    <a:lnTo>
                      <a:pt x="20" y="69"/>
                    </a:lnTo>
                    <a:lnTo>
                      <a:pt x="10" y="8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7" y="88"/>
                    </a:lnTo>
                    <a:lnTo>
                      <a:pt x="27" y="75"/>
                    </a:lnTo>
                    <a:lnTo>
                      <a:pt x="39" y="62"/>
                    </a:lnTo>
                    <a:lnTo>
                      <a:pt x="50" y="50"/>
                    </a:lnTo>
                    <a:lnTo>
                      <a:pt x="62" y="38"/>
                    </a:lnTo>
                    <a:lnTo>
                      <a:pt x="75" y="28"/>
                    </a:lnTo>
                    <a:lnTo>
                      <a:pt x="88" y="1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7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3" y="2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1"/>
                    </a:lnTo>
                    <a:lnTo>
                      <a:pt x="97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7" name="Freeform 988"/>
              <p:cNvSpPr/>
              <p:nvPr/>
            </p:nvSpPr>
            <p:spPr bwMode="auto">
              <a:xfrm>
                <a:off x="4213226" y="2727326"/>
                <a:ext cx="26988" cy="46038"/>
              </a:xfrm>
              <a:custGeom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37" y="14"/>
                  </a:cxn>
                  <a:cxn ang="0">
                    <a:pos x="32" y="24"/>
                  </a:cxn>
                  <a:cxn ang="0">
                    <a:pos x="21" y="43"/>
                  </a:cxn>
                  <a:cxn ang="0">
                    <a:pos x="10" y="63"/>
                  </a:cxn>
                  <a:cxn ang="0">
                    <a:pos x="4" y="7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3" y="88"/>
                  </a:cxn>
                  <a:cxn ang="0">
                    <a:pos x="5" y="88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10" y="85"/>
                  </a:cxn>
                  <a:cxn ang="0">
                    <a:pos x="10" y="85"/>
                  </a:cxn>
                  <a:cxn ang="0">
                    <a:pos x="14" y="75"/>
                  </a:cxn>
                  <a:cxn ang="0">
                    <a:pos x="19" y="65"/>
                  </a:cxn>
                  <a:cxn ang="0">
                    <a:pos x="30" y="46"/>
                  </a:cxn>
                  <a:cxn ang="0">
                    <a:pos x="42" y="26"/>
                  </a:cxn>
                  <a:cxn ang="0">
                    <a:pos x="47" y="17"/>
                  </a:cxn>
                  <a:cxn ang="0">
                    <a:pos x="51" y="7"/>
                  </a:cxn>
                  <a:cxn ang="0">
                    <a:pos x="51" y="7"/>
                  </a:cxn>
                  <a:cxn ang="0">
                    <a:pos x="51" y="5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3" y="2"/>
                  </a:cxn>
                  <a:cxn ang="0">
                    <a:pos x="42" y="3"/>
                  </a:cxn>
                  <a:cxn ang="0">
                    <a:pos x="42" y="3"/>
                  </a:cxn>
                </a:cxnLst>
                <a:rect b="b" l="0" r="r" t="0"/>
                <a:pathLst>
                  <a:path h="88" w="51">
                    <a:moveTo>
                      <a:pt x="42" y="3"/>
                    </a:moveTo>
                    <a:lnTo>
                      <a:pt x="42" y="3"/>
                    </a:lnTo>
                    <a:lnTo>
                      <a:pt x="37" y="14"/>
                    </a:lnTo>
                    <a:lnTo>
                      <a:pt x="32" y="24"/>
                    </a:lnTo>
                    <a:lnTo>
                      <a:pt x="21" y="43"/>
                    </a:lnTo>
                    <a:lnTo>
                      <a:pt x="10" y="63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3" y="88"/>
                    </a:lnTo>
                    <a:lnTo>
                      <a:pt x="5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4" y="75"/>
                    </a:lnTo>
                    <a:lnTo>
                      <a:pt x="19" y="65"/>
                    </a:lnTo>
                    <a:lnTo>
                      <a:pt x="30" y="46"/>
                    </a:lnTo>
                    <a:lnTo>
                      <a:pt x="42" y="26"/>
                    </a:lnTo>
                    <a:lnTo>
                      <a:pt x="47" y="1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2"/>
                    </a:lnTo>
                    <a:lnTo>
                      <a:pt x="42" y="3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8" name="Freeform 989"/>
              <p:cNvSpPr/>
              <p:nvPr/>
            </p:nvSpPr>
            <p:spPr bwMode="auto">
              <a:xfrm>
                <a:off x="4268788" y="2722563"/>
                <a:ext cx="44450" cy="61913"/>
              </a:xfrm>
              <a:custGeom>
                <a:cxnLst>
                  <a:cxn ang="0">
                    <a:pos x="74" y="1"/>
                  </a:cxn>
                  <a:cxn ang="0">
                    <a:pos x="74" y="1"/>
                  </a:cxn>
                  <a:cxn ang="0">
                    <a:pos x="51" y="23"/>
                  </a:cxn>
                  <a:cxn ang="0">
                    <a:pos x="40" y="35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1" y="62"/>
                  </a:cxn>
                  <a:cxn ang="0">
                    <a:pos x="13" y="78"/>
                  </a:cxn>
                  <a:cxn ang="0">
                    <a:pos x="6" y="94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2" y="116"/>
                  </a:cxn>
                  <a:cxn ang="0">
                    <a:pos x="3" y="117"/>
                  </a:cxn>
                  <a:cxn ang="0">
                    <a:pos x="5" y="117"/>
                  </a:cxn>
                  <a:cxn ang="0">
                    <a:pos x="7" y="116"/>
                  </a:cxn>
                  <a:cxn ang="0">
                    <a:pos x="8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5" y="96"/>
                  </a:cxn>
                  <a:cxn ang="0">
                    <a:pos x="23" y="79"/>
                  </a:cxn>
                  <a:cxn ang="0">
                    <a:pos x="31" y="62"/>
                  </a:cxn>
                  <a:cxn ang="0">
                    <a:pos x="36" y="55"/>
                  </a:cxn>
                  <a:cxn ang="0">
                    <a:pos x="41" y="48"/>
                  </a:cxn>
                  <a:cxn ang="0">
                    <a:pos x="41" y="48"/>
                  </a:cxn>
                  <a:cxn ang="0">
                    <a:pos x="51" y="37"/>
                  </a:cxn>
                  <a:cxn ang="0">
                    <a:pos x="61" y="27"/>
                  </a:cxn>
                  <a:cxn ang="0">
                    <a:pos x="81" y="8"/>
                  </a:cxn>
                  <a:cxn ang="0">
                    <a:pos x="81" y="8"/>
                  </a:cxn>
                  <a:cxn ang="0">
                    <a:pos x="82" y="6"/>
                  </a:cxn>
                  <a:cxn ang="0">
                    <a:pos x="83" y="4"/>
                  </a:cxn>
                  <a:cxn ang="0">
                    <a:pos x="82" y="3"/>
                  </a:cxn>
                  <a:cxn ang="0">
                    <a:pos x="81" y="1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4" y="1"/>
                  </a:cxn>
                  <a:cxn ang="0">
                    <a:pos x="74" y="1"/>
                  </a:cxn>
                </a:cxnLst>
                <a:rect b="b" l="0" r="r" t="0"/>
                <a:pathLst>
                  <a:path h="117" w="83">
                    <a:moveTo>
                      <a:pt x="74" y="1"/>
                    </a:moveTo>
                    <a:lnTo>
                      <a:pt x="74" y="1"/>
                    </a:lnTo>
                    <a:lnTo>
                      <a:pt x="51" y="23"/>
                    </a:lnTo>
                    <a:lnTo>
                      <a:pt x="40" y="35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1" y="62"/>
                    </a:lnTo>
                    <a:lnTo>
                      <a:pt x="13" y="78"/>
                    </a:lnTo>
                    <a:lnTo>
                      <a:pt x="6" y="94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2" y="116"/>
                    </a:lnTo>
                    <a:lnTo>
                      <a:pt x="3" y="117"/>
                    </a:lnTo>
                    <a:lnTo>
                      <a:pt x="5" y="117"/>
                    </a:lnTo>
                    <a:lnTo>
                      <a:pt x="7" y="116"/>
                    </a:lnTo>
                    <a:lnTo>
                      <a:pt x="8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5" y="96"/>
                    </a:lnTo>
                    <a:lnTo>
                      <a:pt x="23" y="79"/>
                    </a:lnTo>
                    <a:lnTo>
                      <a:pt x="31" y="62"/>
                    </a:lnTo>
                    <a:lnTo>
                      <a:pt x="36" y="55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51" y="37"/>
                    </a:lnTo>
                    <a:lnTo>
                      <a:pt x="61" y="2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2" y="3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9" name="Freeform 990"/>
              <p:cNvSpPr/>
              <p:nvPr/>
            </p:nvSpPr>
            <p:spPr bwMode="auto">
              <a:xfrm>
                <a:off x="4346576" y="2727326"/>
                <a:ext cx="36513" cy="47625"/>
              </a:xfrm>
              <a:custGeom>
                <a:cxnLst>
                  <a:cxn ang="0">
                    <a:pos x="61" y="2"/>
                  </a:cxn>
                  <a:cxn ang="0">
                    <a:pos x="61" y="2"/>
                  </a:cxn>
                  <a:cxn ang="0">
                    <a:pos x="57" y="9"/>
                  </a:cxn>
                  <a:cxn ang="0">
                    <a:pos x="52" y="15"/>
                  </a:cxn>
                  <a:cxn ang="0">
                    <a:pos x="42" y="26"/>
                  </a:cxn>
                  <a:cxn ang="0">
                    <a:pos x="32" y="37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16" y="59"/>
                  </a:cxn>
                  <a:cxn ang="0">
                    <a:pos x="12" y="66"/>
                  </a:cxn>
                  <a:cxn ang="0">
                    <a:pos x="8" y="70"/>
                  </a:cxn>
                  <a:cxn ang="0">
                    <a:pos x="8" y="70"/>
                  </a:cxn>
                  <a:cxn ang="0">
                    <a:pos x="3" y="76"/>
                  </a:cxn>
                  <a:cxn ang="0">
                    <a:pos x="1" y="79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4" y="88"/>
                  </a:cxn>
                  <a:cxn ang="0">
                    <a:pos x="5" y="89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9" y="85"/>
                  </a:cxn>
                  <a:cxn ang="0">
                    <a:pos x="9" y="85"/>
                  </a:cxn>
                  <a:cxn ang="0">
                    <a:pos x="11" y="81"/>
                  </a:cxn>
                  <a:cxn ang="0">
                    <a:pos x="13" y="79"/>
                  </a:cxn>
                  <a:cxn ang="0">
                    <a:pos x="17" y="76"/>
                  </a:cxn>
                  <a:cxn ang="0">
                    <a:pos x="19" y="73"/>
                  </a:cxn>
                  <a:cxn ang="0">
                    <a:pos x="19" y="73"/>
                  </a:cxn>
                  <a:cxn ang="0">
                    <a:pos x="22" y="67"/>
                  </a:cxn>
                  <a:cxn ang="0">
                    <a:pos x="26" y="60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42" y="38"/>
                  </a:cxn>
                  <a:cxn ang="0">
                    <a:pos x="52" y="28"/>
                  </a:cxn>
                  <a:cxn ang="0">
                    <a:pos x="61" y="18"/>
                  </a:cxn>
                  <a:cxn ang="0">
                    <a:pos x="65" y="13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69" y="6"/>
                  </a:cxn>
                  <a:cxn ang="0">
                    <a:pos x="69" y="3"/>
                  </a:cxn>
                  <a:cxn ang="0">
                    <a:pos x="68" y="2"/>
                  </a:cxn>
                  <a:cxn ang="0">
                    <a:pos x="67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2" y="1"/>
                  </a:cxn>
                  <a:cxn ang="0">
                    <a:pos x="61" y="2"/>
                  </a:cxn>
                  <a:cxn ang="0">
                    <a:pos x="61" y="2"/>
                  </a:cxn>
                </a:cxnLst>
                <a:rect b="b" l="0" r="r" t="0"/>
                <a:pathLst>
                  <a:path h="89" w="69">
                    <a:moveTo>
                      <a:pt x="61" y="2"/>
                    </a:moveTo>
                    <a:lnTo>
                      <a:pt x="61" y="2"/>
                    </a:lnTo>
                    <a:lnTo>
                      <a:pt x="57" y="9"/>
                    </a:lnTo>
                    <a:lnTo>
                      <a:pt x="52" y="15"/>
                    </a:lnTo>
                    <a:lnTo>
                      <a:pt x="42" y="26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16" y="59"/>
                    </a:lnTo>
                    <a:lnTo>
                      <a:pt x="12" y="66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3" y="76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4" y="88"/>
                    </a:lnTo>
                    <a:lnTo>
                      <a:pt x="5" y="89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11" y="81"/>
                    </a:lnTo>
                    <a:lnTo>
                      <a:pt x="13" y="79"/>
                    </a:lnTo>
                    <a:lnTo>
                      <a:pt x="17" y="76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22" y="67"/>
                    </a:lnTo>
                    <a:lnTo>
                      <a:pt x="26" y="6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65" y="13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69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1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0" name="Freeform 991"/>
              <p:cNvSpPr/>
              <p:nvPr/>
            </p:nvSpPr>
            <p:spPr bwMode="auto">
              <a:xfrm>
                <a:off x="4402138" y="2727326"/>
                <a:ext cx="28575" cy="49213"/>
              </a:xfrm>
              <a:custGeom>
                <a:cxnLst>
                  <a:cxn ang="0">
                    <a:pos x="44" y="6"/>
                  </a:cxn>
                  <a:cxn ang="0">
                    <a:pos x="44" y="6"/>
                  </a:cxn>
                  <a:cxn ang="0">
                    <a:pos x="43" y="10"/>
                  </a:cxn>
                  <a:cxn ang="0">
                    <a:pos x="42" y="12"/>
                  </a:cxn>
                  <a:cxn ang="0">
                    <a:pos x="41" y="14"/>
                  </a:cxn>
                  <a:cxn ang="0">
                    <a:pos x="40" y="15"/>
                  </a:cxn>
                  <a:cxn ang="0">
                    <a:pos x="37" y="17"/>
                  </a:cxn>
                  <a:cxn ang="0">
                    <a:pos x="36" y="18"/>
                  </a:cxn>
                  <a:cxn ang="0">
                    <a:pos x="35" y="20"/>
                  </a:cxn>
                  <a:cxn ang="0">
                    <a:pos x="35" y="20"/>
                  </a:cxn>
                  <a:cxn ang="0">
                    <a:pos x="31" y="25"/>
                  </a:cxn>
                  <a:cxn ang="0">
                    <a:pos x="27" y="30"/>
                  </a:cxn>
                  <a:cxn ang="0">
                    <a:pos x="22" y="36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4" y="52"/>
                  </a:cxn>
                  <a:cxn ang="0">
                    <a:pos x="10" y="64"/>
                  </a:cxn>
                  <a:cxn ang="0">
                    <a:pos x="6" y="7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7"/>
                  </a:cxn>
                  <a:cxn ang="0">
                    <a:pos x="0" y="88"/>
                  </a:cxn>
                  <a:cxn ang="0">
                    <a:pos x="1" y="91"/>
                  </a:cxn>
                  <a:cxn ang="0">
                    <a:pos x="2" y="92"/>
                  </a:cxn>
                  <a:cxn ang="0">
                    <a:pos x="4" y="92"/>
                  </a:cxn>
                  <a:cxn ang="0">
                    <a:pos x="5" y="92"/>
                  </a:cxn>
                  <a:cxn ang="0">
                    <a:pos x="7" y="92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2" y="83"/>
                  </a:cxn>
                  <a:cxn ang="0">
                    <a:pos x="15" y="77"/>
                  </a:cxn>
                  <a:cxn ang="0">
                    <a:pos x="21" y="63"/>
                  </a:cxn>
                  <a:cxn ang="0">
                    <a:pos x="28" y="49"/>
                  </a:cxn>
                  <a:cxn ang="0">
                    <a:pos x="31" y="43"/>
                  </a:cxn>
                  <a:cxn ang="0">
                    <a:pos x="36" y="37"/>
                  </a:cxn>
                  <a:cxn ang="0">
                    <a:pos x="36" y="37"/>
                  </a:cxn>
                  <a:cxn ang="0">
                    <a:pos x="41" y="29"/>
                  </a:cxn>
                  <a:cxn ang="0">
                    <a:pos x="47" y="22"/>
                  </a:cxn>
                  <a:cxn ang="0">
                    <a:pos x="51" y="14"/>
                  </a:cxn>
                  <a:cxn ang="0">
                    <a:pos x="53" y="1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6"/>
                  </a:cxn>
                  <a:cxn ang="0">
                    <a:pos x="44" y="6"/>
                  </a:cxn>
                </a:cxnLst>
                <a:rect b="b" l="0" r="r" t="0"/>
                <a:pathLst>
                  <a:path h="92" w="54">
                    <a:moveTo>
                      <a:pt x="44" y="6"/>
                    </a:moveTo>
                    <a:lnTo>
                      <a:pt x="44" y="6"/>
                    </a:lnTo>
                    <a:lnTo>
                      <a:pt x="43" y="10"/>
                    </a:lnTo>
                    <a:lnTo>
                      <a:pt x="42" y="12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1" y="25"/>
                    </a:lnTo>
                    <a:lnTo>
                      <a:pt x="27" y="30"/>
                    </a:lnTo>
                    <a:lnTo>
                      <a:pt x="22" y="36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4" y="52"/>
                    </a:lnTo>
                    <a:lnTo>
                      <a:pt x="10" y="64"/>
                    </a:lnTo>
                    <a:lnTo>
                      <a:pt x="6" y="7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1" y="91"/>
                    </a:lnTo>
                    <a:lnTo>
                      <a:pt x="2" y="92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2" y="83"/>
                    </a:lnTo>
                    <a:lnTo>
                      <a:pt x="15" y="77"/>
                    </a:lnTo>
                    <a:lnTo>
                      <a:pt x="21" y="63"/>
                    </a:lnTo>
                    <a:lnTo>
                      <a:pt x="28" y="49"/>
                    </a:lnTo>
                    <a:lnTo>
                      <a:pt x="31" y="43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29"/>
                    </a:lnTo>
                    <a:lnTo>
                      <a:pt x="47" y="22"/>
                    </a:lnTo>
                    <a:lnTo>
                      <a:pt x="51" y="14"/>
                    </a:lnTo>
                    <a:lnTo>
                      <a:pt x="53" y="1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6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1" name="Freeform 992"/>
              <p:cNvSpPr/>
              <p:nvPr/>
            </p:nvSpPr>
            <p:spPr bwMode="auto">
              <a:xfrm>
                <a:off x="4464051" y="2733676"/>
                <a:ext cx="26988" cy="36513"/>
              </a:xfrm>
              <a:custGeom>
                <a:cxnLst>
                  <a:cxn ang="0">
                    <a:pos x="41" y="2"/>
                  </a:cxn>
                  <a:cxn ang="0">
                    <a:pos x="41" y="2"/>
                  </a:cxn>
                  <a:cxn ang="0">
                    <a:pos x="37" y="10"/>
                  </a:cxn>
                  <a:cxn ang="0">
                    <a:pos x="32" y="18"/>
                  </a:cxn>
                  <a:cxn ang="0">
                    <a:pos x="21" y="33"/>
                  </a:cxn>
                  <a:cxn ang="0">
                    <a:pos x="21" y="33"/>
                  </a:cxn>
                  <a:cxn ang="0">
                    <a:pos x="10" y="48"/>
                  </a:cxn>
                  <a:cxn ang="0">
                    <a:pos x="1" y="65"/>
                  </a:cxn>
                  <a:cxn ang="0">
                    <a:pos x="1" y="65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4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8" y="54"/>
                  </a:cxn>
                  <a:cxn ang="0">
                    <a:pos x="29" y="37"/>
                  </a:cxn>
                  <a:cxn ang="0">
                    <a:pos x="29" y="37"/>
                  </a:cxn>
                  <a:cxn ang="0">
                    <a:pos x="40" y="21"/>
                  </a:cxn>
                  <a:cxn ang="0">
                    <a:pos x="46" y="13"/>
                  </a:cxn>
                  <a:cxn ang="0">
                    <a:pos x="51" y="5"/>
                  </a:cxn>
                  <a:cxn ang="0">
                    <a:pos x="51" y="5"/>
                  </a:cxn>
                  <a:cxn ang="0">
                    <a:pos x="51" y="3"/>
                  </a:cxn>
                  <a:cxn ang="0">
                    <a:pos x="51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2" y="1"/>
                  </a:cxn>
                  <a:cxn ang="0">
                    <a:pos x="41" y="2"/>
                  </a:cxn>
                  <a:cxn ang="0">
                    <a:pos x="41" y="2"/>
                  </a:cxn>
                </a:cxnLst>
                <a:rect b="b" l="0" r="r" t="0"/>
                <a:pathLst>
                  <a:path h="71" w="51">
                    <a:moveTo>
                      <a:pt x="41" y="2"/>
                    </a:moveTo>
                    <a:lnTo>
                      <a:pt x="41" y="2"/>
                    </a:lnTo>
                    <a:lnTo>
                      <a:pt x="37" y="10"/>
                    </a:lnTo>
                    <a:lnTo>
                      <a:pt x="32" y="18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0" y="4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8" y="5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40" y="21"/>
                    </a:lnTo>
                    <a:lnTo>
                      <a:pt x="46" y="13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2" name="Freeform 993"/>
              <p:cNvSpPr/>
              <p:nvPr/>
            </p:nvSpPr>
            <p:spPr bwMode="auto">
              <a:xfrm>
                <a:off x="4532313" y="2736851"/>
                <a:ext cx="30163" cy="42863"/>
              </a:xfrm>
              <a:custGeom>
                <a:cxnLst>
                  <a:cxn ang="0">
                    <a:pos x="49" y="3"/>
                  </a:cxn>
                  <a:cxn ang="0">
                    <a:pos x="49" y="3"/>
                  </a:cxn>
                  <a:cxn ang="0">
                    <a:pos x="43" y="13"/>
                  </a:cxn>
                  <a:cxn ang="0">
                    <a:pos x="37" y="24"/>
                  </a:cxn>
                  <a:cxn ang="0">
                    <a:pos x="29" y="34"/>
                  </a:cxn>
                  <a:cxn ang="0">
                    <a:pos x="22" y="43"/>
                  </a:cxn>
                  <a:cxn ang="0">
                    <a:pos x="22" y="43"/>
                  </a:cxn>
                  <a:cxn ang="0">
                    <a:pos x="15" y="50"/>
                  </a:cxn>
                  <a:cxn ang="0">
                    <a:pos x="10" y="57"/>
                  </a:cxn>
                  <a:cxn ang="0">
                    <a:pos x="4" y="65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10" y="76"/>
                  </a:cxn>
                  <a:cxn ang="0">
                    <a:pos x="10" y="76"/>
                  </a:cxn>
                  <a:cxn ang="0">
                    <a:pos x="13" y="70"/>
                  </a:cxn>
                  <a:cxn ang="0">
                    <a:pos x="15" y="65"/>
                  </a:cxn>
                  <a:cxn ang="0">
                    <a:pos x="22" y="56"/>
                  </a:cxn>
                  <a:cxn ang="0">
                    <a:pos x="22" y="56"/>
                  </a:cxn>
                  <a:cxn ang="0">
                    <a:pos x="29" y="50"/>
                  </a:cxn>
                  <a:cxn ang="0">
                    <a:pos x="32" y="46"/>
                  </a:cxn>
                  <a:cxn ang="0">
                    <a:pos x="35" y="43"/>
                  </a:cxn>
                  <a:cxn ang="0">
                    <a:pos x="35" y="43"/>
                  </a:cxn>
                  <a:cxn ang="0">
                    <a:pos x="41" y="33"/>
                  </a:cxn>
                  <a:cxn ang="0">
                    <a:pos x="46" y="25"/>
                  </a:cxn>
                  <a:cxn ang="0">
                    <a:pos x="52" y="17"/>
                  </a:cxn>
                  <a:cxn ang="0">
                    <a:pos x="57" y="7"/>
                  </a:cxn>
                  <a:cxn ang="0">
                    <a:pos x="57" y="7"/>
                  </a:cxn>
                  <a:cxn ang="0">
                    <a:pos x="57" y="5"/>
                  </a:cxn>
                  <a:cxn ang="0">
                    <a:pos x="57" y="4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50" y="1"/>
                  </a:cxn>
                  <a:cxn ang="0">
                    <a:pos x="49" y="3"/>
                  </a:cxn>
                  <a:cxn ang="0">
                    <a:pos x="49" y="3"/>
                  </a:cxn>
                </a:cxnLst>
                <a:rect b="b" l="0" r="r" t="0"/>
                <a:pathLst>
                  <a:path h="80" w="57">
                    <a:moveTo>
                      <a:pt x="49" y="3"/>
                    </a:moveTo>
                    <a:lnTo>
                      <a:pt x="49" y="3"/>
                    </a:lnTo>
                    <a:lnTo>
                      <a:pt x="43" y="13"/>
                    </a:lnTo>
                    <a:lnTo>
                      <a:pt x="37" y="24"/>
                    </a:lnTo>
                    <a:lnTo>
                      <a:pt x="29" y="3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50"/>
                    </a:lnTo>
                    <a:lnTo>
                      <a:pt x="10" y="57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3" y="70"/>
                    </a:lnTo>
                    <a:lnTo>
                      <a:pt x="15" y="65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9" y="50"/>
                    </a:lnTo>
                    <a:lnTo>
                      <a:pt x="32" y="46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41" y="33"/>
                    </a:lnTo>
                    <a:lnTo>
                      <a:pt x="46" y="25"/>
                    </a:lnTo>
                    <a:lnTo>
                      <a:pt x="52" y="1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9" y="3"/>
                    </a:lnTo>
                    <a:lnTo>
                      <a:pt x="49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3" name="Freeform 994"/>
              <p:cNvSpPr/>
              <p:nvPr/>
            </p:nvSpPr>
            <p:spPr bwMode="auto">
              <a:xfrm>
                <a:off x="4589463" y="2735263"/>
                <a:ext cx="22225" cy="34925"/>
              </a:xfrm>
              <a:custGeom>
                <a:cxnLst>
                  <a:cxn ang="0">
                    <a:pos x="33" y="2"/>
                  </a:cxn>
                  <a:cxn ang="0">
                    <a:pos x="33" y="2"/>
                  </a:cxn>
                  <a:cxn ang="0">
                    <a:pos x="24" y="16"/>
                  </a:cxn>
                  <a:cxn ang="0">
                    <a:pos x="16" y="31"/>
                  </a:cxn>
                  <a:cxn ang="0">
                    <a:pos x="7" y="46"/>
                  </a:cxn>
                  <a:cxn ang="0">
                    <a:pos x="1" y="61"/>
                  </a:cxn>
                  <a:cxn ang="0">
                    <a:pos x="1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8" y="65"/>
                  </a:cxn>
                  <a:cxn ang="0">
                    <a:pos x="10" y="63"/>
                  </a:cxn>
                  <a:cxn ang="0">
                    <a:pos x="10" y="63"/>
                  </a:cxn>
                  <a:cxn ang="0">
                    <a:pos x="17" y="49"/>
                  </a:cxn>
                  <a:cxn ang="0">
                    <a:pos x="24" y="34"/>
                  </a:cxn>
                  <a:cxn ang="0">
                    <a:pos x="32" y="21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b="b" l="0" r="r" t="0"/>
                <a:pathLst>
                  <a:path h="66" w="42">
                    <a:moveTo>
                      <a:pt x="33" y="2"/>
                    </a:moveTo>
                    <a:lnTo>
                      <a:pt x="33" y="2"/>
                    </a:lnTo>
                    <a:lnTo>
                      <a:pt x="24" y="16"/>
                    </a:lnTo>
                    <a:lnTo>
                      <a:pt x="16" y="31"/>
                    </a:lnTo>
                    <a:lnTo>
                      <a:pt x="7" y="46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7" y="66"/>
                    </a:lnTo>
                    <a:lnTo>
                      <a:pt x="8" y="65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7" y="49"/>
                    </a:lnTo>
                    <a:lnTo>
                      <a:pt x="24" y="34"/>
                    </a:lnTo>
                    <a:lnTo>
                      <a:pt x="32" y="21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4" name="Freeform 995"/>
              <p:cNvSpPr/>
              <p:nvPr/>
            </p:nvSpPr>
            <p:spPr bwMode="auto">
              <a:xfrm>
                <a:off x="4651376" y="2736851"/>
                <a:ext cx="25400" cy="42863"/>
              </a:xfrm>
              <a:custGeom>
                <a:cxnLst>
                  <a:cxn ang="0">
                    <a:pos x="39" y="4"/>
                  </a:cxn>
                  <a:cxn ang="0">
                    <a:pos x="39" y="4"/>
                  </a:cxn>
                  <a:cxn ang="0">
                    <a:pos x="36" y="13"/>
                  </a:cxn>
                  <a:cxn ang="0">
                    <a:pos x="31" y="22"/>
                  </a:cxn>
                  <a:cxn ang="0">
                    <a:pos x="22" y="39"/>
                  </a:cxn>
                  <a:cxn ang="0">
                    <a:pos x="11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80"/>
                  </a:cxn>
                  <a:cxn ang="0">
                    <a:pos x="5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20" y="60"/>
                  </a:cxn>
                  <a:cxn ang="0">
                    <a:pos x="30" y="43"/>
                  </a:cxn>
                  <a:cxn ang="0">
                    <a:pos x="41" y="25"/>
                  </a:cxn>
                  <a:cxn ang="0">
                    <a:pos x="44" y="16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8" y="4"/>
                  </a:cxn>
                  <a:cxn ang="0">
                    <a:pos x="47" y="3"/>
                  </a:cxn>
                  <a:cxn ang="0">
                    <a:pos x="46" y="1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1"/>
                  </a:cxn>
                  <a:cxn ang="0">
                    <a:pos x="40" y="2"/>
                  </a:cxn>
                  <a:cxn ang="0">
                    <a:pos x="39" y="4"/>
                  </a:cxn>
                  <a:cxn ang="0">
                    <a:pos x="39" y="4"/>
                  </a:cxn>
                </a:cxnLst>
                <a:rect b="b" l="0" r="r" t="0"/>
                <a:pathLst>
                  <a:path h="80" w="48">
                    <a:moveTo>
                      <a:pt x="39" y="4"/>
                    </a:moveTo>
                    <a:lnTo>
                      <a:pt x="39" y="4"/>
                    </a:lnTo>
                    <a:lnTo>
                      <a:pt x="36" y="13"/>
                    </a:lnTo>
                    <a:lnTo>
                      <a:pt x="31" y="22"/>
                    </a:lnTo>
                    <a:lnTo>
                      <a:pt x="22" y="39"/>
                    </a:lnTo>
                    <a:lnTo>
                      <a:pt x="11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80"/>
                    </a:lnTo>
                    <a:lnTo>
                      <a:pt x="5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20" y="60"/>
                    </a:lnTo>
                    <a:lnTo>
                      <a:pt x="30" y="43"/>
                    </a:lnTo>
                    <a:lnTo>
                      <a:pt x="41" y="25"/>
                    </a:lnTo>
                    <a:lnTo>
                      <a:pt x="44" y="1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8" y="4"/>
                    </a:lnTo>
                    <a:lnTo>
                      <a:pt x="47" y="3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5" name="Freeform 996"/>
              <p:cNvSpPr/>
              <p:nvPr/>
            </p:nvSpPr>
            <p:spPr bwMode="auto">
              <a:xfrm>
                <a:off x="4702176" y="2738438"/>
                <a:ext cx="22225" cy="38100"/>
              </a:xfrm>
              <a:custGeom>
                <a:cxnLst>
                  <a:cxn ang="0">
                    <a:pos x="35" y="3"/>
                  </a:cxn>
                  <a:cxn ang="0">
                    <a:pos x="35" y="3"/>
                  </a:cxn>
                  <a:cxn ang="0">
                    <a:pos x="30" y="10"/>
                  </a:cxn>
                  <a:cxn ang="0">
                    <a:pos x="26" y="18"/>
                  </a:cxn>
                  <a:cxn ang="0">
                    <a:pos x="14" y="32"/>
                  </a:cxn>
                  <a:cxn ang="0">
                    <a:pos x="10" y="40"/>
                  </a:cxn>
                  <a:cxn ang="0">
                    <a:pos x="5" y="48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3" y="70"/>
                  </a:cxn>
                  <a:cxn ang="0">
                    <a:pos x="5" y="71"/>
                  </a:cxn>
                  <a:cxn ang="0">
                    <a:pos x="7" y="70"/>
                  </a:cxn>
                  <a:cxn ang="0">
                    <a:pos x="8" y="69"/>
                  </a:cxn>
                  <a:cxn ang="0">
                    <a:pos x="9" y="66"/>
                  </a:cxn>
                  <a:cxn ang="0">
                    <a:pos x="9" y="66"/>
                  </a:cxn>
                  <a:cxn ang="0">
                    <a:pos x="11" y="58"/>
                  </a:cxn>
                  <a:cxn ang="0">
                    <a:pos x="14" y="51"/>
                  </a:cxn>
                  <a:cxn ang="0">
                    <a:pos x="18" y="44"/>
                  </a:cxn>
                  <a:cxn ang="0">
                    <a:pos x="23" y="36"/>
                  </a:cxn>
                  <a:cxn ang="0">
                    <a:pos x="34" y="22"/>
                  </a:cxn>
                  <a:cxn ang="0">
                    <a:pos x="39" y="15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5" y="3"/>
                  </a:cxn>
                  <a:cxn ang="0">
                    <a:pos x="35" y="3"/>
                  </a:cxn>
                </a:cxnLst>
                <a:rect b="b" l="0" r="r" t="0"/>
                <a:pathLst>
                  <a:path h="71" w="43">
                    <a:moveTo>
                      <a:pt x="35" y="3"/>
                    </a:moveTo>
                    <a:lnTo>
                      <a:pt x="35" y="3"/>
                    </a:lnTo>
                    <a:lnTo>
                      <a:pt x="30" y="10"/>
                    </a:lnTo>
                    <a:lnTo>
                      <a:pt x="26" y="18"/>
                    </a:lnTo>
                    <a:lnTo>
                      <a:pt x="14" y="32"/>
                    </a:lnTo>
                    <a:lnTo>
                      <a:pt x="10" y="40"/>
                    </a:lnTo>
                    <a:lnTo>
                      <a:pt x="5" y="48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0"/>
                    </a:lnTo>
                    <a:lnTo>
                      <a:pt x="8" y="69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8" y="44"/>
                    </a:lnTo>
                    <a:lnTo>
                      <a:pt x="23" y="36"/>
                    </a:lnTo>
                    <a:lnTo>
                      <a:pt x="34" y="22"/>
                    </a:lnTo>
                    <a:lnTo>
                      <a:pt x="39" y="1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5" y="3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6" name="Freeform 997"/>
              <p:cNvSpPr/>
              <p:nvPr/>
            </p:nvSpPr>
            <p:spPr bwMode="auto">
              <a:xfrm>
                <a:off x="4735513" y="2746376"/>
                <a:ext cx="25400" cy="30163"/>
              </a:xfrm>
              <a:custGeom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29" y="12"/>
                  </a:cxn>
                  <a:cxn ang="0">
                    <a:pos x="20" y="23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0" y="50"/>
                  </a:cxn>
                  <a:cxn ang="0">
                    <a:pos x="0" y="51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26" y="31"/>
                  </a:cxn>
                  <a:cxn ang="0">
                    <a:pos x="35" y="18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b="b" l="0" r="r" t="0"/>
                <a:pathLst>
                  <a:path h="57" w="48">
                    <a:moveTo>
                      <a:pt x="39" y="1"/>
                    </a:moveTo>
                    <a:lnTo>
                      <a:pt x="39" y="1"/>
                    </a:lnTo>
                    <a:lnTo>
                      <a:pt x="29" y="12"/>
                    </a:lnTo>
                    <a:lnTo>
                      <a:pt x="20" y="2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26" y="31"/>
                    </a:lnTo>
                    <a:lnTo>
                      <a:pt x="35" y="18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7" name="Freeform 998"/>
              <p:cNvSpPr/>
              <p:nvPr/>
            </p:nvSpPr>
            <p:spPr bwMode="auto">
              <a:xfrm>
                <a:off x="4479926" y="2536826"/>
                <a:ext cx="31750" cy="34925"/>
              </a:xfrm>
              <a:custGeom>
                <a:cxnLst>
                  <a:cxn ang="0">
                    <a:pos x="52" y="1"/>
                  </a:cxn>
                  <a:cxn ang="0">
                    <a:pos x="52" y="1"/>
                  </a:cxn>
                  <a:cxn ang="0">
                    <a:pos x="38" y="15"/>
                  </a:cxn>
                  <a:cxn ang="0">
                    <a:pos x="26" y="30"/>
                  </a:cxn>
                  <a:cxn ang="0">
                    <a:pos x="13" y="44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60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7" y="65"/>
                  </a:cxn>
                  <a:cxn ang="0">
                    <a:pos x="21" y="50"/>
                  </a:cxn>
                  <a:cxn ang="0">
                    <a:pos x="33" y="36"/>
                  </a:cxn>
                  <a:cxn ang="0">
                    <a:pos x="46" y="21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59" y="6"/>
                  </a:cxn>
                  <a:cxn ang="0">
                    <a:pos x="60" y="4"/>
                  </a:cxn>
                  <a:cxn ang="0">
                    <a:pos x="59" y="2"/>
                  </a:cxn>
                  <a:cxn ang="0">
                    <a:pos x="58" y="1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52" y="1"/>
                  </a:cxn>
                  <a:cxn ang="0">
                    <a:pos x="52" y="1"/>
                  </a:cxn>
                </a:cxnLst>
                <a:rect b="b" l="0" r="r" t="0"/>
                <a:pathLst>
                  <a:path h="66" w="60">
                    <a:moveTo>
                      <a:pt x="52" y="1"/>
                    </a:moveTo>
                    <a:lnTo>
                      <a:pt x="52" y="1"/>
                    </a:lnTo>
                    <a:lnTo>
                      <a:pt x="38" y="15"/>
                    </a:lnTo>
                    <a:lnTo>
                      <a:pt x="26" y="30"/>
                    </a:lnTo>
                    <a:lnTo>
                      <a:pt x="13" y="4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21" y="50"/>
                    </a:lnTo>
                    <a:lnTo>
                      <a:pt x="33" y="36"/>
                    </a:lnTo>
                    <a:lnTo>
                      <a:pt x="46" y="21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2" y="1"/>
                    </a:lnTo>
                    <a:lnTo>
                      <a:pt x="5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8" name="Freeform 999"/>
              <p:cNvSpPr/>
              <p:nvPr/>
            </p:nvSpPr>
            <p:spPr bwMode="auto">
              <a:xfrm>
                <a:off x="4513263" y="2566988"/>
                <a:ext cx="34925" cy="49213"/>
              </a:xfrm>
              <a:custGeom>
                <a:cxnLst>
                  <a:cxn ang="0">
                    <a:pos x="57" y="3"/>
                  </a:cxn>
                  <a:cxn ang="0">
                    <a:pos x="57" y="3"/>
                  </a:cxn>
                  <a:cxn ang="0">
                    <a:pos x="55" y="8"/>
                  </a:cxn>
                  <a:cxn ang="0">
                    <a:pos x="52" y="13"/>
                  </a:cxn>
                  <a:cxn ang="0">
                    <a:pos x="44" y="23"/>
                  </a:cxn>
                  <a:cxn ang="0">
                    <a:pos x="35" y="31"/>
                  </a:cxn>
                  <a:cxn ang="0">
                    <a:pos x="27" y="39"/>
                  </a:cxn>
                  <a:cxn ang="0">
                    <a:pos x="27" y="39"/>
                  </a:cxn>
                  <a:cxn ang="0">
                    <a:pos x="22" y="44"/>
                  </a:cxn>
                  <a:cxn ang="0">
                    <a:pos x="18" y="49"/>
                  </a:cxn>
                  <a:cxn ang="0">
                    <a:pos x="12" y="61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1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6" y="75"/>
                  </a:cxn>
                  <a:cxn ang="0">
                    <a:pos x="22" y="63"/>
                  </a:cxn>
                  <a:cxn ang="0">
                    <a:pos x="30" y="50"/>
                  </a:cxn>
                  <a:cxn ang="0">
                    <a:pos x="34" y="45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48" y="33"/>
                  </a:cxn>
                  <a:cxn ang="0">
                    <a:pos x="55" y="25"/>
                  </a:cxn>
                  <a:cxn ang="0">
                    <a:pos x="61" y="15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3"/>
                  </a:cxn>
                  <a:cxn ang="0">
                    <a:pos x="57" y="3"/>
                  </a:cxn>
                </a:cxnLst>
                <a:rect b="b" l="0" r="r" t="0"/>
                <a:pathLst>
                  <a:path h="91" w="66">
                    <a:moveTo>
                      <a:pt x="57" y="3"/>
                    </a:moveTo>
                    <a:lnTo>
                      <a:pt x="57" y="3"/>
                    </a:lnTo>
                    <a:lnTo>
                      <a:pt x="55" y="8"/>
                    </a:lnTo>
                    <a:lnTo>
                      <a:pt x="52" y="13"/>
                    </a:lnTo>
                    <a:lnTo>
                      <a:pt x="44" y="23"/>
                    </a:lnTo>
                    <a:lnTo>
                      <a:pt x="35" y="3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2" y="44"/>
                    </a:lnTo>
                    <a:lnTo>
                      <a:pt x="18" y="49"/>
                    </a:lnTo>
                    <a:lnTo>
                      <a:pt x="12" y="6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6" y="75"/>
                    </a:lnTo>
                    <a:lnTo>
                      <a:pt x="22" y="63"/>
                    </a:lnTo>
                    <a:lnTo>
                      <a:pt x="30" y="50"/>
                    </a:lnTo>
                    <a:lnTo>
                      <a:pt x="34" y="45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5"/>
                    </a:lnTo>
                    <a:lnTo>
                      <a:pt x="61" y="15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3"/>
                    </a:lnTo>
                    <a:lnTo>
                      <a:pt x="57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9" name="Freeform 1000"/>
              <p:cNvSpPr/>
              <p:nvPr/>
            </p:nvSpPr>
            <p:spPr bwMode="auto">
              <a:xfrm>
                <a:off x="4645026" y="2497138"/>
                <a:ext cx="34925" cy="55563"/>
              </a:xfrm>
              <a:custGeom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8" y="104"/>
                  </a:cxn>
                  <a:cxn ang="0">
                    <a:pos x="9" y="103"/>
                  </a:cxn>
                  <a:cxn ang="0">
                    <a:pos x="9" y="103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b="b" l="0" r="r" t="0"/>
                <a:pathLst>
                  <a:path h="105" w="67">
                    <a:moveTo>
                      <a:pt x="58" y="2"/>
                    </a:moveTo>
                    <a:lnTo>
                      <a:pt x="58" y="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0" name="Freeform 1001"/>
              <p:cNvSpPr/>
              <p:nvPr/>
            </p:nvSpPr>
            <p:spPr bwMode="auto">
              <a:xfrm>
                <a:off x="4681538" y="2509838"/>
                <a:ext cx="28575" cy="31750"/>
              </a:xfrm>
              <a:custGeom>
                <a:cxnLst>
                  <a:cxn ang="0">
                    <a:pos x="46" y="1"/>
                  </a:cxn>
                  <a:cxn ang="0">
                    <a:pos x="46" y="1"/>
                  </a:cxn>
                  <a:cxn ang="0">
                    <a:pos x="22" y="26"/>
                  </a:cxn>
                  <a:cxn ang="0">
                    <a:pos x="11" y="39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1" y="58"/>
                  </a:cxn>
                  <a:cxn ang="0">
                    <a:pos x="2" y="59"/>
                  </a:cxn>
                  <a:cxn ang="0">
                    <a:pos x="4" y="60"/>
                  </a:cxn>
                  <a:cxn ang="0">
                    <a:pos x="5" y="60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9" y="44"/>
                  </a:cxn>
                  <a:cxn ang="0">
                    <a:pos x="29" y="32"/>
                  </a:cxn>
                  <a:cxn ang="0">
                    <a:pos x="52" y="8"/>
                  </a:cxn>
                  <a:cxn ang="0">
                    <a:pos x="52" y="8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3" y="3"/>
                  </a:cxn>
                  <a:cxn ang="0">
                    <a:pos x="52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6" y="1"/>
                  </a:cxn>
                </a:cxnLst>
                <a:rect b="b" l="0" r="r" t="0"/>
                <a:pathLst>
                  <a:path h="60" w="54">
                    <a:moveTo>
                      <a:pt x="46" y="1"/>
                    </a:moveTo>
                    <a:lnTo>
                      <a:pt x="46" y="1"/>
                    </a:lnTo>
                    <a:lnTo>
                      <a:pt x="22" y="26"/>
                    </a:lnTo>
                    <a:lnTo>
                      <a:pt x="1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2" y="59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9" y="44"/>
                    </a:lnTo>
                    <a:lnTo>
                      <a:pt x="29" y="32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3" y="3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6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1" name="Freeform 1002"/>
              <p:cNvSpPr/>
              <p:nvPr/>
            </p:nvSpPr>
            <p:spPr bwMode="auto">
              <a:xfrm>
                <a:off x="4714876" y="2520951"/>
                <a:ext cx="61913" cy="74613"/>
              </a:xfrm>
              <a:custGeom>
                <a:cxnLst>
                  <a:cxn ang="0">
                    <a:pos x="109" y="1"/>
                  </a:cxn>
                  <a:cxn ang="0">
                    <a:pos x="109" y="1"/>
                  </a:cxn>
                  <a:cxn ang="0">
                    <a:pos x="101" y="7"/>
                  </a:cxn>
                  <a:cxn ang="0">
                    <a:pos x="93" y="14"/>
                  </a:cxn>
                  <a:cxn ang="0">
                    <a:pos x="78" y="30"/>
                  </a:cxn>
                  <a:cxn ang="0">
                    <a:pos x="65" y="46"/>
                  </a:cxn>
                  <a:cxn ang="0">
                    <a:pos x="51" y="64"/>
                  </a:cxn>
                  <a:cxn ang="0">
                    <a:pos x="26" y="99"/>
                  </a:cxn>
                  <a:cxn ang="0">
                    <a:pos x="14" y="117"/>
                  </a:cxn>
                  <a:cxn ang="0">
                    <a:pos x="1" y="134"/>
                  </a:cxn>
                  <a:cxn ang="0">
                    <a:pos x="1" y="134"/>
                  </a:cxn>
                  <a:cxn ang="0">
                    <a:pos x="0" y="136"/>
                  </a:cxn>
                  <a:cxn ang="0">
                    <a:pos x="0" y="137"/>
                  </a:cxn>
                  <a:cxn ang="0">
                    <a:pos x="2" y="142"/>
                  </a:cxn>
                  <a:cxn ang="0">
                    <a:pos x="3" y="143"/>
                  </a:cxn>
                  <a:cxn ang="0">
                    <a:pos x="5" y="143"/>
                  </a:cxn>
                  <a:cxn ang="0">
                    <a:pos x="6" y="143"/>
                  </a:cxn>
                  <a:cxn ang="0">
                    <a:pos x="8" y="141"/>
                  </a:cxn>
                  <a:cxn ang="0">
                    <a:pos x="8" y="141"/>
                  </a:cxn>
                  <a:cxn ang="0">
                    <a:pos x="20" y="124"/>
                  </a:cxn>
                  <a:cxn ang="0">
                    <a:pos x="33" y="106"/>
                  </a:cxn>
                  <a:cxn ang="0">
                    <a:pos x="58" y="71"/>
                  </a:cxn>
                  <a:cxn ang="0">
                    <a:pos x="70" y="55"/>
                  </a:cxn>
                  <a:cxn ang="0">
                    <a:pos x="83" y="38"/>
                  </a:cxn>
                  <a:cxn ang="0">
                    <a:pos x="98" y="22"/>
                  </a:cxn>
                  <a:cxn ang="0">
                    <a:pos x="106" y="15"/>
                  </a:cxn>
                  <a:cxn ang="0">
                    <a:pos x="115" y="9"/>
                  </a:cxn>
                  <a:cxn ang="0">
                    <a:pos x="115" y="9"/>
                  </a:cxn>
                  <a:cxn ang="0">
                    <a:pos x="116" y="7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5" y="1"/>
                  </a:cxn>
                  <a:cxn ang="0">
                    <a:pos x="114" y="0"/>
                  </a:cxn>
                  <a:cxn ang="0">
                    <a:pos x="111" y="0"/>
                  </a:cxn>
                  <a:cxn ang="0">
                    <a:pos x="109" y="1"/>
                  </a:cxn>
                  <a:cxn ang="0">
                    <a:pos x="109" y="1"/>
                  </a:cxn>
                </a:cxnLst>
                <a:rect b="b" l="0" r="r" t="0"/>
                <a:pathLst>
                  <a:path h="143" w="117">
                    <a:moveTo>
                      <a:pt x="109" y="1"/>
                    </a:moveTo>
                    <a:lnTo>
                      <a:pt x="109" y="1"/>
                    </a:lnTo>
                    <a:lnTo>
                      <a:pt x="101" y="7"/>
                    </a:lnTo>
                    <a:lnTo>
                      <a:pt x="93" y="14"/>
                    </a:lnTo>
                    <a:lnTo>
                      <a:pt x="78" y="30"/>
                    </a:lnTo>
                    <a:lnTo>
                      <a:pt x="65" y="46"/>
                    </a:lnTo>
                    <a:lnTo>
                      <a:pt x="51" y="64"/>
                    </a:lnTo>
                    <a:lnTo>
                      <a:pt x="26" y="99"/>
                    </a:lnTo>
                    <a:lnTo>
                      <a:pt x="14" y="117"/>
                    </a:lnTo>
                    <a:lnTo>
                      <a:pt x="1" y="134"/>
                    </a:lnTo>
                    <a:lnTo>
                      <a:pt x="1" y="134"/>
                    </a:lnTo>
                    <a:lnTo>
                      <a:pt x="0" y="136"/>
                    </a:lnTo>
                    <a:lnTo>
                      <a:pt x="0" y="137"/>
                    </a:lnTo>
                    <a:lnTo>
                      <a:pt x="2" y="142"/>
                    </a:lnTo>
                    <a:lnTo>
                      <a:pt x="3" y="143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8" y="141"/>
                    </a:lnTo>
                    <a:lnTo>
                      <a:pt x="8" y="141"/>
                    </a:lnTo>
                    <a:lnTo>
                      <a:pt x="20" y="124"/>
                    </a:lnTo>
                    <a:lnTo>
                      <a:pt x="33" y="106"/>
                    </a:lnTo>
                    <a:lnTo>
                      <a:pt x="58" y="71"/>
                    </a:lnTo>
                    <a:lnTo>
                      <a:pt x="70" y="55"/>
                    </a:lnTo>
                    <a:lnTo>
                      <a:pt x="83" y="38"/>
                    </a:lnTo>
                    <a:lnTo>
                      <a:pt x="98" y="22"/>
                    </a:lnTo>
                    <a:lnTo>
                      <a:pt x="106" y="15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16" y="7"/>
                    </a:lnTo>
                    <a:lnTo>
                      <a:pt x="117" y="5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4" y="0"/>
                    </a:lnTo>
                    <a:lnTo>
                      <a:pt x="111" y="0"/>
                    </a:lnTo>
                    <a:lnTo>
                      <a:pt x="109" y="1"/>
                    </a:lnTo>
                    <a:lnTo>
                      <a:pt x="109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2" name="Freeform 1003"/>
              <p:cNvSpPr/>
              <p:nvPr/>
            </p:nvSpPr>
            <p:spPr bwMode="auto">
              <a:xfrm>
                <a:off x="4278313" y="2235201"/>
                <a:ext cx="103188" cy="136525"/>
              </a:xfrm>
              <a:custGeom>
                <a:cxnLst>
                  <a:cxn ang="0">
                    <a:pos x="186" y="0"/>
                  </a:cxn>
                  <a:cxn ang="0">
                    <a:pos x="186" y="0"/>
                  </a:cxn>
                  <a:cxn ang="0">
                    <a:pos x="171" y="12"/>
                  </a:cxn>
                  <a:cxn ang="0">
                    <a:pos x="156" y="26"/>
                  </a:cxn>
                  <a:cxn ang="0">
                    <a:pos x="143" y="39"/>
                  </a:cxn>
                  <a:cxn ang="0">
                    <a:pos x="129" y="54"/>
                  </a:cxn>
                  <a:cxn ang="0">
                    <a:pos x="117" y="68"/>
                  </a:cxn>
                  <a:cxn ang="0">
                    <a:pos x="104" y="84"/>
                  </a:cxn>
                  <a:cxn ang="0">
                    <a:pos x="81" y="115"/>
                  </a:cxn>
                  <a:cxn ang="0">
                    <a:pos x="60" y="148"/>
                  </a:cxn>
                  <a:cxn ang="0">
                    <a:pos x="39" y="181"/>
                  </a:cxn>
                  <a:cxn ang="0">
                    <a:pos x="1" y="249"/>
                  </a:cxn>
                  <a:cxn ang="0">
                    <a:pos x="1" y="249"/>
                  </a:cxn>
                  <a:cxn ang="0">
                    <a:pos x="0" y="251"/>
                  </a:cxn>
                  <a:cxn ang="0">
                    <a:pos x="1" y="253"/>
                  </a:cxn>
                  <a:cxn ang="0">
                    <a:pos x="1" y="255"/>
                  </a:cxn>
                  <a:cxn ang="0">
                    <a:pos x="3" y="256"/>
                  </a:cxn>
                  <a:cxn ang="0">
                    <a:pos x="4" y="257"/>
                  </a:cxn>
                  <a:cxn ang="0">
                    <a:pos x="6" y="257"/>
                  </a:cxn>
                  <a:cxn ang="0">
                    <a:pos x="8" y="256"/>
                  </a:cxn>
                  <a:cxn ang="0">
                    <a:pos x="9" y="254"/>
                  </a:cxn>
                  <a:cxn ang="0">
                    <a:pos x="9" y="254"/>
                  </a:cxn>
                  <a:cxn ang="0">
                    <a:pos x="46" y="187"/>
                  </a:cxn>
                  <a:cxn ang="0">
                    <a:pos x="67" y="154"/>
                  </a:cxn>
                  <a:cxn ang="0">
                    <a:pos x="88" y="122"/>
                  </a:cxn>
                  <a:cxn ang="0">
                    <a:pos x="110" y="90"/>
                  </a:cxn>
                  <a:cxn ang="0">
                    <a:pos x="123" y="75"/>
                  </a:cxn>
                  <a:cxn ang="0">
                    <a:pos x="135" y="61"/>
                  </a:cxn>
                  <a:cxn ang="0">
                    <a:pos x="148" y="46"/>
                  </a:cxn>
                  <a:cxn ang="0">
                    <a:pos x="162" y="33"/>
                  </a:cxn>
                  <a:cxn ang="0">
                    <a:pos x="176" y="20"/>
                  </a:cxn>
                  <a:cxn ang="0">
                    <a:pos x="191" y="8"/>
                  </a:cxn>
                  <a:cxn ang="0">
                    <a:pos x="191" y="8"/>
                  </a:cxn>
                  <a:cxn ang="0">
                    <a:pos x="192" y="7"/>
                  </a:cxn>
                  <a:cxn ang="0">
                    <a:pos x="193" y="5"/>
                  </a:cxn>
                  <a:cxn ang="0">
                    <a:pos x="192" y="2"/>
                  </a:cxn>
                  <a:cxn ang="0">
                    <a:pos x="191" y="0"/>
                  </a:cxn>
                  <a:cxn ang="0">
                    <a:pos x="189" y="0"/>
                  </a:cxn>
                  <a:cxn ang="0">
                    <a:pos x="188" y="0"/>
                  </a:cxn>
                  <a:cxn ang="0">
                    <a:pos x="186" y="0"/>
                  </a:cxn>
                  <a:cxn ang="0">
                    <a:pos x="186" y="0"/>
                  </a:cxn>
                </a:cxnLst>
                <a:rect b="b" l="0" r="r" t="0"/>
                <a:pathLst>
                  <a:path h="257" w="193">
                    <a:moveTo>
                      <a:pt x="186" y="0"/>
                    </a:moveTo>
                    <a:lnTo>
                      <a:pt x="186" y="0"/>
                    </a:lnTo>
                    <a:lnTo>
                      <a:pt x="171" y="12"/>
                    </a:lnTo>
                    <a:lnTo>
                      <a:pt x="156" y="26"/>
                    </a:lnTo>
                    <a:lnTo>
                      <a:pt x="143" y="39"/>
                    </a:lnTo>
                    <a:lnTo>
                      <a:pt x="129" y="54"/>
                    </a:lnTo>
                    <a:lnTo>
                      <a:pt x="117" y="68"/>
                    </a:lnTo>
                    <a:lnTo>
                      <a:pt x="104" y="84"/>
                    </a:lnTo>
                    <a:lnTo>
                      <a:pt x="81" y="115"/>
                    </a:lnTo>
                    <a:lnTo>
                      <a:pt x="60" y="148"/>
                    </a:lnTo>
                    <a:lnTo>
                      <a:pt x="39" y="181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0" y="251"/>
                    </a:lnTo>
                    <a:lnTo>
                      <a:pt x="1" y="253"/>
                    </a:lnTo>
                    <a:lnTo>
                      <a:pt x="1" y="255"/>
                    </a:lnTo>
                    <a:lnTo>
                      <a:pt x="3" y="256"/>
                    </a:lnTo>
                    <a:lnTo>
                      <a:pt x="4" y="257"/>
                    </a:lnTo>
                    <a:lnTo>
                      <a:pt x="6" y="257"/>
                    </a:lnTo>
                    <a:lnTo>
                      <a:pt x="8" y="256"/>
                    </a:lnTo>
                    <a:lnTo>
                      <a:pt x="9" y="254"/>
                    </a:lnTo>
                    <a:lnTo>
                      <a:pt x="9" y="254"/>
                    </a:lnTo>
                    <a:lnTo>
                      <a:pt x="46" y="187"/>
                    </a:lnTo>
                    <a:lnTo>
                      <a:pt x="67" y="154"/>
                    </a:lnTo>
                    <a:lnTo>
                      <a:pt x="88" y="122"/>
                    </a:lnTo>
                    <a:lnTo>
                      <a:pt x="110" y="90"/>
                    </a:lnTo>
                    <a:lnTo>
                      <a:pt x="123" y="75"/>
                    </a:lnTo>
                    <a:lnTo>
                      <a:pt x="135" y="61"/>
                    </a:lnTo>
                    <a:lnTo>
                      <a:pt x="148" y="46"/>
                    </a:lnTo>
                    <a:lnTo>
                      <a:pt x="162" y="33"/>
                    </a:lnTo>
                    <a:lnTo>
                      <a:pt x="176" y="20"/>
                    </a:lnTo>
                    <a:lnTo>
                      <a:pt x="191" y="8"/>
                    </a:lnTo>
                    <a:lnTo>
                      <a:pt x="191" y="8"/>
                    </a:lnTo>
                    <a:lnTo>
                      <a:pt x="192" y="7"/>
                    </a:lnTo>
                    <a:lnTo>
                      <a:pt x="193" y="5"/>
                    </a:lnTo>
                    <a:lnTo>
                      <a:pt x="192" y="2"/>
                    </a:lnTo>
                    <a:lnTo>
                      <a:pt x="191" y="0"/>
                    </a:lnTo>
                    <a:lnTo>
                      <a:pt x="189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3" name="Freeform 1004"/>
              <p:cNvSpPr/>
              <p:nvPr/>
            </p:nvSpPr>
            <p:spPr bwMode="auto">
              <a:xfrm>
                <a:off x="4352926" y="2282826"/>
                <a:ext cx="65088" cy="74613"/>
              </a:xfrm>
              <a:custGeom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09" y="9"/>
                  </a:cxn>
                  <a:cxn ang="0">
                    <a:pos x="102" y="16"/>
                  </a:cxn>
                  <a:cxn ang="0">
                    <a:pos x="89" y="31"/>
                  </a:cxn>
                  <a:cxn ang="0">
                    <a:pos x="74" y="44"/>
                  </a:cxn>
                  <a:cxn ang="0">
                    <a:pos x="67" y="52"/>
                  </a:cxn>
                  <a:cxn ang="0">
                    <a:pos x="61" y="59"/>
                  </a:cxn>
                  <a:cxn ang="0">
                    <a:pos x="61" y="59"/>
                  </a:cxn>
                  <a:cxn ang="0">
                    <a:pos x="1" y="133"/>
                  </a:cxn>
                  <a:cxn ang="0">
                    <a:pos x="1" y="133"/>
                  </a:cxn>
                  <a:cxn ang="0">
                    <a:pos x="0" y="136"/>
                  </a:cxn>
                  <a:cxn ang="0">
                    <a:pos x="0" y="138"/>
                  </a:cxn>
                  <a:cxn ang="0">
                    <a:pos x="3" y="141"/>
                  </a:cxn>
                  <a:cxn ang="0">
                    <a:pos x="4" y="142"/>
                  </a:cxn>
                  <a:cxn ang="0">
                    <a:pos x="6" y="142"/>
                  </a:cxn>
                  <a:cxn ang="0">
                    <a:pos x="7" y="142"/>
                  </a:cxn>
                  <a:cxn ang="0">
                    <a:pos x="9" y="141"/>
                  </a:cxn>
                  <a:cxn ang="0">
                    <a:pos x="9" y="141"/>
                  </a:cxn>
                  <a:cxn ang="0">
                    <a:pos x="67" y="66"/>
                  </a:cxn>
                  <a:cxn ang="0">
                    <a:pos x="67" y="66"/>
                  </a:cxn>
                  <a:cxn ang="0">
                    <a:pos x="74" y="58"/>
                  </a:cxn>
                  <a:cxn ang="0">
                    <a:pos x="81" y="51"/>
                  </a:cxn>
                  <a:cxn ang="0">
                    <a:pos x="96" y="36"/>
                  </a:cxn>
                  <a:cxn ang="0">
                    <a:pos x="110" y="23"/>
                  </a:cxn>
                  <a:cxn ang="0">
                    <a:pos x="118" y="14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5" y="5"/>
                  </a:cxn>
                  <a:cxn ang="0">
                    <a:pos x="124" y="3"/>
                  </a:cxn>
                  <a:cxn ang="0">
                    <a:pos x="124" y="2"/>
                  </a:cxn>
                  <a:cxn ang="0">
                    <a:pos x="122" y="1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2"/>
                  </a:cxn>
                  <a:cxn ang="0">
                    <a:pos x="115" y="2"/>
                  </a:cxn>
                </a:cxnLst>
                <a:rect b="b" l="0" r="r" t="0"/>
                <a:pathLst>
                  <a:path h="142" w="125">
                    <a:moveTo>
                      <a:pt x="115" y="2"/>
                    </a:moveTo>
                    <a:lnTo>
                      <a:pt x="115" y="2"/>
                    </a:lnTo>
                    <a:lnTo>
                      <a:pt x="109" y="9"/>
                    </a:lnTo>
                    <a:lnTo>
                      <a:pt x="102" y="16"/>
                    </a:lnTo>
                    <a:lnTo>
                      <a:pt x="89" y="31"/>
                    </a:lnTo>
                    <a:lnTo>
                      <a:pt x="74" y="44"/>
                    </a:lnTo>
                    <a:lnTo>
                      <a:pt x="67" y="52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1" y="133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38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7" y="142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74" y="58"/>
                    </a:lnTo>
                    <a:lnTo>
                      <a:pt x="81" y="51"/>
                    </a:lnTo>
                    <a:lnTo>
                      <a:pt x="96" y="36"/>
                    </a:lnTo>
                    <a:lnTo>
                      <a:pt x="110" y="23"/>
                    </a:lnTo>
                    <a:lnTo>
                      <a:pt x="118" y="14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5" y="5"/>
                    </a:lnTo>
                    <a:lnTo>
                      <a:pt x="124" y="3"/>
                    </a:lnTo>
                    <a:lnTo>
                      <a:pt x="124" y="2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2"/>
                    </a:lnTo>
                    <a:lnTo>
                      <a:pt x="115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4" name="Freeform 1005"/>
              <p:cNvSpPr/>
              <p:nvPr/>
            </p:nvSpPr>
            <p:spPr bwMode="auto">
              <a:xfrm>
                <a:off x="4564063" y="2312988"/>
                <a:ext cx="49213" cy="65088"/>
              </a:xfrm>
              <a:custGeom>
                <a:cxnLst>
                  <a:cxn ang="0">
                    <a:pos x="82" y="3"/>
                  </a:cxn>
                  <a:cxn ang="0">
                    <a:pos x="82" y="3"/>
                  </a:cxn>
                  <a:cxn ang="0">
                    <a:pos x="78" y="11"/>
                  </a:cxn>
                  <a:cxn ang="0">
                    <a:pos x="74" y="19"/>
                  </a:cxn>
                  <a:cxn ang="0">
                    <a:pos x="63" y="35"/>
                  </a:cxn>
                  <a:cxn ang="0">
                    <a:pos x="50" y="50"/>
                  </a:cxn>
                  <a:cxn ang="0">
                    <a:pos x="45" y="57"/>
                  </a:cxn>
                  <a:cxn ang="0">
                    <a:pos x="40" y="65"/>
                  </a:cxn>
                  <a:cxn ang="0">
                    <a:pos x="40" y="65"/>
                  </a:cxn>
                  <a:cxn ang="0">
                    <a:pos x="33" y="80"/>
                  </a:cxn>
                  <a:cxn ang="0">
                    <a:pos x="28" y="87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11" y="103"/>
                  </a:cxn>
                  <a:cxn ang="0">
                    <a:pos x="6" y="110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2" y="121"/>
                  </a:cxn>
                  <a:cxn ang="0">
                    <a:pos x="3" y="122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21"/>
                  </a:cxn>
                  <a:cxn ang="0">
                    <a:pos x="14" y="114"/>
                  </a:cxn>
                  <a:cxn ang="0">
                    <a:pos x="20" y="108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38" y="91"/>
                  </a:cxn>
                  <a:cxn ang="0">
                    <a:pos x="41" y="84"/>
                  </a:cxn>
                  <a:cxn ang="0">
                    <a:pos x="48" y="70"/>
                  </a:cxn>
                  <a:cxn ang="0">
                    <a:pos x="48" y="70"/>
                  </a:cxn>
                  <a:cxn ang="0">
                    <a:pos x="53" y="62"/>
                  </a:cxn>
                  <a:cxn ang="0">
                    <a:pos x="59" y="54"/>
                  </a:cxn>
                  <a:cxn ang="0">
                    <a:pos x="71" y="38"/>
                  </a:cxn>
                  <a:cxn ang="0">
                    <a:pos x="82" y="23"/>
                  </a:cxn>
                  <a:cxn ang="0">
                    <a:pos x="88" y="14"/>
                  </a:cxn>
                  <a:cxn ang="0">
                    <a:pos x="92" y="5"/>
                  </a:cxn>
                  <a:cxn ang="0">
                    <a:pos x="92" y="5"/>
                  </a:cxn>
                  <a:cxn ang="0">
                    <a:pos x="92" y="3"/>
                  </a:cxn>
                  <a:cxn ang="0">
                    <a:pos x="92" y="2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3" y="1"/>
                  </a:cxn>
                  <a:cxn ang="0">
                    <a:pos x="82" y="3"/>
                  </a:cxn>
                  <a:cxn ang="0">
                    <a:pos x="82" y="3"/>
                  </a:cxn>
                </a:cxnLst>
                <a:rect b="b" l="0" r="r" t="0"/>
                <a:pathLst>
                  <a:path h="123" w="92">
                    <a:moveTo>
                      <a:pt x="82" y="3"/>
                    </a:moveTo>
                    <a:lnTo>
                      <a:pt x="82" y="3"/>
                    </a:lnTo>
                    <a:lnTo>
                      <a:pt x="78" y="11"/>
                    </a:lnTo>
                    <a:lnTo>
                      <a:pt x="74" y="19"/>
                    </a:lnTo>
                    <a:lnTo>
                      <a:pt x="63" y="35"/>
                    </a:lnTo>
                    <a:lnTo>
                      <a:pt x="50" y="50"/>
                    </a:lnTo>
                    <a:lnTo>
                      <a:pt x="45" y="57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33" y="80"/>
                    </a:lnTo>
                    <a:lnTo>
                      <a:pt x="28" y="87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11" y="103"/>
                    </a:lnTo>
                    <a:lnTo>
                      <a:pt x="6" y="11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2" y="121"/>
                    </a:lnTo>
                    <a:lnTo>
                      <a:pt x="3" y="122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14" y="114"/>
                    </a:lnTo>
                    <a:lnTo>
                      <a:pt x="20" y="108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8" y="91"/>
                    </a:lnTo>
                    <a:lnTo>
                      <a:pt x="41" y="8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3" y="62"/>
                    </a:lnTo>
                    <a:lnTo>
                      <a:pt x="59" y="54"/>
                    </a:lnTo>
                    <a:lnTo>
                      <a:pt x="71" y="38"/>
                    </a:lnTo>
                    <a:lnTo>
                      <a:pt x="82" y="23"/>
                    </a:lnTo>
                    <a:lnTo>
                      <a:pt x="88" y="14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3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2" y="3"/>
                    </a:lnTo>
                    <a:lnTo>
                      <a:pt x="82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5" name="Freeform 1006"/>
              <p:cNvSpPr/>
              <p:nvPr/>
            </p:nvSpPr>
            <p:spPr bwMode="auto">
              <a:xfrm>
                <a:off x="4624388" y="2316163"/>
                <a:ext cx="38100" cy="47625"/>
              </a:xfrm>
              <a:custGeom>
                <a:cxnLst>
                  <a:cxn ang="0">
                    <a:pos x="64" y="4"/>
                  </a:cxn>
                  <a:cxn ang="0">
                    <a:pos x="64" y="4"/>
                  </a:cxn>
                  <a:cxn ang="0">
                    <a:pos x="63" y="10"/>
                  </a:cxn>
                  <a:cxn ang="0">
                    <a:pos x="60" y="16"/>
                  </a:cxn>
                  <a:cxn ang="0">
                    <a:pos x="55" y="22"/>
                  </a:cxn>
                  <a:cxn ang="0">
                    <a:pos x="51" y="27"/>
                  </a:cxn>
                  <a:cxn ang="0">
                    <a:pos x="42" y="37"/>
                  </a:cxn>
                  <a:cxn ang="0">
                    <a:pos x="33" y="47"/>
                  </a:cxn>
                  <a:cxn ang="0">
                    <a:pos x="33" y="47"/>
                  </a:cxn>
                  <a:cxn ang="0">
                    <a:pos x="16" y="6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2" y="89"/>
                  </a:cxn>
                  <a:cxn ang="0">
                    <a:pos x="3" y="91"/>
                  </a:cxn>
                  <a:cxn ang="0">
                    <a:pos x="6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9" y="76"/>
                  </a:cxn>
                  <a:cxn ang="0">
                    <a:pos x="30" y="63"/>
                  </a:cxn>
                  <a:cxn ang="0">
                    <a:pos x="52" y="39"/>
                  </a:cxn>
                  <a:cxn ang="0">
                    <a:pos x="52" y="39"/>
                  </a:cxn>
                  <a:cxn ang="0">
                    <a:pos x="60" y="32"/>
                  </a:cxn>
                  <a:cxn ang="0">
                    <a:pos x="66" y="24"/>
                  </a:cxn>
                  <a:cxn ang="0">
                    <a:pos x="71" y="14"/>
                  </a:cxn>
                  <a:cxn ang="0">
                    <a:pos x="72" y="9"/>
                  </a:cxn>
                  <a:cxn ang="0">
                    <a:pos x="73" y="4"/>
                  </a:cxn>
                  <a:cxn ang="0">
                    <a:pos x="73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6" y="1"/>
                  </a:cxn>
                  <a:cxn ang="0">
                    <a:pos x="65" y="2"/>
                  </a:cxn>
                  <a:cxn ang="0">
                    <a:pos x="64" y="4"/>
                  </a:cxn>
                  <a:cxn ang="0">
                    <a:pos x="64" y="4"/>
                  </a:cxn>
                </a:cxnLst>
                <a:rect b="b" l="0" r="r" t="0"/>
                <a:pathLst>
                  <a:path h="91" w="73">
                    <a:moveTo>
                      <a:pt x="64" y="4"/>
                    </a:moveTo>
                    <a:lnTo>
                      <a:pt x="64" y="4"/>
                    </a:lnTo>
                    <a:lnTo>
                      <a:pt x="63" y="10"/>
                    </a:lnTo>
                    <a:lnTo>
                      <a:pt x="60" y="16"/>
                    </a:lnTo>
                    <a:lnTo>
                      <a:pt x="55" y="22"/>
                    </a:lnTo>
                    <a:lnTo>
                      <a:pt x="51" y="27"/>
                    </a:lnTo>
                    <a:lnTo>
                      <a:pt x="42" y="3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16" y="6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2" y="89"/>
                    </a:lnTo>
                    <a:lnTo>
                      <a:pt x="3" y="91"/>
                    </a:lnTo>
                    <a:lnTo>
                      <a:pt x="6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9" y="76"/>
                    </a:lnTo>
                    <a:lnTo>
                      <a:pt x="30" y="63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60" y="32"/>
                    </a:lnTo>
                    <a:lnTo>
                      <a:pt x="66" y="24"/>
                    </a:lnTo>
                    <a:lnTo>
                      <a:pt x="71" y="14"/>
                    </a:lnTo>
                    <a:lnTo>
                      <a:pt x="72" y="9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5" y="2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6" name="Freeform 1007"/>
              <p:cNvSpPr/>
              <p:nvPr/>
            </p:nvSpPr>
            <p:spPr bwMode="auto">
              <a:xfrm>
                <a:off x="4687888" y="2322513"/>
                <a:ext cx="25400" cy="34925"/>
              </a:xfrm>
              <a:custGeom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2" y="66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7" y="66"/>
                  </a:cxn>
                  <a:cxn ang="0">
                    <a:pos x="9" y="65"/>
                  </a:cxn>
                  <a:cxn ang="0">
                    <a:pos x="9" y="65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b="b" l="0" r="r" t="0"/>
                <a:pathLst>
                  <a:path h="67" w="47">
                    <a:moveTo>
                      <a:pt x="38" y="2"/>
                    </a:moveTo>
                    <a:lnTo>
                      <a:pt x="38" y="2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6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7" y="66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7" name="Freeform 1008"/>
              <p:cNvSpPr/>
              <p:nvPr/>
            </p:nvSpPr>
            <p:spPr bwMode="auto">
              <a:xfrm>
                <a:off x="4095751" y="2149476"/>
                <a:ext cx="746125" cy="649288"/>
              </a:xfrm>
              <a:custGeom>
                <a:cxnLst>
                  <a:cxn ang="0">
                    <a:pos x="1140" y="1223"/>
                  </a:cxn>
                  <a:cxn ang="0">
                    <a:pos x="915" y="1215"/>
                  </a:cxn>
                  <a:cxn ang="0">
                    <a:pos x="541" y="1215"/>
                  </a:cxn>
                  <a:cxn ang="0">
                    <a:pos x="268" y="1224"/>
                  </a:cxn>
                  <a:cxn ang="0">
                    <a:pos x="95" y="1200"/>
                  </a:cxn>
                  <a:cxn ang="0">
                    <a:pos x="40" y="1159"/>
                  </a:cxn>
                  <a:cxn ang="0">
                    <a:pos x="16" y="1026"/>
                  </a:cxn>
                  <a:cxn ang="0">
                    <a:pos x="25" y="1009"/>
                  </a:cxn>
                  <a:cxn ang="0">
                    <a:pos x="19" y="875"/>
                  </a:cxn>
                  <a:cxn ang="0">
                    <a:pos x="9" y="625"/>
                  </a:cxn>
                  <a:cxn ang="0">
                    <a:pos x="6" y="418"/>
                  </a:cxn>
                  <a:cxn ang="0">
                    <a:pos x="7" y="289"/>
                  </a:cxn>
                  <a:cxn ang="0">
                    <a:pos x="52" y="230"/>
                  </a:cxn>
                  <a:cxn ang="0">
                    <a:pos x="151" y="213"/>
                  </a:cxn>
                  <a:cxn ang="0">
                    <a:pos x="235" y="218"/>
                  </a:cxn>
                  <a:cxn ang="0">
                    <a:pos x="289" y="31"/>
                  </a:cxn>
                  <a:cxn ang="0">
                    <a:pos x="307" y="12"/>
                  </a:cxn>
                  <a:cxn ang="0">
                    <a:pos x="441" y="1"/>
                  </a:cxn>
                  <a:cxn ang="0">
                    <a:pos x="695" y="15"/>
                  </a:cxn>
                  <a:cxn ang="0">
                    <a:pos x="756" y="83"/>
                  </a:cxn>
                  <a:cxn ang="0">
                    <a:pos x="793" y="203"/>
                  </a:cxn>
                  <a:cxn ang="0">
                    <a:pos x="1105" y="200"/>
                  </a:cxn>
                  <a:cxn ang="0">
                    <a:pos x="1230" y="198"/>
                  </a:cxn>
                  <a:cxn ang="0">
                    <a:pos x="1356" y="241"/>
                  </a:cxn>
                  <a:cxn ang="0">
                    <a:pos x="1396" y="318"/>
                  </a:cxn>
                  <a:cxn ang="0">
                    <a:pos x="1403" y="390"/>
                  </a:cxn>
                  <a:cxn ang="0">
                    <a:pos x="1406" y="426"/>
                  </a:cxn>
                  <a:cxn ang="0">
                    <a:pos x="1379" y="431"/>
                  </a:cxn>
                  <a:cxn ang="0">
                    <a:pos x="1365" y="363"/>
                  </a:cxn>
                  <a:cxn ang="0">
                    <a:pos x="1332" y="271"/>
                  </a:cxn>
                  <a:cxn ang="0">
                    <a:pos x="1211" y="232"/>
                  </a:cxn>
                  <a:cxn ang="0">
                    <a:pos x="1047" y="238"/>
                  </a:cxn>
                  <a:cxn ang="0">
                    <a:pos x="777" y="239"/>
                  </a:cxn>
                  <a:cxn ang="0">
                    <a:pos x="760" y="229"/>
                  </a:cxn>
                  <a:cxn ang="0">
                    <a:pos x="747" y="174"/>
                  </a:cxn>
                  <a:cxn ang="0">
                    <a:pos x="714" y="77"/>
                  </a:cxn>
                  <a:cxn ang="0">
                    <a:pos x="647" y="43"/>
                  </a:cxn>
                  <a:cxn ang="0">
                    <a:pos x="476" y="39"/>
                  </a:cxn>
                  <a:cxn ang="0">
                    <a:pos x="320" y="66"/>
                  </a:cxn>
                  <a:cxn ang="0">
                    <a:pos x="298" y="168"/>
                  </a:cxn>
                  <a:cxn ang="0">
                    <a:pos x="267" y="232"/>
                  </a:cxn>
                  <a:cxn ang="0">
                    <a:pos x="264" y="252"/>
                  </a:cxn>
                  <a:cxn ang="0">
                    <a:pos x="245" y="258"/>
                  </a:cxn>
                  <a:cxn ang="0">
                    <a:pos x="175" y="252"/>
                  </a:cxn>
                  <a:cxn ang="0">
                    <a:pos x="80" y="259"/>
                  </a:cxn>
                  <a:cxn ang="0">
                    <a:pos x="44" y="298"/>
                  </a:cxn>
                  <a:cxn ang="0">
                    <a:pos x="46" y="541"/>
                  </a:cxn>
                  <a:cxn ang="0">
                    <a:pos x="55" y="893"/>
                  </a:cxn>
                  <a:cxn ang="0">
                    <a:pos x="56" y="1019"/>
                  </a:cxn>
                  <a:cxn ang="0">
                    <a:pos x="58" y="1106"/>
                  </a:cxn>
                  <a:cxn ang="0">
                    <a:pos x="101" y="1162"/>
                  </a:cxn>
                  <a:cxn ang="0">
                    <a:pos x="279" y="1186"/>
                  </a:cxn>
                  <a:cxn ang="0">
                    <a:pos x="440" y="1189"/>
                  </a:cxn>
                  <a:cxn ang="0">
                    <a:pos x="599" y="1178"/>
                  </a:cxn>
                  <a:cxn ang="0">
                    <a:pos x="880" y="1179"/>
                  </a:cxn>
                  <a:cxn ang="0">
                    <a:pos x="1084" y="1180"/>
                  </a:cxn>
                  <a:cxn ang="0">
                    <a:pos x="1208" y="1188"/>
                  </a:cxn>
                  <a:cxn ang="0">
                    <a:pos x="1248" y="1188"/>
                  </a:cxn>
                  <a:cxn ang="0">
                    <a:pos x="1276" y="1173"/>
                  </a:cxn>
                  <a:cxn ang="0">
                    <a:pos x="1296" y="1192"/>
                  </a:cxn>
                  <a:cxn ang="0">
                    <a:pos x="1261" y="1223"/>
                  </a:cxn>
                </a:cxnLst>
                <a:rect b="b" l="0" r="r" t="0"/>
                <a:pathLst>
                  <a:path h="1227" w="1409">
                    <a:moveTo>
                      <a:pt x="1221" y="1227"/>
                    </a:moveTo>
                    <a:lnTo>
                      <a:pt x="1221" y="1227"/>
                    </a:lnTo>
                    <a:lnTo>
                      <a:pt x="1205" y="1226"/>
                    </a:lnTo>
                    <a:lnTo>
                      <a:pt x="1190" y="1226"/>
                    </a:lnTo>
                    <a:lnTo>
                      <a:pt x="1190" y="1226"/>
                    </a:lnTo>
                    <a:lnTo>
                      <a:pt x="1176" y="1225"/>
                    </a:lnTo>
                    <a:lnTo>
                      <a:pt x="1176" y="1225"/>
                    </a:lnTo>
                    <a:lnTo>
                      <a:pt x="1140" y="1223"/>
                    </a:lnTo>
                    <a:lnTo>
                      <a:pt x="1105" y="1221"/>
                    </a:lnTo>
                    <a:lnTo>
                      <a:pt x="1104" y="1221"/>
                    </a:lnTo>
                    <a:lnTo>
                      <a:pt x="1104" y="1221"/>
                    </a:lnTo>
                    <a:lnTo>
                      <a:pt x="1049" y="1218"/>
                    </a:lnTo>
                    <a:lnTo>
                      <a:pt x="1021" y="1217"/>
                    </a:lnTo>
                    <a:lnTo>
                      <a:pt x="993" y="1216"/>
                    </a:lnTo>
                    <a:lnTo>
                      <a:pt x="993" y="1216"/>
                    </a:lnTo>
                    <a:lnTo>
                      <a:pt x="915" y="1215"/>
                    </a:lnTo>
                    <a:lnTo>
                      <a:pt x="838" y="1214"/>
                    </a:lnTo>
                    <a:lnTo>
                      <a:pt x="838" y="1214"/>
                    </a:lnTo>
                    <a:lnTo>
                      <a:pt x="760" y="1213"/>
                    </a:lnTo>
                    <a:lnTo>
                      <a:pt x="681" y="1212"/>
                    </a:lnTo>
                    <a:lnTo>
                      <a:pt x="681" y="1212"/>
                    </a:lnTo>
                    <a:lnTo>
                      <a:pt x="608" y="1213"/>
                    </a:lnTo>
                    <a:lnTo>
                      <a:pt x="541" y="1215"/>
                    </a:lnTo>
                    <a:lnTo>
                      <a:pt x="541" y="1215"/>
                    </a:lnTo>
                    <a:lnTo>
                      <a:pt x="494" y="1218"/>
                    </a:lnTo>
                    <a:lnTo>
                      <a:pt x="489" y="1218"/>
                    </a:lnTo>
                    <a:lnTo>
                      <a:pt x="489" y="1218"/>
                    </a:lnTo>
                    <a:lnTo>
                      <a:pt x="399" y="1223"/>
                    </a:lnTo>
                    <a:lnTo>
                      <a:pt x="354" y="1224"/>
                    </a:lnTo>
                    <a:lnTo>
                      <a:pt x="309" y="1225"/>
                    </a:lnTo>
                    <a:lnTo>
                      <a:pt x="309" y="1225"/>
                    </a:lnTo>
                    <a:lnTo>
                      <a:pt x="268" y="1224"/>
                    </a:lnTo>
                    <a:lnTo>
                      <a:pt x="228" y="1223"/>
                    </a:lnTo>
                    <a:lnTo>
                      <a:pt x="191" y="1220"/>
                    </a:lnTo>
                    <a:lnTo>
                      <a:pt x="157" y="1215"/>
                    </a:lnTo>
                    <a:lnTo>
                      <a:pt x="157" y="1215"/>
                    </a:lnTo>
                    <a:lnTo>
                      <a:pt x="141" y="1213"/>
                    </a:lnTo>
                    <a:lnTo>
                      <a:pt x="126" y="1209"/>
                    </a:lnTo>
                    <a:lnTo>
                      <a:pt x="109" y="1205"/>
                    </a:lnTo>
                    <a:lnTo>
                      <a:pt x="95" y="1200"/>
                    </a:lnTo>
                    <a:lnTo>
                      <a:pt x="80" y="1194"/>
                    </a:lnTo>
                    <a:lnTo>
                      <a:pt x="67" y="1187"/>
                    </a:lnTo>
                    <a:lnTo>
                      <a:pt x="61" y="1183"/>
                    </a:lnTo>
                    <a:lnTo>
                      <a:pt x="55" y="1177"/>
                    </a:lnTo>
                    <a:lnTo>
                      <a:pt x="50" y="1172"/>
                    </a:lnTo>
                    <a:lnTo>
                      <a:pt x="45" y="1167"/>
                    </a:lnTo>
                    <a:lnTo>
                      <a:pt x="45" y="1167"/>
                    </a:lnTo>
                    <a:lnTo>
                      <a:pt x="40" y="1159"/>
                    </a:lnTo>
                    <a:lnTo>
                      <a:pt x="36" y="1150"/>
                    </a:lnTo>
                    <a:lnTo>
                      <a:pt x="27" y="1134"/>
                    </a:lnTo>
                    <a:lnTo>
                      <a:pt x="22" y="1117"/>
                    </a:lnTo>
                    <a:lnTo>
                      <a:pt x="19" y="1101"/>
                    </a:lnTo>
                    <a:lnTo>
                      <a:pt x="17" y="1083"/>
                    </a:lnTo>
                    <a:lnTo>
                      <a:pt x="16" y="1065"/>
                    </a:lnTo>
                    <a:lnTo>
                      <a:pt x="16" y="1029"/>
                    </a:lnTo>
                    <a:lnTo>
                      <a:pt x="16" y="1026"/>
                    </a:lnTo>
                    <a:lnTo>
                      <a:pt x="16" y="1026"/>
                    </a:lnTo>
                    <a:lnTo>
                      <a:pt x="17" y="1023"/>
                    </a:lnTo>
                    <a:lnTo>
                      <a:pt x="18" y="1019"/>
                    </a:lnTo>
                    <a:lnTo>
                      <a:pt x="20" y="1016"/>
                    </a:lnTo>
                    <a:lnTo>
                      <a:pt x="23" y="1013"/>
                    </a:lnTo>
                    <a:lnTo>
                      <a:pt x="24" y="1012"/>
                    </a:lnTo>
                    <a:lnTo>
                      <a:pt x="25" y="1009"/>
                    </a:lnTo>
                    <a:lnTo>
                      <a:pt x="25" y="1009"/>
                    </a:lnTo>
                    <a:lnTo>
                      <a:pt x="25" y="1001"/>
                    </a:lnTo>
                    <a:lnTo>
                      <a:pt x="25" y="1001"/>
                    </a:lnTo>
                    <a:lnTo>
                      <a:pt x="23" y="961"/>
                    </a:lnTo>
                    <a:lnTo>
                      <a:pt x="23" y="959"/>
                    </a:lnTo>
                    <a:lnTo>
                      <a:pt x="23" y="959"/>
                    </a:lnTo>
                    <a:lnTo>
                      <a:pt x="22" y="927"/>
                    </a:lnTo>
                    <a:lnTo>
                      <a:pt x="22" y="927"/>
                    </a:lnTo>
                    <a:lnTo>
                      <a:pt x="19" y="875"/>
                    </a:lnTo>
                    <a:lnTo>
                      <a:pt x="19" y="875"/>
                    </a:lnTo>
                    <a:lnTo>
                      <a:pt x="18" y="830"/>
                    </a:lnTo>
                    <a:lnTo>
                      <a:pt x="15" y="786"/>
                    </a:lnTo>
                    <a:lnTo>
                      <a:pt x="15" y="786"/>
                    </a:lnTo>
                    <a:lnTo>
                      <a:pt x="12" y="759"/>
                    </a:lnTo>
                    <a:lnTo>
                      <a:pt x="11" y="732"/>
                    </a:lnTo>
                    <a:lnTo>
                      <a:pt x="9" y="679"/>
                    </a:lnTo>
                    <a:lnTo>
                      <a:pt x="9" y="625"/>
                    </a:lnTo>
                    <a:lnTo>
                      <a:pt x="10" y="572"/>
                    </a:lnTo>
                    <a:lnTo>
                      <a:pt x="10" y="570"/>
                    </a:lnTo>
                    <a:lnTo>
                      <a:pt x="10" y="570"/>
                    </a:lnTo>
                    <a:lnTo>
                      <a:pt x="10" y="522"/>
                    </a:lnTo>
                    <a:lnTo>
                      <a:pt x="10" y="475"/>
                    </a:lnTo>
                    <a:lnTo>
                      <a:pt x="10" y="475"/>
                    </a:lnTo>
                    <a:lnTo>
                      <a:pt x="9" y="448"/>
                    </a:lnTo>
                    <a:lnTo>
                      <a:pt x="6" y="418"/>
                    </a:lnTo>
                    <a:lnTo>
                      <a:pt x="6" y="418"/>
                    </a:lnTo>
                    <a:lnTo>
                      <a:pt x="2" y="394"/>
                    </a:lnTo>
                    <a:lnTo>
                      <a:pt x="0" y="370"/>
                    </a:lnTo>
                    <a:lnTo>
                      <a:pt x="0" y="345"/>
                    </a:lnTo>
                    <a:lnTo>
                      <a:pt x="0" y="322"/>
                    </a:lnTo>
                    <a:lnTo>
                      <a:pt x="2" y="311"/>
                    </a:lnTo>
                    <a:lnTo>
                      <a:pt x="3" y="299"/>
                    </a:lnTo>
                    <a:lnTo>
                      <a:pt x="7" y="289"/>
                    </a:lnTo>
                    <a:lnTo>
                      <a:pt x="10" y="279"/>
                    </a:lnTo>
                    <a:lnTo>
                      <a:pt x="14" y="269"/>
                    </a:lnTo>
                    <a:lnTo>
                      <a:pt x="20" y="260"/>
                    </a:lnTo>
                    <a:lnTo>
                      <a:pt x="26" y="252"/>
                    </a:lnTo>
                    <a:lnTo>
                      <a:pt x="34" y="243"/>
                    </a:lnTo>
                    <a:lnTo>
                      <a:pt x="34" y="243"/>
                    </a:lnTo>
                    <a:lnTo>
                      <a:pt x="42" y="236"/>
                    </a:lnTo>
                    <a:lnTo>
                      <a:pt x="52" y="230"/>
                    </a:lnTo>
                    <a:lnTo>
                      <a:pt x="63" y="225"/>
                    </a:lnTo>
                    <a:lnTo>
                      <a:pt x="74" y="221"/>
                    </a:lnTo>
                    <a:lnTo>
                      <a:pt x="87" y="218"/>
                    </a:lnTo>
                    <a:lnTo>
                      <a:pt x="101" y="214"/>
                    </a:lnTo>
                    <a:lnTo>
                      <a:pt x="116" y="213"/>
                    </a:lnTo>
                    <a:lnTo>
                      <a:pt x="133" y="213"/>
                    </a:lnTo>
                    <a:lnTo>
                      <a:pt x="133" y="213"/>
                    </a:lnTo>
                    <a:lnTo>
                      <a:pt x="151" y="213"/>
                    </a:lnTo>
                    <a:lnTo>
                      <a:pt x="167" y="214"/>
                    </a:lnTo>
                    <a:lnTo>
                      <a:pt x="202" y="218"/>
                    </a:lnTo>
                    <a:lnTo>
                      <a:pt x="204" y="218"/>
                    </a:lnTo>
                    <a:lnTo>
                      <a:pt x="204" y="218"/>
                    </a:lnTo>
                    <a:lnTo>
                      <a:pt x="228" y="221"/>
                    </a:lnTo>
                    <a:lnTo>
                      <a:pt x="233" y="221"/>
                    </a:lnTo>
                    <a:lnTo>
                      <a:pt x="235" y="218"/>
                    </a:lnTo>
                    <a:lnTo>
                      <a:pt x="235" y="218"/>
                    </a:lnTo>
                    <a:lnTo>
                      <a:pt x="245" y="193"/>
                    </a:lnTo>
                    <a:lnTo>
                      <a:pt x="255" y="169"/>
                    </a:lnTo>
                    <a:lnTo>
                      <a:pt x="264" y="146"/>
                    </a:lnTo>
                    <a:lnTo>
                      <a:pt x="271" y="122"/>
                    </a:lnTo>
                    <a:lnTo>
                      <a:pt x="277" y="98"/>
                    </a:lnTo>
                    <a:lnTo>
                      <a:pt x="282" y="76"/>
                    </a:lnTo>
                    <a:lnTo>
                      <a:pt x="286" y="53"/>
                    </a:lnTo>
                    <a:lnTo>
                      <a:pt x="289" y="31"/>
                    </a:lnTo>
                    <a:lnTo>
                      <a:pt x="289" y="31"/>
                    </a:lnTo>
                    <a:lnTo>
                      <a:pt x="291" y="25"/>
                    </a:lnTo>
                    <a:lnTo>
                      <a:pt x="294" y="20"/>
                    </a:lnTo>
                    <a:lnTo>
                      <a:pt x="298" y="17"/>
                    </a:lnTo>
                    <a:lnTo>
                      <a:pt x="304" y="13"/>
                    </a:lnTo>
                    <a:lnTo>
                      <a:pt x="306" y="13"/>
                    </a:lnTo>
                    <a:lnTo>
                      <a:pt x="307" y="12"/>
                    </a:lnTo>
                    <a:lnTo>
                      <a:pt x="307" y="12"/>
                    </a:lnTo>
                    <a:lnTo>
                      <a:pt x="310" y="9"/>
                    </a:lnTo>
                    <a:lnTo>
                      <a:pt x="312" y="8"/>
                    </a:lnTo>
                    <a:lnTo>
                      <a:pt x="316" y="7"/>
                    </a:lnTo>
                    <a:lnTo>
                      <a:pt x="320" y="6"/>
                    </a:lnTo>
                    <a:lnTo>
                      <a:pt x="320" y="6"/>
                    </a:lnTo>
                    <a:lnTo>
                      <a:pt x="361" y="4"/>
                    </a:lnTo>
                    <a:lnTo>
                      <a:pt x="401" y="2"/>
                    </a:lnTo>
                    <a:lnTo>
                      <a:pt x="441" y="1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532" y="1"/>
                    </a:lnTo>
                    <a:lnTo>
                      <a:pt x="584" y="3"/>
                    </a:lnTo>
                    <a:lnTo>
                      <a:pt x="634" y="7"/>
                    </a:lnTo>
                    <a:lnTo>
                      <a:pt x="681" y="12"/>
                    </a:lnTo>
                    <a:lnTo>
                      <a:pt x="681" y="12"/>
                    </a:lnTo>
                    <a:lnTo>
                      <a:pt x="695" y="15"/>
                    </a:lnTo>
                    <a:lnTo>
                      <a:pt x="707" y="20"/>
                    </a:lnTo>
                    <a:lnTo>
                      <a:pt x="719" y="26"/>
                    </a:lnTo>
                    <a:lnTo>
                      <a:pt x="729" y="33"/>
                    </a:lnTo>
                    <a:lnTo>
                      <a:pt x="737" y="42"/>
                    </a:lnTo>
                    <a:lnTo>
                      <a:pt x="745" y="54"/>
                    </a:lnTo>
                    <a:lnTo>
                      <a:pt x="751" y="67"/>
                    </a:lnTo>
                    <a:lnTo>
                      <a:pt x="756" y="83"/>
                    </a:lnTo>
                    <a:lnTo>
                      <a:pt x="756" y="83"/>
                    </a:lnTo>
                    <a:lnTo>
                      <a:pt x="766" y="118"/>
                    </a:lnTo>
                    <a:lnTo>
                      <a:pt x="766" y="118"/>
                    </a:lnTo>
                    <a:lnTo>
                      <a:pt x="774" y="138"/>
                    </a:lnTo>
                    <a:lnTo>
                      <a:pt x="779" y="157"/>
                    </a:lnTo>
                    <a:lnTo>
                      <a:pt x="784" y="177"/>
                    </a:lnTo>
                    <a:lnTo>
                      <a:pt x="787" y="198"/>
                    </a:lnTo>
                    <a:lnTo>
                      <a:pt x="788" y="203"/>
                    </a:lnTo>
                    <a:lnTo>
                      <a:pt x="793" y="203"/>
                    </a:lnTo>
                    <a:lnTo>
                      <a:pt x="793" y="203"/>
                    </a:lnTo>
                    <a:lnTo>
                      <a:pt x="901" y="204"/>
                    </a:lnTo>
                    <a:lnTo>
                      <a:pt x="901" y="204"/>
                    </a:lnTo>
                    <a:lnTo>
                      <a:pt x="1026" y="204"/>
                    </a:lnTo>
                    <a:lnTo>
                      <a:pt x="1026" y="204"/>
                    </a:lnTo>
                    <a:lnTo>
                      <a:pt x="1046" y="204"/>
                    </a:lnTo>
                    <a:lnTo>
                      <a:pt x="1066" y="203"/>
                    </a:lnTo>
                    <a:lnTo>
                      <a:pt x="1105" y="200"/>
                    </a:lnTo>
                    <a:lnTo>
                      <a:pt x="1105" y="200"/>
                    </a:lnTo>
                    <a:lnTo>
                      <a:pt x="1144" y="197"/>
                    </a:lnTo>
                    <a:lnTo>
                      <a:pt x="1163" y="195"/>
                    </a:lnTo>
                    <a:lnTo>
                      <a:pt x="1182" y="195"/>
                    </a:lnTo>
                    <a:lnTo>
                      <a:pt x="1182" y="195"/>
                    </a:lnTo>
                    <a:lnTo>
                      <a:pt x="1207" y="196"/>
                    </a:lnTo>
                    <a:lnTo>
                      <a:pt x="1230" y="198"/>
                    </a:lnTo>
                    <a:lnTo>
                      <a:pt x="1230" y="198"/>
                    </a:lnTo>
                    <a:lnTo>
                      <a:pt x="1249" y="202"/>
                    </a:lnTo>
                    <a:lnTo>
                      <a:pt x="1271" y="206"/>
                    </a:lnTo>
                    <a:lnTo>
                      <a:pt x="1294" y="212"/>
                    </a:lnTo>
                    <a:lnTo>
                      <a:pt x="1317" y="221"/>
                    </a:lnTo>
                    <a:lnTo>
                      <a:pt x="1327" y="225"/>
                    </a:lnTo>
                    <a:lnTo>
                      <a:pt x="1337" y="230"/>
                    </a:lnTo>
                    <a:lnTo>
                      <a:pt x="1348" y="235"/>
                    </a:lnTo>
                    <a:lnTo>
                      <a:pt x="1356" y="241"/>
                    </a:lnTo>
                    <a:lnTo>
                      <a:pt x="1364" y="249"/>
                    </a:lnTo>
                    <a:lnTo>
                      <a:pt x="1372" y="256"/>
                    </a:lnTo>
                    <a:lnTo>
                      <a:pt x="1378" y="263"/>
                    </a:lnTo>
                    <a:lnTo>
                      <a:pt x="1383" y="273"/>
                    </a:lnTo>
                    <a:lnTo>
                      <a:pt x="1383" y="273"/>
                    </a:lnTo>
                    <a:lnTo>
                      <a:pt x="1388" y="287"/>
                    </a:lnTo>
                    <a:lnTo>
                      <a:pt x="1393" y="303"/>
                    </a:lnTo>
                    <a:lnTo>
                      <a:pt x="1396" y="318"/>
                    </a:lnTo>
                    <a:lnTo>
                      <a:pt x="1400" y="335"/>
                    </a:lnTo>
                    <a:lnTo>
                      <a:pt x="1401" y="345"/>
                    </a:lnTo>
                    <a:lnTo>
                      <a:pt x="1401" y="345"/>
                    </a:lnTo>
                    <a:lnTo>
                      <a:pt x="1402" y="356"/>
                    </a:lnTo>
                    <a:lnTo>
                      <a:pt x="1402" y="370"/>
                    </a:lnTo>
                    <a:lnTo>
                      <a:pt x="1402" y="370"/>
                    </a:lnTo>
                    <a:lnTo>
                      <a:pt x="1402" y="379"/>
                    </a:lnTo>
                    <a:lnTo>
                      <a:pt x="1403" y="390"/>
                    </a:lnTo>
                    <a:lnTo>
                      <a:pt x="1404" y="399"/>
                    </a:lnTo>
                    <a:lnTo>
                      <a:pt x="1407" y="408"/>
                    </a:lnTo>
                    <a:lnTo>
                      <a:pt x="1407" y="408"/>
                    </a:lnTo>
                    <a:lnTo>
                      <a:pt x="1409" y="412"/>
                    </a:lnTo>
                    <a:lnTo>
                      <a:pt x="1409" y="418"/>
                    </a:lnTo>
                    <a:lnTo>
                      <a:pt x="1408" y="422"/>
                    </a:lnTo>
                    <a:lnTo>
                      <a:pt x="1406" y="426"/>
                    </a:lnTo>
                    <a:lnTo>
                      <a:pt x="1406" y="426"/>
                    </a:lnTo>
                    <a:lnTo>
                      <a:pt x="1403" y="430"/>
                    </a:lnTo>
                    <a:lnTo>
                      <a:pt x="1399" y="433"/>
                    </a:lnTo>
                    <a:lnTo>
                      <a:pt x="1394" y="435"/>
                    </a:lnTo>
                    <a:lnTo>
                      <a:pt x="1389" y="436"/>
                    </a:lnTo>
                    <a:lnTo>
                      <a:pt x="1389" y="436"/>
                    </a:lnTo>
                    <a:lnTo>
                      <a:pt x="1385" y="435"/>
                    </a:lnTo>
                    <a:lnTo>
                      <a:pt x="1382" y="433"/>
                    </a:lnTo>
                    <a:lnTo>
                      <a:pt x="1379" y="431"/>
                    </a:lnTo>
                    <a:lnTo>
                      <a:pt x="1376" y="427"/>
                    </a:lnTo>
                    <a:lnTo>
                      <a:pt x="1376" y="427"/>
                    </a:lnTo>
                    <a:lnTo>
                      <a:pt x="1373" y="419"/>
                    </a:lnTo>
                    <a:lnTo>
                      <a:pt x="1371" y="411"/>
                    </a:lnTo>
                    <a:lnTo>
                      <a:pt x="1367" y="395"/>
                    </a:lnTo>
                    <a:lnTo>
                      <a:pt x="1365" y="378"/>
                    </a:lnTo>
                    <a:lnTo>
                      <a:pt x="1365" y="363"/>
                    </a:lnTo>
                    <a:lnTo>
                      <a:pt x="1365" y="363"/>
                    </a:lnTo>
                    <a:lnTo>
                      <a:pt x="1363" y="335"/>
                    </a:lnTo>
                    <a:lnTo>
                      <a:pt x="1361" y="321"/>
                    </a:lnTo>
                    <a:lnTo>
                      <a:pt x="1358" y="307"/>
                    </a:lnTo>
                    <a:lnTo>
                      <a:pt x="1358" y="307"/>
                    </a:lnTo>
                    <a:lnTo>
                      <a:pt x="1354" y="297"/>
                    </a:lnTo>
                    <a:lnTo>
                      <a:pt x="1348" y="288"/>
                    </a:lnTo>
                    <a:lnTo>
                      <a:pt x="1340" y="280"/>
                    </a:lnTo>
                    <a:lnTo>
                      <a:pt x="1332" y="271"/>
                    </a:lnTo>
                    <a:lnTo>
                      <a:pt x="1322" y="265"/>
                    </a:lnTo>
                    <a:lnTo>
                      <a:pt x="1311" y="258"/>
                    </a:lnTo>
                    <a:lnTo>
                      <a:pt x="1300" y="253"/>
                    </a:lnTo>
                    <a:lnTo>
                      <a:pt x="1288" y="248"/>
                    </a:lnTo>
                    <a:lnTo>
                      <a:pt x="1275" y="243"/>
                    </a:lnTo>
                    <a:lnTo>
                      <a:pt x="1263" y="240"/>
                    </a:lnTo>
                    <a:lnTo>
                      <a:pt x="1237" y="235"/>
                    </a:lnTo>
                    <a:lnTo>
                      <a:pt x="1211" y="232"/>
                    </a:lnTo>
                    <a:lnTo>
                      <a:pt x="1188" y="231"/>
                    </a:lnTo>
                    <a:lnTo>
                      <a:pt x="1188" y="231"/>
                    </a:lnTo>
                    <a:lnTo>
                      <a:pt x="1181" y="231"/>
                    </a:lnTo>
                    <a:lnTo>
                      <a:pt x="1181" y="231"/>
                    </a:lnTo>
                    <a:lnTo>
                      <a:pt x="1140" y="233"/>
                    </a:lnTo>
                    <a:lnTo>
                      <a:pt x="1101" y="235"/>
                    </a:lnTo>
                    <a:lnTo>
                      <a:pt x="1101" y="235"/>
                    </a:lnTo>
                    <a:lnTo>
                      <a:pt x="1047" y="238"/>
                    </a:lnTo>
                    <a:lnTo>
                      <a:pt x="1019" y="239"/>
                    </a:lnTo>
                    <a:lnTo>
                      <a:pt x="991" y="239"/>
                    </a:lnTo>
                    <a:lnTo>
                      <a:pt x="991" y="239"/>
                    </a:lnTo>
                    <a:lnTo>
                      <a:pt x="975" y="239"/>
                    </a:lnTo>
                    <a:lnTo>
                      <a:pt x="975" y="239"/>
                    </a:lnTo>
                    <a:lnTo>
                      <a:pt x="920" y="239"/>
                    </a:lnTo>
                    <a:lnTo>
                      <a:pt x="872" y="239"/>
                    </a:lnTo>
                    <a:lnTo>
                      <a:pt x="777" y="239"/>
                    </a:lnTo>
                    <a:lnTo>
                      <a:pt x="777" y="239"/>
                    </a:lnTo>
                    <a:lnTo>
                      <a:pt x="771" y="238"/>
                    </a:lnTo>
                    <a:lnTo>
                      <a:pt x="767" y="237"/>
                    </a:lnTo>
                    <a:lnTo>
                      <a:pt x="764" y="234"/>
                    </a:lnTo>
                    <a:lnTo>
                      <a:pt x="762" y="231"/>
                    </a:lnTo>
                    <a:lnTo>
                      <a:pt x="761" y="230"/>
                    </a:lnTo>
                    <a:lnTo>
                      <a:pt x="760" y="229"/>
                    </a:lnTo>
                    <a:lnTo>
                      <a:pt x="760" y="229"/>
                    </a:lnTo>
                    <a:lnTo>
                      <a:pt x="756" y="227"/>
                    </a:lnTo>
                    <a:lnTo>
                      <a:pt x="754" y="223"/>
                    </a:lnTo>
                    <a:lnTo>
                      <a:pt x="753" y="219"/>
                    </a:lnTo>
                    <a:lnTo>
                      <a:pt x="752" y="214"/>
                    </a:lnTo>
                    <a:lnTo>
                      <a:pt x="752" y="214"/>
                    </a:lnTo>
                    <a:lnTo>
                      <a:pt x="752" y="204"/>
                    </a:lnTo>
                    <a:lnTo>
                      <a:pt x="751" y="194"/>
                    </a:lnTo>
                    <a:lnTo>
                      <a:pt x="747" y="174"/>
                    </a:lnTo>
                    <a:lnTo>
                      <a:pt x="740" y="154"/>
                    </a:lnTo>
                    <a:lnTo>
                      <a:pt x="734" y="135"/>
                    </a:lnTo>
                    <a:lnTo>
                      <a:pt x="734" y="135"/>
                    </a:lnTo>
                    <a:lnTo>
                      <a:pt x="727" y="114"/>
                    </a:lnTo>
                    <a:lnTo>
                      <a:pt x="721" y="92"/>
                    </a:lnTo>
                    <a:lnTo>
                      <a:pt x="721" y="92"/>
                    </a:lnTo>
                    <a:lnTo>
                      <a:pt x="719" y="84"/>
                    </a:lnTo>
                    <a:lnTo>
                      <a:pt x="714" y="77"/>
                    </a:lnTo>
                    <a:lnTo>
                      <a:pt x="710" y="69"/>
                    </a:lnTo>
                    <a:lnTo>
                      <a:pt x="705" y="64"/>
                    </a:lnTo>
                    <a:lnTo>
                      <a:pt x="699" y="59"/>
                    </a:lnTo>
                    <a:lnTo>
                      <a:pt x="693" y="55"/>
                    </a:lnTo>
                    <a:lnTo>
                      <a:pt x="686" y="52"/>
                    </a:lnTo>
                    <a:lnTo>
                      <a:pt x="679" y="49"/>
                    </a:lnTo>
                    <a:lnTo>
                      <a:pt x="664" y="46"/>
                    </a:lnTo>
                    <a:lnTo>
                      <a:pt x="647" y="43"/>
                    </a:lnTo>
                    <a:lnTo>
                      <a:pt x="631" y="42"/>
                    </a:lnTo>
                    <a:lnTo>
                      <a:pt x="615" y="42"/>
                    </a:lnTo>
                    <a:lnTo>
                      <a:pt x="605" y="42"/>
                    </a:lnTo>
                    <a:lnTo>
                      <a:pt x="605" y="42"/>
                    </a:lnTo>
                    <a:lnTo>
                      <a:pt x="530" y="41"/>
                    </a:lnTo>
                    <a:lnTo>
                      <a:pt x="528" y="40"/>
                    </a:lnTo>
                    <a:lnTo>
                      <a:pt x="528" y="40"/>
                    </a:lnTo>
                    <a:lnTo>
                      <a:pt x="476" y="39"/>
                    </a:lnTo>
                    <a:lnTo>
                      <a:pt x="424" y="39"/>
                    </a:lnTo>
                    <a:lnTo>
                      <a:pt x="424" y="39"/>
                    </a:lnTo>
                    <a:lnTo>
                      <a:pt x="374" y="39"/>
                    </a:lnTo>
                    <a:lnTo>
                      <a:pt x="329" y="41"/>
                    </a:lnTo>
                    <a:lnTo>
                      <a:pt x="324" y="42"/>
                    </a:lnTo>
                    <a:lnTo>
                      <a:pt x="323" y="47"/>
                    </a:lnTo>
                    <a:lnTo>
                      <a:pt x="323" y="47"/>
                    </a:lnTo>
                    <a:lnTo>
                      <a:pt x="320" y="66"/>
                    </a:lnTo>
                    <a:lnTo>
                      <a:pt x="316" y="87"/>
                    </a:lnTo>
                    <a:lnTo>
                      <a:pt x="308" y="126"/>
                    </a:lnTo>
                    <a:lnTo>
                      <a:pt x="308" y="127"/>
                    </a:lnTo>
                    <a:lnTo>
                      <a:pt x="308" y="127"/>
                    </a:lnTo>
                    <a:lnTo>
                      <a:pt x="302" y="153"/>
                    </a:lnTo>
                    <a:lnTo>
                      <a:pt x="302" y="153"/>
                    </a:lnTo>
                    <a:lnTo>
                      <a:pt x="300" y="162"/>
                    </a:lnTo>
                    <a:lnTo>
                      <a:pt x="298" y="168"/>
                    </a:lnTo>
                    <a:lnTo>
                      <a:pt x="292" y="178"/>
                    </a:lnTo>
                    <a:lnTo>
                      <a:pt x="292" y="178"/>
                    </a:lnTo>
                    <a:lnTo>
                      <a:pt x="287" y="184"/>
                    </a:lnTo>
                    <a:lnTo>
                      <a:pt x="283" y="193"/>
                    </a:lnTo>
                    <a:lnTo>
                      <a:pt x="283" y="193"/>
                    </a:lnTo>
                    <a:lnTo>
                      <a:pt x="274" y="214"/>
                    </a:lnTo>
                    <a:lnTo>
                      <a:pt x="274" y="214"/>
                    </a:lnTo>
                    <a:lnTo>
                      <a:pt x="267" y="232"/>
                    </a:lnTo>
                    <a:lnTo>
                      <a:pt x="266" y="234"/>
                    </a:lnTo>
                    <a:lnTo>
                      <a:pt x="267" y="235"/>
                    </a:lnTo>
                    <a:lnTo>
                      <a:pt x="267" y="235"/>
                    </a:lnTo>
                    <a:lnTo>
                      <a:pt x="268" y="239"/>
                    </a:lnTo>
                    <a:lnTo>
                      <a:pt x="267" y="245"/>
                    </a:lnTo>
                    <a:lnTo>
                      <a:pt x="266" y="248"/>
                    </a:lnTo>
                    <a:lnTo>
                      <a:pt x="264" y="252"/>
                    </a:lnTo>
                    <a:lnTo>
                      <a:pt x="264" y="252"/>
                    </a:lnTo>
                    <a:lnTo>
                      <a:pt x="262" y="255"/>
                    </a:lnTo>
                    <a:lnTo>
                      <a:pt x="258" y="256"/>
                    </a:lnTo>
                    <a:lnTo>
                      <a:pt x="254" y="258"/>
                    </a:lnTo>
                    <a:lnTo>
                      <a:pt x="250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1" y="258"/>
                    </a:lnTo>
                    <a:lnTo>
                      <a:pt x="241" y="258"/>
                    </a:lnTo>
                    <a:lnTo>
                      <a:pt x="240" y="258"/>
                    </a:lnTo>
                    <a:lnTo>
                      <a:pt x="240" y="258"/>
                    </a:lnTo>
                    <a:lnTo>
                      <a:pt x="208" y="255"/>
                    </a:lnTo>
                    <a:lnTo>
                      <a:pt x="208" y="255"/>
                    </a:lnTo>
                    <a:lnTo>
                      <a:pt x="175" y="252"/>
                    </a:lnTo>
                    <a:lnTo>
                      <a:pt x="157" y="251"/>
                    </a:lnTo>
                    <a:lnTo>
                      <a:pt x="140" y="250"/>
                    </a:lnTo>
                    <a:lnTo>
                      <a:pt x="140" y="250"/>
                    </a:lnTo>
                    <a:lnTo>
                      <a:pt x="127" y="251"/>
                    </a:lnTo>
                    <a:lnTo>
                      <a:pt x="113" y="252"/>
                    </a:lnTo>
                    <a:lnTo>
                      <a:pt x="101" y="254"/>
                    </a:lnTo>
                    <a:lnTo>
                      <a:pt x="91" y="256"/>
                    </a:lnTo>
                    <a:lnTo>
                      <a:pt x="80" y="259"/>
                    </a:lnTo>
                    <a:lnTo>
                      <a:pt x="72" y="264"/>
                    </a:lnTo>
                    <a:lnTo>
                      <a:pt x="65" y="268"/>
                    </a:lnTo>
                    <a:lnTo>
                      <a:pt x="58" y="275"/>
                    </a:lnTo>
                    <a:lnTo>
                      <a:pt x="58" y="275"/>
                    </a:lnTo>
                    <a:lnTo>
                      <a:pt x="53" y="280"/>
                    </a:lnTo>
                    <a:lnTo>
                      <a:pt x="49" y="286"/>
                    </a:lnTo>
                    <a:lnTo>
                      <a:pt x="46" y="292"/>
                    </a:lnTo>
                    <a:lnTo>
                      <a:pt x="44" y="298"/>
                    </a:lnTo>
                    <a:lnTo>
                      <a:pt x="42" y="306"/>
                    </a:lnTo>
                    <a:lnTo>
                      <a:pt x="41" y="314"/>
                    </a:lnTo>
                    <a:lnTo>
                      <a:pt x="40" y="322"/>
                    </a:lnTo>
                    <a:lnTo>
                      <a:pt x="40" y="332"/>
                    </a:lnTo>
                    <a:lnTo>
                      <a:pt x="41" y="368"/>
                    </a:lnTo>
                    <a:lnTo>
                      <a:pt x="41" y="368"/>
                    </a:lnTo>
                    <a:lnTo>
                      <a:pt x="44" y="483"/>
                    </a:lnTo>
                    <a:lnTo>
                      <a:pt x="46" y="541"/>
                    </a:lnTo>
                    <a:lnTo>
                      <a:pt x="46" y="599"/>
                    </a:lnTo>
                    <a:lnTo>
                      <a:pt x="46" y="599"/>
                    </a:lnTo>
                    <a:lnTo>
                      <a:pt x="46" y="658"/>
                    </a:lnTo>
                    <a:lnTo>
                      <a:pt x="48" y="720"/>
                    </a:lnTo>
                    <a:lnTo>
                      <a:pt x="50" y="783"/>
                    </a:lnTo>
                    <a:lnTo>
                      <a:pt x="53" y="850"/>
                    </a:lnTo>
                    <a:lnTo>
                      <a:pt x="53" y="850"/>
                    </a:lnTo>
                    <a:lnTo>
                      <a:pt x="55" y="893"/>
                    </a:lnTo>
                    <a:lnTo>
                      <a:pt x="55" y="893"/>
                    </a:lnTo>
                    <a:lnTo>
                      <a:pt x="56" y="932"/>
                    </a:lnTo>
                    <a:lnTo>
                      <a:pt x="59" y="972"/>
                    </a:lnTo>
                    <a:lnTo>
                      <a:pt x="59" y="972"/>
                    </a:lnTo>
                    <a:lnTo>
                      <a:pt x="59" y="985"/>
                    </a:lnTo>
                    <a:lnTo>
                      <a:pt x="59" y="996"/>
                    </a:lnTo>
                    <a:lnTo>
                      <a:pt x="56" y="1019"/>
                    </a:lnTo>
                    <a:lnTo>
                      <a:pt x="56" y="1019"/>
                    </a:lnTo>
                    <a:lnTo>
                      <a:pt x="53" y="1035"/>
                    </a:lnTo>
                    <a:lnTo>
                      <a:pt x="52" y="1052"/>
                    </a:lnTo>
                    <a:lnTo>
                      <a:pt x="52" y="1052"/>
                    </a:lnTo>
                    <a:lnTo>
                      <a:pt x="52" y="1053"/>
                    </a:lnTo>
                    <a:lnTo>
                      <a:pt x="52" y="1053"/>
                    </a:lnTo>
                    <a:lnTo>
                      <a:pt x="53" y="1076"/>
                    </a:lnTo>
                    <a:lnTo>
                      <a:pt x="56" y="1097"/>
                    </a:lnTo>
                    <a:lnTo>
                      <a:pt x="58" y="1106"/>
                    </a:lnTo>
                    <a:lnTo>
                      <a:pt x="61" y="1115"/>
                    </a:lnTo>
                    <a:lnTo>
                      <a:pt x="65" y="1123"/>
                    </a:lnTo>
                    <a:lnTo>
                      <a:pt x="69" y="1132"/>
                    </a:lnTo>
                    <a:lnTo>
                      <a:pt x="73" y="1139"/>
                    </a:lnTo>
                    <a:lnTo>
                      <a:pt x="79" y="1145"/>
                    </a:lnTo>
                    <a:lnTo>
                      <a:pt x="85" y="1151"/>
                    </a:lnTo>
                    <a:lnTo>
                      <a:pt x="93" y="1157"/>
                    </a:lnTo>
                    <a:lnTo>
                      <a:pt x="101" y="1162"/>
                    </a:lnTo>
                    <a:lnTo>
                      <a:pt x="110" y="1166"/>
                    </a:lnTo>
                    <a:lnTo>
                      <a:pt x="122" y="1169"/>
                    </a:lnTo>
                    <a:lnTo>
                      <a:pt x="133" y="1171"/>
                    </a:lnTo>
                    <a:lnTo>
                      <a:pt x="133" y="1171"/>
                    </a:lnTo>
                    <a:lnTo>
                      <a:pt x="175" y="1178"/>
                    </a:lnTo>
                    <a:lnTo>
                      <a:pt x="211" y="1183"/>
                    </a:lnTo>
                    <a:lnTo>
                      <a:pt x="246" y="1186"/>
                    </a:lnTo>
                    <a:lnTo>
                      <a:pt x="279" y="1186"/>
                    </a:lnTo>
                    <a:lnTo>
                      <a:pt x="279" y="1186"/>
                    </a:lnTo>
                    <a:lnTo>
                      <a:pt x="311" y="1187"/>
                    </a:lnTo>
                    <a:lnTo>
                      <a:pt x="342" y="1188"/>
                    </a:lnTo>
                    <a:lnTo>
                      <a:pt x="342" y="1188"/>
                    </a:lnTo>
                    <a:lnTo>
                      <a:pt x="376" y="1189"/>
                    </a:lnTo>
                    <a:lnTo>
                      <a:pt x="409" y="1190"/>
                    </a:lnTo>
                    <a:lnTo>
                      <a:pt x="409" y="1190"/>
                    </a:lnTo>
                    <a:lnTo>
                      <a:pt x="440" y="1189"/>
                    </a:lnTo>
                    <a:lnTo>
                      <a:pt x="440" y="1189"/>
                    </a:lnTo>
                    <a:lnTo>
                      <a:pt x="472" y="1187"/>
                    </a:lnTo>
                    <a:lnTo>
                      <a:pt x="504" y="1184"/>
                    </a:lnTo>
                    <a:lnTo>
                      <a:pt x="504" y="1184"/>
                    </a:lnTo>
                    <a:lnTo>
                      <a:pt x="552" y="1180"/>
                    </a:lnTo>
                    <a:lnTo>
                      <a:pt x="576" y="1178"/>
                    </a:lnTo>
                    <a:lnTo>
                      <a:pt x="599" y="1178"/>
                    </a:lnTo>
                    <a:lnTo>
                      <a:pt x="599" y="1178"/>
                    </a:lnTo>
                    <a:lnTo>
                      <a:pt x="612" y="1178"/>
                    </a:lnTo>
                    <a:lnTo>
                      <a:pt x="612" y="1178"/>
                    </a:lnTo>
                    <a:lnTo>
                      <a:pt x="691" y="1179"/>
                    </a:lnTo>
                    <a:lnTo>
                      <a:pt x="784" y="1180"/>
                    </a:lnTo>
                    <a:lnTo>
                      <a:pt x="784" y="1180"/>
                    </a:lnTo>
                    <a:lnTo>
                      <a:pt x="873" y="1179"/>
                    </a:lnTo>
                    <a:lnTo>
                      <a:pt x="880" y="1179"/>
                    </a:lnTo>
                    <a:lnTo>
                      <a:pt x="880" y="1179"/>
                    </a:lnTo>
                    <a:lnTo>
                      <a:pt x="976" y="1179"/>
                    </a:lnTo>
                    <a:lnTo>
                      <a:pt x="976" y="1179"/>
                    </a:lnTo>
                    <a:lnTo>
                      <a:pt x="1009" y="1179"/>
                    </a:lnTo>
                    <a:lnTo>
                      <a:pt x="1011" y="1179"/>
                    </a:lnTo>
                    <a:lnTo>
                      <a:pt x="1011" y="1179"/>
                    </a:lnTo>
                    <a:lnTo>
                      <a:pt x="1041" y="1179"/>
                    </a:lnTo>
                    <a:lnTo>
                      <a:pt x="1041" y="1179"/>
                    </a:lnTo>
                    <a:lnTo>
                      <a:pt x="1084" y="1180"/>
                    </a:lnTo>
                    <a:lnTo>
                      <a:pt x="1107" y="1181"/>
                    </a:lnTo>
                    <a:lnTo>
                      <a:pt x="1130" y="1184"/>
                    </a:lnTo>
                    <a:lnTo>
                      <a:pt x="1130" y="1184"/>
                    </a:lnTo>
                    <a:lnTo>
                      <a:pt x="1159" y="1187"/>
                    </a:lnTo>
                    <a:lnTo>
                      <a:pt x="1174" y="1188"/>
                    </a:lnTo>
                    <a:lnTo>
                      <a:pt x="1189" y="1188"/>
                    </a:lnTo>
                    <a:lnTo>
                      <a:pt x="1189" y="1188"/>
                    </a:lnTo>
                    <a:lnTo>
                      <a:pt x="1208" y="1188"/>
                    </a:lnTo>
                    <a:lnTo>
                      <a:pt x="1208" y="1188"/>
                    </a:lnTo>
                    <a:lnTo>
                      <a:pt x="1210" y="1188"/>
                    </a:lnTo>
                    <a:lnTo>
                      <a:pt x="1210" y="1188"/>
                    </a:lnTo>
                    <a:lnTo>
                      <a:pt x="1219" y="1188"/>
                    </a:lnTo>
                    <a:lnTo>
                      <a:pt x="1219" y="1188"/>
                    </a:lnTo>
                    <a:lnTo>
                      <a:pt x="1237" y="1189"/>
                    </a:lnTo>
                    <a:lnTo>
                      <a:pt x="1237" y="1189"/>
                    </a:lnTo>
                    <a:lnTo>
                      <a:pt x="1248" y="1188"/>
                    </a:lnTo>
                    <a:lnTo>
                      <a:pt x="1255" y="1187"/>
                    </a:lnTo>
                    <a:lnTo>
                      <a:pt x="1260" y="1185"/>
                    </a:lnTo>
                    <a:lnTo>
                      <a:pt x="1262" y="1183"/>
                    </a:lnTo>
                    <a:lnTo>
                      <a:pt x="1262" y="1183"/>
                    </a:lnTo>
                    <a:lnTo>
                      <a:pt x="1265" y="1178"/>
                    </a:lnTo>
                    <a:lnTo>
                      <a:pt x="1268" y="1176"/>
                    </a:lnTo>
                    <a:lnTo>
                      <a:pt x="1272" y="1174"/>
                    </a:lnTo>
                    <a:lnTo>
                      <a:pt x="1276" y="1173"/>
                    </a:lnTo>
                    <a:lnTo>
                      <a:pt x="1276" y="1173"/>
                    </a:lnTo>
                    <a:lnTo>
                      <a:pt x="1281" y="1174"/>
                    </a:lnTo>
                    <a:lnTo>
                      <a:pt x="1287" y="1176"/>
                    </a:lnTo>
                    <a:lnTo>
                      <a:pt x="1291" y="1179"/>
                    </a:lnTo>
                    <a:lnTo>
                      <a:pt x="1294" y="1184"/>
                    </a:lnTo>
                    <a:lnTo>
                      <a:pt x="1294" y="1184"/>
                    </a:lnTo>
                    <a:lnTo>
                      <a:pt x="1295" y="1188"/>
                    </a:lnTo>
                    <a:lnTo>
                      <a:pt x="1296" y="1192"/>
                    </a:lnTo>
                    <a:lnTo>
                      <a:pt x="1295" y="1196"/>
                    </a:lnTo>
                    <a:lnTo>
                      <a:pt x="1293" y="1200"/>
                    </a:lnTo>
                    <a:lnTo>
                      <a:pt x="1293" y="1200"/>
                    </a:lnTo>
                    <a:lnTo>
                      <a:pt x="1290" y="1204"/>
                    </a:lnTo>
                    <a:lnTo>
                      <a:pt x="1287" y="1208"/>
                    </a:lnTo>
                    <a:lnTo>
                      <a:pt x="1279" y="1215"/>
                    </a:lnTo>
                    <a:lnTo>
                      <a:pt x="1270" y="1219"/>
                    </a:lnTo>
                    <a:lnTo>
                      <a:pt x="1261" y="1223"/>
                    </a:lnTo>
                    <a:lnTo>
                      <a:pt x="1251" y="1225"/>
                    </a:lnTo>
                    <a:lnTo>
                      <a:pt x="1241" y="1226"/>
                    </a:lnTo>
                    <a:lnTo>
                      <a:pt x="1221" y="1227"/>
                    </a:lnTo>
                    <a:lnTo>
                      <a:pt x="1221" y="1227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8" name="Freeform 1010"/>
              <p:cNvSpPr/>
              <p:nvPr/>
            </p:nvSpPr>
            <p:spPr bwMode="auto">
              <a:xfrm>
                <a:off x="4127500" y="2363788"/>
                <a:ext cx="822325" cy="422275"/>
              </a:xfrm>
              <a:custGeom>
                <a:cxnLst>
                  <a:cxn ang="0">
                    <a:pos x="1224" y="794"/>
                  </a:cxn>
                  <a:cxn ang="0">
                    <a:pos x="1217" y="774"/>
                  </a:cxn>
                  <a:cxn ang="0">
                    <a:pos x="1226" y="760"/>
                  </a:cxn>
                  <a:cxn ang="0">
                    <a:pos x="1240" y="724"/>
                  </a:cxn>
                  <a:cxn ang="0">
                    <a:pos x="1256" y="649"/>
                  </a:cxn>
                  <a:cxn ang="0">
                    <a:pos x="1286" y="584"/>
                  </a:cxn>
                  <a:cxn ang="0">
                    <a:pos x="1313" y="525"/>
                  </a:cxn>
                  <a:cxn ang="0">
                    <a:pos x="1351" y="435"/>
                  </a:cxn>
                  <a:cxn ang="0">
                    <a:pos x="1404" y="353"/>
                  </a:cxn>
                  <a:cxn ang="0">
                    <a:pos x="1460" y="252"/>
                  </a:cxn>
                  <a:cxn ang="0">
                    <a:pos x="1509" y="131"/>
                  </a:cxn>
                  <a:cxn ang="0">
                    <a:pos x="1516" y="71"/>
                  </a:cxn>
                  <a:cxn ang="0">
                    <a:pos x="1506" y="49"/>
                  </a:cxn>
                  <a:cxn ang="0">
                    <a:pos x="1465" y="35"/>
                  </a:cxn>
                  <a:cxn ang="0">
                    <a:pos x="1425" y="37"/>
                  </a:cxn>
                  <a:cxn ang="0">
                    <a:pos x="781" y="47"/>
                  </a:cxn>
                  <a:cxn ang="0">
                    <a:pos x="307" y="65"/>
                  </a:cxn>
                  <a:cxn ang="0">
                    <a:pos x="295" y="101"/>
                  </a:cxn>
                  <a:cxn ang="0">
                    <a:pos x="257" y="189"/>
                  </a:cxn>
                  <a:cxn ang="0">
                    <a:pos x="245" y="243"/>
                  </a:cxn>
                  <a:cxn ang="0">
                    <a:pos x="228" y="311"/>
                  </a:cxn>
                  <a:cxn ang="0">
                    <a:pos x="196" y="371"/>
                  </a:cxn>
                  <a:cxn ang="0">
                    <a:pos x="150" y="466"/>
                  </a:cxn>
                  <a:cxn ang="0">
                    <a:pos x="135" y="518"/>
                  </a:cxn>
                  <a:cxn ang="0">
                    <a:pos x="104" y="613"/>
                  </a:cxn>
                  <a:cxn ang="0">
                    <a:pos x="74" y="660"/>
                  </a:cxn>
                  <a:cxn ang="0">
                    <a:pos x="52" y="709"/>
                  </a:cxn>
                  <a:cxn ang="0">
                    <a:pos x="36" y="756"/>
                  </a:cxn>
                  <a:cxn ang="0">
                    <a:pos x="32" y="773"/>
                  </a:cxn>
                  <a:cxn ang="0">
                    <a:pos x="17" y="780"/>
                  </a:cxn>
                  <a:cxn ang="0">
                    <a:pos x="4" y="774"/>
                  </a:cxn>
                  <a:cxn ang="0">
                    <a:pos x="0" y="762"/>
                  </a:cxn>
                  <a:cxn ang="0">
                    <a:pos x="13" y="713"/>
                  </a:cxn>
                  <a:cxn ang="0">
                    <a:pos x="42" y="646"/>
                  </a:cxn>
                  <a:cxn ang="0">
                    <a:pos x="79" y="583"/>
                  </a:cxn>
                  <a:cxn ang="0">
                    <a:pos x="98" y="520"/>
                  </a:cxn>
                  <a:cxn ang="0">
                    <a:pos x="128" y="431"/>
                  </a:cxn>
                  <a:cxn ang="0">
                    <a:pos x="164" y="359"/>
                  </a:cxn>
                  <a:cxn ang="0">
                    <a:pos x="198" y="289"/>
                  </a:cxn>
                  <a:cxn ang="0">
                    <a:pos x="212" y="219"/>
                  </a:cxn>
                  <a:cxn ang="0">
                    <a:pos x="237" y="133"/>
                  </a:cxn>
                  <a:cxn ang="0">
                    <a:pos x="265" y="77"/>
                  </a:cxn>
                  <a:cxn ang="0">
                    <a:pos x="276" y="43"/>
                  </a:cxn>
                  <a:cxn ang="0">
                    <a:pos x="303" y="24"/>
                  </a:cxn>
                  <a:cxn ang="0">
                    <a:pos x="375" y="18"/>
                  </a:cxn>
                  <a:cxn ang="0">
                    <a:pos x="411" y="13"/>
                  </a:cxn>
                  <a:cxn ang="0">
                    <a:pos x="479" y="13"/>
                  </a:cxn>
                  <a:cxn ang="0">
                    <a:pos x="668" y="15"/>
                  </a:cxn>
                  <a:cxn ang="0">
                    <a:pos x="1159" y="4"/>
                  </a:cxn>
                  <a:cxn ang="0">
                    <a:pos x="1375" y="1"/>
                  </a:cxn>
                  <a:cxn ang="0">
                    <a:pos x="1481" y="2"/>
                  </a:cxn>
                  <a:cxn ang="0">
                    <a:pos x="1535" y="17"/>
                  </a:cxn>
                  <a:cxn ang="0">
                    <a:pos x="1547" y="34"/>
                  </a:cxn>
                  <a:cxn ang="0">
                    <a:pos x="1550" y="109"/>
                  </a:cxn>
                  <a:cxn ang="0">
                    <a:pos x="1516" y="216"/>
                  </a:cxn>
                  <a:cxn ang="0">
                    <a:pos x="1472" y="303"/>
                  </a:cxn>
                  <a:cxn ang="0">
                    <a:pos x="1406" y="412"/>
                  </a:cxn>
                  <a:cxn ang="0">
                    <a:pos x="1362" y="503"/>
                  </a:cxn>
                  <a:cxn ang="0">
                    <a:pos x="1315" y="608"/>
                  </a:cxn>
                  <a:cxn ang="0">
                    <a:pos x="1277" y="715"/>
                  </a:cxn>
                  <a:cxn ang="0">
                    <a:pos x="1261" y="773"/>
                  </a:cxn>
                  <a:cxn ang="0">
                    <a:pos x="1244" y="796"/>
                  </a:cxn>
                </a:cxnLst>
                <a:rect b="b" l="0" r="r" t="0"/>
                <a:pathLst>
                  <a:path h="798" w="1553">
                    <a:moveTo>
                      <a:pt x="1235" y="798"/>
                    </a:moveTo>
                    <a:lnTo>
                      <a:pt x="1235" y="798"/>
                    </a:lnTo>
                    <a:lnTo>
                      <a:pt x="1229" y="797"/>
                    </a:lnTo>
                    <a:lnTo>
                      <a:pt x="1226" y="796"/>
                    </a:lnTo>
                    <a:lnTo>
                      <a:pt x="1224" y="794"/>
                    </a:lnTo>
                    <a:lnTo>
                      <a:pt x="1220" y="792"/>
                    </a:lnTo>
                    <a:lnTo>
                      <a:pt x="1219" y="789"/>
                    </a:lnTo>
                    <a:lnTo>
                      <a:pt x="1217" y="786"/>
                    </a:lnTo>
                    <a:lnTo>
                      <a:pt x="1217" y="781"/>
                    </a:lnTo>
                    <a:lnTo>
                      <a:pt x="1217" y="774"/>
                    </a:lnTo>
                    <a:lnTo>
                      <a:pt x="1217" y="774"/>
                    </a:lnTo>
                    <a:lnTo>
                      <a:pt x="1218" y="770"/>
                    </a:lnTo>
                    <a:lnTo>
                      <a:pt x="1219" y="766"/>
                    </a:lnTo>
                    <a:lnTo>
                      <a:pt x="1222" y="763"/>
                    </a:lnTo>
                    <a:lnTo>
                      <a:pt x="1226" y="760"/>
                    </a:lnTo>
                    <a:lnTo>
                      <a:pt x="1228" y="759"/>
                    </a:lnTo>
                    <a:lnTo>
                      <a:pt x="1229" y="757"/>
                    </a:lnTo>
                    <a:lnTo>
                      <a:pt x="1229" y="757"/>
                    </a:lnTo>
                    <a:lnTo>
                      <a:pt x="1235" y="741"/>
                    </a:lnTo>
                    <a:lnTo>
                      <a:pt x="1240" y="724"/>
                    </a:lnTo>
                    <a:lnTo>
                      <a:pt x="1244" y="705"/>
                    </a:lnTo>
                    <a:lnTo>
                      <a:pt x="1248" y="686"/>
                    </a:lnTo>
                    <a:lnTo>
                      <a:pt x="1248" y="686"/>
                    </a:lnTo>
                    <a:lnTo>
                      <a:pt x="1251" y="667"/>
                    </a:lnTo>
                    <a:lnTo>
                      <a:pt x="1256" y="649"/>
                    </a:lnTo>
                    <a:lnTo>
                      <a:pt x="1256" y="649"/>
                    </a:lnTo>
                    <a:lnTo>
                      <a:pt x="1262" y="632"/>
                    </a:lnTo>
                    <a:lnTo>
                      <a:pt x="1269" y="616"/>
                    </a:lnTo>
                    <a:lnTo>
                      <a:pt x="1277" y="599"/>
                    </a:lnTo>
                    <a:lnTo>
                      <a:pt x="1286" y="584"/>
                    </a:lnTo>
                    <a:lnTo>
                      <a:pt x="1286" y="584"/>
                    </a:lnTo>
                    <a:lnTo>
                      <a:pt x="1294" y="566"/>
                    </a:lnTo>
                    <a:lnTo>
                      <a:pt x="1302" y="549"/>
                    </a:lnTo>
                    <a:lnTo>
                      <a:pt x="1302" y="549"/>
                    </a:lnTo>
                    <a:lnTo>
                      <a:pt x="1313" y="525"/>
                    </a:lnTo>
                    <a:lnTo>
                      <a:pt x="1323" y="500"/>
                    </a:lnTo>
                    <a:lnTo>
                      <a:pt x="1323" y="500"/>
                    </a:lnTo>
                    <a:lnTo>
                      <a:pt x="1336" y="468"/>
                    </a:lnTo>
                    <a:lnTo>
                      <a:pt x="1351" y="435"/>
                    </a:lnTo>
                    <a:lnTo>
                      <a:pt x="1351" y="435"/>
                    </a:lnTo>
                    <a:lnTo>
                      <a:pt x="1359" y="421"/>
                    </a:lnTo>
                    <a:lnTo>
                      <a:pt x="1368" y="405"/>
                    </a:lnTo>
                    <a:lnTo>
                      <a:pt x="1387" y="377"/>
                    </a:lnTo>
                    <a:lnTo>
                      <a:pt x="1387" y="377"/>
                    </a:lnTo>
                    <a:lnTo>
                      <a:pt x="1404" y="353"/>
                    </a:lnTo>
                    <a:lnTo>
                      <a:pt x="1411" y="340"/>
                    </a:lnTo>
                    <a:lnTo>
                      <a:pt x="1419" y="328"/>
                    </a:lnTo>
                    <a:lnTo>
                      <a:pt x="1430" y="307"/>
                    </a:lnTo>
                    <a:lnTo>
                      <a:pt x="1430" y="307"/>
                    </a:lnTo>
                    <a:lnTo>
                      <a:pt x="1460" y="252"/>
                    </a:lnTo>
                    <a:lnTo>
                      <a:pt x="1474" y="222"/>
                    </a:lnTo>
                    <a:lnTo>
                      <a:pt x="1488" y="192"/>
                    </a:lnTo>
                    <a:lnTo>
                      <a:pt x="1499" y="162"/>
                    </a:lnTo>
                    <a:lnTo>
                      <a:pt x="1504" y="146"/>
                    </a:lnTo>
                    <a:lnTo>
                      <a:pt x="1509" y="131"/>
                    </a:lnTo>
                    <a:lnTo>
                      <a:pt x="1512" y="116"/>
                    </a:lnTo>
                    <a:lnTo>
                      <a:pt x="1514" y="101"/>
                    </a:lnTo>
                    <a:lnTo>
                      <a:pt x="1515" y="85"/>
                    </a:lnTo>
                    <a:lnTo>
                      <a:pt x="1516" y="71"/>
                    </a:lnTo>
                    <a:lnTo>
                      <a:pt x="1516" y="71"/>
                    </a:lnTo>
                    <a:lnTo>
                      <a:pt x="1515" y="65"/>
                    </a:lnTo>
                    <a:lnTo>
                      <a:pt x="1514" y="60"/>
                    </a:lnTo>
                    <a:lnTo>
                      <a:pt x="1512" y="56"/>
                    </a:lnTo>
                    <a:lnTo>
                      <a:pt x="1510" y="52"/>
                    </a:lnTo>
                    <a:lnTo>
                      <a:pt x="1506" y="49"/>
                    </a:lnTo>
                    <a:lnTo>
                      <a:pt x="1503" y="46"/>
                    </a:lnTo>
                    <a:lnTo>
                      <a:pt x="1495" y="42"/>
                    </a:lnTo>
                    <a:lnTo>
                      <a:pt x="1486" y="38"/>
                    </a:lnTo>
                    <a:lnTo>
                      <a:pt x="1475" y="36"/>
                    </a:lnTo>
                    <a:lnTo>
                      <a:pt x="1465" y="35"/>
                    </a:lnTo>
                    <a:lnTo>
                      <a:pt x="1456" y="35"/>
                    </a:lnTo>
                    <a:lnTo>
                      <a:pt x="1456" y="35"/>
                    </a:lnTo>
                    <a:lnTo>
                      <a:pt x="1439" y="36"/>
                    </a:lnTo>
                    <a:lnTo>
                      <a:pt x="1425" y="37"/>
                    </a:lnTo>
                    <a:lnTo>
                      <a:pt x="1425" y="37"/>
                    </a:lnTo>
                    <a:lnTo>
                      <a:pt x="1404" y="37"/>
                    </a:lnTo>
                    <a:lnTo>
                      <a:pt x="1272" y="37"/>
                    </a:lnTo>
                    <a:lnTo>
                      <a:pt x="1272" y="37"/>
                    </a:lnTo>
                    <a:lnTo>
                      <a:pt x="1092" y="41"/>
                    </a:lnTo>
                    <a:lnTo>
                      <a:pt x="781" y="47"/>
                    </a:lnTo>
                    <a:lnTo>
                      <a:pt x="314" y="57"/>
                    </a:lnTo>
                    <a:lnTo>
                      <a:pt x="309" y="57"/>
                    </a:lnTo>
                    <a:lnTo>
                      <a:pt x="308" y="61"/>
                    </a:lnTo>
                    <a:lnTo>
                      <a:pt x="308" y="61"/>
                    </a:lnTo>
                    <a:lnTo>
                      <a:pt x="307" y="65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1" y="83"/>
                    </a:lnTo>
                    <a:lnTo>
                      <a:pt x="295" y="101"/>
                    </a:lnTo>
                    <a:lnTo>
                      <a:pt x="280" y="134"/>
                    </a:lnTo>
                    <a:lnTo>
                      <a:pt x="280" y="134"/>
                    </a:lnTo>
                    <a:lnTo>
                      <a:pt x="272" y="151"/>
                    </a:lnTo>
                    <a:lnTo>
                      <a:pt x="264" y="170"/>
                    </a:lnTo>
                    <a:lnTo>
                      <a:pt x="257" y="189"/>
                    </a:lnTo>
                    <a:lnTo>
                      <a:pt x="251" y="207"/>
                    </a:lnTo>
                    <a:lnTo>
                      <a:pt x="251" y="207"/>
                    </a:lnTo>
                    <a:lnTo>
                      <a:pt x="248" y="225"/>
                    </a:lnTo>
                    <a:lnTo>
                      <a:pt x="245" y="243"/>
                    </a:lnTo>
                    <a:lnTo>
                      <a:pt x="245" y="243"/>
                    </a:lnTo>
                    <a:lnTo>
                      <a:pt x="241" y="272"/>
                    </a:lnTo>
                    <a:lnTo>
                      <a:pt x="238" y="285"/>
                    </a:lnTo>
                    <a:lnTo>
                      <a:pt x="234" y="299"/>
                    </a:lnTo>
                    <a:lnTo>
                      <a:pt x="234" y="299"/>
                    </a:lnTo>
                    <a:lnTo>
                      <a:pt x="228" y="311"/>
                    </a:lnTo>
                    <a:lnTo>
                      <a:pt x="222" y="322"/>
                    </a:lnTo>
                    <a:lnTo>
                      <a:pt x="210" y="345"/>
                    </a:lnTo>
                    <a:lnTo>
                      <a:pt x="210" y="345"/>
                    </a:lnTo>
                    <a:lnTo>
                      <a:pt x="196" y="371"/>
                    </a:lnTo>
                    <a:lnTo>
                      <a:pt x="196" y="371"/>
                    </a:lnTo>
                    <a:lnTo>
                      <a:pt x="182" y="400"/>
                    </a:lnTo>
                    <a:lnTo>
                      <a:pt x="182" y="400"/>
                    </a:lnTo>
                    <a:lnTo>
                      <a:pt x="171" y="422"/>
                    </a:lnTo>
                    <a:lnTo>
                      <a:pt x="159" y="444"/>
                    </a:lnTo>
                    <a:lnTo>
                      <a:pt x="150" y="466"/>
                    </a:lnTo>
                    <a:lnTo>
                      <a:pt x="146" y="477"/>
                    </a:lnTo>
                    <a:lnTo>
                      <a:pt x="143" y="487"/>
                    </a:lnTo>
                    <a:lnTo>
                      <a:pt x="143" y="487"/>
                    </a:lnTo>
                    <a:lnTo>
                      <a:pt x="135" y="518"/>
                    </a:lnTo>
                    <a:lnTo>
                      <a:pt x="135" y="518"/>
                    </a:lnTo>
                    <a:lnTo>
                      <a:pt x="126" y="553"/>
                    </a:lnTo>
                    <a:lnTo>
                      <a:pt x="116" y="588"/>
                    </a:lnTo>
                    <a:lnTo>
                      <a:pt x="116" y="588"/>
                    </a:lnTo>
                    <a:lnTo>
                      <a:pt x="110" y="600"/>
                    </a:lnTo>
                    <a:lnTo>
                      <a:pt x="104" y="613"/>
                    </a:lnTo>
                    <a:lnTo>
                      <a:pt x="97" y="625"/>
                    </a:lnTo>
                    <a:lnTo>
                      <a:pt x="89" y="637"/>
                    </a:lnTo>
                    <a:lnTo>
                      <a:pt x="89" y="637"/>
                    </a:lnTo>
                    <a:lnTo>
                      <a:pt x="81" y="648"/>
                    </a:lnTo>
                    <a:lnTo>
                      <a:pt x="74" y="660"/>
                    </a:lnTo>
                    <a:lnTo>
                      <a:pt x="68" y="673"/>
                    </a:lnTo>
                    <a:lnTo>
                      <a:pt x="62" y="686"/>
                    </a:lnTo>
                    <a:lnTo>
                      <a:pt x="62" y="686"/>
                    </a:lnTo>
                    <a:lnTo>
                      <a:pt x="58" y="697"/>
                    </a:lnTo>
                    <a:lnTo>
                      <a:pt x="52" y="709"/>
                    </a:lnTo>
                    <a:lnTo>
                      <a:pt x="52" y="709"/>
                    </a:lnTo>
                    <a:lnTo>
                      <a:pt x="47" y="723"/>
                    </a:lnTo>
                    <a:lnTo>
                      <a:pt x="41" y="736"/>
                    </a:lnTo>
                    <a:lnTo>
                      <a:pt x="38" y="750"/>
                    </a:lnTo>
                    <a:lnTo>
                      <a:pt x="36" y="756"/>
                    </a:lnTo>
                    <a:lnTo>
                      <a:pt x="36" y="762"/>
                    </a:lnTo>
                    <a:lnTo>
                      <a:pt x="36" y="762"/>
                    </a:lnTo>
                    <a:lnTo>
                      <a:pt x="35" y="766"/>
                    </a:lnTo>
                    <a:lnTo>
                      <a:pt x="34" y="770"/>
                    </a:lnTo>
                    <a:lnTo>
                      <a:pt x="32" y="773"/>
                    </a:lnTo>
                    <a:lnTo>
                      <a:pt x="30" y="775"/>
                    </a:lnTo>
                    <a:lnTo>
                      <a:pt x="26" y="777"/>
                    </a:lnTo>
                    <a:lnTo>
                      <a:pt x="23" y="779"/>
                    </a:lnTo>
                    <a:lnTo>
                      <a:pt x="17" y="780"/>
                    </a:lnTo>
                    <a:lnTo>
                      <a:pt x="17" y="780"/>
                    </a:lnTo>
                    <a:lnTo>
                      <a:pt x="13" y="780"/>
                    </a:lnTo>
                    <a:lnTo>
                      <a:pt x="10" y="779"/>
                    </a:lnTo>
                    <a:lnTo>
                      <a:pt x="7" y="776"/>
                    </a:lnTo>
                    <a:lnTo>
                      <a:pt x="4" y="774"/>
                    </a:lnTo>
                    <a:lnTo>
                      <a:pt x="4" y="774"/>
                    </a:lnTo>
                    <a:lnTo>
                      <a:pt x="2" y="772"/>
                    </a:lnTo>
                    <a:lnTo>
                      <a:pt x="1" y="769"/>
                    </a:lnTo>
                    <a:lnTo>
                      <a:pt x="0" y="766"/>
                    </a:lnTo>
                    <a:lnTo>
                      <a:pt x="0" y="762"/>
                    </a:lnTo>
                    <a:lnTo>
                      <a:pt x="0" y="762"/>
                    </a:lnTo>
                    <a:lnTo>
                      <a:pt x="1" y="750"/>
                    </a:lnTo>
                    <a:lnTo>
                      <a:pt x="4" y="737"/>
                    </a:lnTo>
                    <a:lnTo>
                      <a:pt x="8" y="726"/>
                    </a:lnTo>
                    <a:lnTo>
                      <a:pt x="13" y="713"/>
                    </a:lnTo>
                    <a:lnTo>
                      <a:pt x="13" y="713"/>
                    </a:lnTo>
                    <a:lnTo>
                      <a:pt x="18" y="703"/>
                    </a:lnTo>
                    <a:lnTo>
                      <a:pt x="22" y="690"/>
                    </a:lnTo>
                    <a:lnTo>
                      <a:pt x="22" y="690"/>
                    </a:lnTo>
                    <a:lnTo>
                      <a:pt x="32" y="668"/>
                    </a:lnTo>
                    <a:lnTo>
                      <a:pt x="42" y="646"/>
                    </a:lnTo>
                    <a:lnTo>
                      <a:pt x="54" y="624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4" y="593"/>
                    </a:lnTo>
                    <a:lnTo>
                      <a:pt x="79" y="583"/>
                    </a:lnTo>
                    <a:lnTo>
                      <a:pt x="83" y="573"/>
                    </a:lnTo>
                    <a:lnTo>
                      <a:pt x="87" y="563"/>
                    </a:lnTo>
                    <a:lnTo>
                      <a:pt x="93" y="541"/>
                    </a:lnTo>
                    <a:lnTo>
                      <a:pt x="98" y="520"/>
                    </a:lnTo>
                    <a:lnTo>
                      <a:pt x="98" y="520"/>
                    </a:lnTo>
                    <a:lnTo>
                      <a:pt x="104" y="492"/>
                    </a:lnTo>
                    <a:lnTo>
                      <a:pt x="104" y="492"/>
                    </a:lnTo>
                    <a:lnTo>
                      <a:pt x="110" y="472"/>
                    </a:lnTo>
                    <a:lnTo>
                      <a:pt x="119" y="451"/>
                    </a:lnTo>
                    <a:lnTo>
                      <a:pt x="128" y="431"/>
                    </a:lnTo>
                    <a:lnTo>
                      <a:pt x="137" y="412"/>
                    </a:lnTo>
                    <a:lnTo>
                      <a:pt x="143" y="401"/>
                    </a:lnTo>
                    <a:lnTo>
                      <a:pt x="143" y="401"/>
                    </a:lnTo>
                    <a:lnTo>
                      <a:pt x="153" y="381"/>
                    </a:lnTo>
                    <a:lnTo>
                      <a:pt x="164" y="359"/>
                    </a:lnTo>
                    <a:lnTo>
                      <a:pt x="164" y="359"/>
                    </a:lnTo>
                    <a:lnTo>
                      <a:pt x="183" y="325"/>
                    </a:lnTo>
                    <a:lnTo>
                      <a:pt x="191" y="307"/>
                    </a:lnTo>
                    <a:lnTo>
                      <a:pt x="198" y="289"/>
                    </a:lnTo>
                    <a:lnTo>
                      <a:pt x="198" y="289"/>
                    </a:lnTo>
                    <a:lnTo>
                      <a:pt x="202" y="277"/>
                    </a:lnTo>
                    <a:lnTo>
                      <a:pt x="205" y="264"/>
                    </a:lnTo>
                    <a:lnTo>
                      <a:pt x="209" y="240"/>
                    </a:lnTo>
                    <a:lnTo>
                      <a:pt x="209" y="240"/>
                    </a:lnTo>
                    <a:lnTo>
                      <a:pt x="212" y="219"/>
                    </a:lnTo>
                    <a:lnTo>
                      <a:pt x="216" y="198"/>
                    </a:lnTo>
                    <a:lnTo>
                      <a:pt x="216" y="198"/>
                    </a:lnTo>
                    <a:lnTo>
                      <a:pt x="222" y="176"/>
                    </a:lnTo>
                    <a:lnTo>
                      <a:pt x="230" y="155"/>
                    </a:lnTo>
                    <a:lnTo>
                      <a:pt x="237" y="133"/>
                    </a:lnTo>
                    <a:lnTo>
                      <a:pt x="246" y="113"/>
                    </a:lnTo>
                    <a:lnTo>
                      <a:pt x="246" y="113"/>
                    </a:lnTo>
                    <a:lnTo>
                      <a:pt x="253" y="99"/>
                    </a:lnTo>
                    <a:lnTo>
                      <a:pt x="253" y="99"/>
                    </a:lnTo>
                    <a:lnTo>
                      <a:pt x="265" y="77"/>
                    </a:lnTo>
                    <a:lnTo>
                      <a:pt x="269" y="65"/>
                    </a:lnTo>
                    <a:lnTo>
                      <a:pt x="273" y="54"/>
                    </a:lnTo>
                    <a:lnTo>
                      <a:pt x="273" y="54"/>
                    </a:lnTo>
                    <a:lnTo>
                      <a:pt x="274" y="48"/>
                    </a:lnTo>
                    <a:lnTo>
                      <a:pt x="276" y="43"/>
                    </a:lnTo>
                    <a:lnTo>
                      <a:pt x="278" y="38"/>
                    </a:lnTo>
                    <a:lnTo>
                      <a:pt x="282" y="34"/>
                    </a:lnTo>
                    <a:lnTo>
                      <a:pt x="287" y="31"/>
                    </a:lnTo>
                    <a:lnTo>
                      <a:pt x="292" y="28"/>
                    </a:lnTo>
                    <a:lnTo>
                      <a:pt x="303" y="24"/>
                    </a:lnTo>
                    <a:lnTo>
                      <a:pt x="316" y="22"/>
                    </a:lnTo>
                    <a:lnTo>
                      <a:pt x="329" y="20"/>
                    </a:lnTo>
                    <a:lnTo>
                      <a:pt x="356" y="19"/>
                    </a:lnTo>
                    <a:lnTo>
                      <a:pt x="356" y="19"/>
                    </a:lnTo>
                    <a:lnTo>
                      <a:pt x="375" y="18"/>
                    </a:lnTo>
                    <a:lnTo>
                      <a:pt x="382" y="18"/>
                    </a:lnTo>
                    <a:lnTo>
                      <a:pt x="389" y="16"/>
                    </a:lnTo>
                    <a:lnTo>
                      <a:pt x="389" y="16"/>
                    </a:lnTo>
                    <a:lnTo>
                      <a:pt x="400" y="14"/>
                    </a:lnTo>
                    <a:lnTo>
                      <a:pt x="411" y="13"/>
                    </a:lnTo>
                    <a:lnTo>
                      <a:pt x="423" y="12"/>
                    </a:lnTo>
                    <a:lnTo>
                      <a:pt x="437" y="12"/>
                    </a:lnTo>
                    <a:lnTo>
                      <a:pt x="437" y="12"/>
                    </a:lnTo>
                    <a:lnTo>
                      <a:pt x="459" y="12"/>
                    </a:lnTo>
                    <a:lnTo>
                      <a:pt x="479" y="13"/>
                    </a:lnTo>
                    <a:lnTo>
                      <a:pt x="479" y="13"/>
                    </a:lnTo>
                    <a:lnTo>
                      <a:pt x="500" y="14"/>
                    </a:lnTo>
                    <a:lnTo>
                      <a:pt x="519" y="15"/>
                    </a:lnTo>
                    <a:lnTo>
                      <a:pt x="668" y="15"/>
                    </a:lnTo>
                    <a:lnTo>
                      <a:pt x="668" y="15"/>
                    </a:lnTo>
                    <a:lnTo>
                      <a:pt x="751" y="14"/>
                    </a:lnTo>
                    <a:lnTo>
                      <a:pt x="833" y="13"/>
                    </a:lnTo>
                    <a:lnTo>
                      <a:pt x="997" y="8"/>
                    </a:lnTo>
                    <a:lnTo>
                      <a:pt x="997" y="8"/>
                    </a:lnTo>
                    <a:lnTo>
                      <a:pt x="1159" y="4"/>
                    </a:lnTo>
                    <a:lnTo>
                      <a:pt x="1241" y="2"/>
                    </a:lnTo>
                    <a:lnTo>
                      <a:pt x="1323" y="2"/>
                    </a:lnTo>
                    <a:lnTo>
                      <a:pt x="1323" y="2"/>
                    </a:lnTo>
                    <a:lnTo>
                      <a:pt x="1375" y="1"/>
                    </a:lnTo>
                    <a:lnTo>
                      <a:pt x="1375" y="1"/>
                    </a:lnTo>
                    <a:lnTo>
                      <a:pt x="1427" y="0"/>
                    </a:lnTo>
                    <a:lnTo>
                      <a:pt x="1427" y="0"/>
                    </a:lnTo>
                    <a:lnTo>
                      <a:pt x="1456" y="1"/>
                    </a:lnTo>
                    <a:lnTo>
                      <a:pt x="1481" y="2"/>
                    </a:lnTo>
                    <a:lnTo>
                      <a:pt x="1481" y="2"/>
                    </a:lnTo>
                    <a:lnTo>
                      <a:pt x="1496" y="3"/>
                    </a:lnTo>
                    <a:lnTo>
                      <a:pt x="1506" y="5"/>
                    </a:lnTo>
                    <a:lnTo>
                      <a:pt x="1517" y="7"/>
                    </a:lnTo>
                    <a:lnTo>
                      <a:pt x="1526" y="12"/>
                    </a:lnTo>
                    <a:lnTo>
                      <a:pt x="1535" y="17"/>
                    </a:lnTo>
                    <a:lnTo>
                      <a:pt x="1539" y="21"/>
                    </a:lnTo>
                    <a:lnTo>
                      <a:pt x="1542" y="25"/>
                    </a:lnTo>
                    <a:lnTo>
                      <a:pt x="1545" y="29"/>
                    </a:lnTo>
                    <a:lnTo>
                      <a:pt x="1547" y="34"/>
                    </a:lnTo>
                    <a:lnTo>
                      <a:pt x="1547" y="34"/>
                    </a:lnTo>
                    <a:lnTo>
                      <a:pt x="1550" y="49"/>
                    </a:lnTo>
                    <a:lnTo>
                      <a:pt x="1552" y="63"/>
                    </a:lnTo>
                    <a:lnTo>
                      <a:pt x="1553" y="78"/>
                    </a:lnTo>
                    <a:lnTo>
                      <a:pt x="1552" y="93"/>
                    </a:lnTo>
                    <a:lnTo>
                      <a:pt x="1550" y="109"/>
                    </a:lnTo>
                    <a:lnTo>
                      <a:pt x="1548" y="123"/>
                    </a:lnTo>
                    <a:lnTo>
                      <a:pt x="1544" y="139"/>
                    </a:lnTo>
                    <a:lnTo>
                      <a:pt x="1540" y="155"/>
                    </a:lnTo>
                    <a:lnTo>
                      <a:pt x="1528" y="186"/>
                    </a:lnTo>
                    <a:lnTo>
                      <a:pt x="1516" y="216"/>
                    </a:lnTo>
                    <a:lnTo>
                      <a:pt x="1502" y="244"/>
                    </a:lnTo>
                    <a:lnTo>
                      <a:pt x="1489" y="271"/>
                    </a:lnTo>
                    <a:lnTo>
                      <a:pt x="1486" y="277"/>
                    </a:lnTo>
                    <a:lnTo>
                      <a:pt x="1486" y="277"/>
                    </a:lnTo>
                    <a:lnTo>
                      <a:pt x="1472" y="303"/>
                    </a:lnTo>
                    <a:lnTo>
                      <a:pt x="1457" y="329"/>
                    </a:lnTo>
                    <a:lnTo>
                      <a:pt x="1427" y="378"/>
                    </a:lnTo>
                    <a:lnTo>
                      <a:pt x="1427" y="378"/>
                    </a:lnTo>
                    <a:lnTo>
                      <a:pt x="1406" y="412"/>
                    </a:lnTo>
                    <a:lnTo>
                      <a:pt x="1406" y="412"/>
                    </a:lnTo>
                    <a:lnTo>
                      <a:pt x="1393" y="433"/>
                    </a:lnTo>
                    <a:lnTo>
                      <a:pt x="1382" y="456"/>
                    </a:lnTo>
                    <a:lnTo>
                      <a:pt x="1372" y="479"/>
                    </a:lnTo>
                    <a:lnTo>
                      <a:pt x="1362" y="503"/>
                    </a:lnTo>
                    <a:lnTo>
                      <a:pt x="1362" y="503"/>
                    </a:lnTo>
                    <a:lnTo>
                      <a:pt x="1346" y="540"/>
                    </a:lnTo>
                    <a:lnTo>
                      <a:pt x="1346" y="540"/>
                    </a:lnTo>
                    <a:lnTo>
                      <a:pt x="1327" y="581"/>
                    </a:lnTo>
                    <a:lnTo>
                      <a:pt x="1327" y="581"/>
                    </a:lnTo>
                    <a:lnTo>
                      <a:pt x="1315" y="608"/>
                    </a:lnTo>
                    <a:lnTo>
                      <a:pt x="1302" y="633"/>
                    </a:lnTo>
                    <a:lnTo>
                      <a:pt x="1292" y="660"/>
                    </a:lnTo>
                    <a:lnTo>
                      <a:pt x="1284" y="689"/>
                    </a:lnTo>
                    <a:lnTo>
                      <a:pt x="1284" y="689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2" y="735"/>
                    </a:lnTo>
                    <a:lnTo>
                      <a:pt x="1267" y="755"/>
                    </a:lnTo>
                    <a:lnTo>
                      <a:pt x="1264" y="765"/>
                    </a:lnTo>
                    <a:lnTo>
                      <a:pt x="1261" y="773"/>
                    </a:lnTo>
                    <a:lnTo>
                      <a:pt x="1256" y="783"/>
                    </a:lnTo>
                    <a:lnTo>
                      <a:pt x="1251" y="790"/>
                    </a:lnTo>
                    <a:lnTo>
                      <a:pt x="1251" y="790"/>
                    </a:lnTo>
                    <a:lnTo>
                      <a:pt x="1248" y="794"/>
                    </a:lnTo>
                    <a:lnTo>
                      <a:pt x="1244" y="796"/>
                    </a:lnTo>
                    <a:lnTo>
                      <a:pt x="1240" y="798"/>
                    </a:lnTo>
                    <a:lnTo>
                      <a:pt x="1235" y="798"/>
                    </a:lnTo>
                    <a:lnTo>
                      <a:pt x="1235" y="798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536315" y="1639570"/>
            <a:ext cx="812800" cy="821055"/>
            <a:chOff x="6052873" y="3443183"/>
            <a:chExt cx="1306195" cy="1319530"/>
          </a:xfrm>
        </p:grpSpPr>
        <p:sp>
          <p:nvSpPr>
            <p:cNvPr id="11" name="椭圆 31"/>
            <p:cNvSpPr/>
            <p:nvPr/>
          </p:nvSpPr>
          <p:spPr>
            <a:xfrm rot="15654318">
              <a:off x="6046205" y="3449850"/>
              <a:ext cx="1319530" cy="1306195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C30F0F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384118" y="3778610"/>
              <a:ext cx="737002" cy="560287"/>
              <a:chOff x="4095751" y="2149476"/>
              <a:chExt cx="854074" cy="64928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3" name="Freeform 981"/>
              <p:cNvSpPr/>
              <p:nvPr/>
            </p:nvSpPr>
            <p:spPr bwMode="auto">
              <a:xfrm>
                <a:off x="4114801" y="2484438"/>
                <a:ext cx="41275" cy="42863"/>
              </a:xfrm>
              <a:custGeom>
                <a:cxnLst>
                  <a:cxn ang="0">
                    <a:pos x="72" y="1"/>
                  </a:cxn>
                  <a:cxn ang="0">
                    <a:pos x="72" y="1"/>
                  </a:cxn>
                  <a:cxn ang="0">
                    <a:pos x="51" y="17"/>
                  </a:cxn>
                  <a:cxn ang="0">
                    <a:pos x="33" y="34"/>
                  </a:cxn>
                  <a:cxn ang="0">
                    <a:pos x="23" y="45"/>
                  </a:cxn>
                  <a:cxn ang="0">
                    <a:pos x="15" y="54"/>
                  </a:cxn>
                  <a:cxn ang="0">
                    <a:pos x="8" y="64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0" y="78"/>
                  </a:cxn>
                  <a:cxn ang="0">
                    <a:pos x="1" y="79"/>
                  </a:cxn>
                  <a:cxn ang="0">
                    <a:pos x="2" y="81"/>
                  </a:cxn>
                  <a:cxn ang="0">
                    <a:pos x="3" y="82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8" y="82"/>
                  </a:cxn>
                  <a:cxn ang="0">
                    <a:pos x="9" y="80"/>
                  </a:cxn>
                  <a:cxn ang="0">
                    <a:pos x="9" y="80"/>
                  </a:cxn>
                  <a:cxn ang="0">
                    <a:pos x="15" y="70"/>
                  </a:cxn>
                  <a:cxn ang="0">
                    <a:pos x="23" y="60"/>
                  </a:cxn>
                  <a:cxn ang="0">
                    <a:pos x="31" y="51"/>
                  </a:cxn>
                  <a:cxn ang="0">
                    <a:pos x="39" y="42"/>
                  </a:cxn>
                  <a:cxn ang="0">
                    <a:pos x="58" y="25"/>
                  </a:cxn>
                  <a:cxn ang="0">
                    <a:pos x="77" y="9"/>
                  </a:cxn>
                  <a:cxn ang="0">
                    <a:pos x="77" y="9"/>
                  </a:cxn>
                  <a:cxn ang="0">
                    <a:pos x="78" y="7"/>
                  </a:cxn>
                  <a:cxn ang="0">
                    <a:pos x="79" y="6"/>
                  </a:cxn>
                  <a:cxn ang="0">
                    <a:pos x="78" y="2"/>
                  </a:cxn>
                  <a:cxn ang="0">
                    <a:pos x="77" y="1"/>
                  </a:cxn>
                  <a:cxn ang="0">
                    <a:pos x="75" y="0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2" y="1"/>
                  </a:cxn>
                </a:cxnLst>
                <a:rect b="b" l="0" r="r" t="0"/>
                <a:pathLst>
                  <a:path h="83" w="79">
                    <a:moveTo>
                      <a:pt x="72" y="1"/>
                    </a:moveTo>
                    <a:lnTo>
                      <a:pt x="72" y="1"/>
                    </a:lnTo>
                    <a:lnTo>
                      <a:pt x="51" y="17"/>
                    </a:lnTo>
                    <a:lnTo>
                      <a:pt x="33" y="34"/>
                    </a:lnTo>
                    <a:lnTo>
                      <a:pt x="23" y="45"/>
                    </a:lnTo>
                    <a:lnTo>
                      <a:pt x="15" y="54"/>
                    </a:lnTo>
                    <a:lnTo>
                      <a:pt x="8" y="64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1" y="79"/>
                    </a:lnTo>
                    <a:lnTo>
                      <a:pt x="2" y="81"/>
                    </a:lnTo>
                    <a:lnTo>
                      <a:pt x="3" y="82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8" y="82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15" y="70"/>
                    </a:lnTo>
                    <a:lnTo>
                      <a:pt x="23" y="60"/>
                    </a:lnTo>
                    <a:lnTo>
                      <a:pt x="31" y="51"/>
                    </a:lnTo>
                    <a:lnTo>
                      <a:pt x="39" y="42"/>
                    </a:lnTo>
                    <a:lnTo>
                      <a:pt x="58" y="25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7"/>
                    </a:lnTo>
                    <a:lnTo>
                      <a:pt x="79" y="6"/>
                    </a:lnTo>
                    <a:lnTo>
                      <a:pt x="78" y="2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2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Freeform 982"/>
              <p:cNvSpPr/>
              <p:nvPr/>
            </p:nvSpPr>
            <p:spPr bwMode="auto">
              <a:xfrm>
                <a:off x="4122738" y="2492376"/>
                <a:ext cx="60325" cy="63500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20" y="87"/>
                  </a:cxn>
                  <a:cxn ang="0">
                    <a:pos x="10" y="99"/>
                  </a:cxn>
                  <a:cxn ang="0">
                    <a:pos x="4" y="105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0" y="117"/>
                  </a:cxn>
                  <a:cxn ang="0">
                    <a:pos x="2" y="119"/>
                  </a:cxn>
                  <a:cxn ang="0">
                    <a:pos x="4" y="120"/>
                  </a:cxn>
                  <a:cxn ang="0">
                    <a:pos x="6" y="120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13" y="110"/>
                  </a:cxn>
                  <a:cxn ang="0">
                    <a:pos x="18" y="103"/>
                  </a:cxn>
                  <a:cxn ang="0">
                    <a:pos x="30" y="90"/>
                  </a:cxn>
                  <a:cxn ang="0">
                    <a:pos x="55" y="65"/>
                  </a:cxn>
                  <a:cxn ang="0">
                    <a:pos x="55" y="65"/>
                  </a:cxn>
                  <a:cxn ang="0">
                    <a:pos x="113" y="7"/>
                  </a:cxn>
                  <a:cxn ang="0">
                    <a:pos x="113" y="7"/>
                  </a:cxn>
                  <a:cxn ang="0">
                    <a:pos x="114" y="6"/>
                  </a:cxn>
                  <a:cxn ang="0">
                    <a:pos x="114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1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b="b" l="0" r="r" t="0"/>
                <a:pathLst>
                  <a:path h="120" w="114">
                    <a:moveTo>
                      <a:pt x="106" y="1"/>
                    </a:moveTo>
                    <a:lnTo>
                      <a:pt x="106" y="1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20" y="87"/>
                    </a:lnTo>
                    <a:lnTo>
                      <a:pt x="10" y="99"/>
                    </a:lnTo>
                    <a:lnTo>
                      <a:pt x="4" y="105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2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13" y="110"/>
                    </a:lnTo>
                    <a:lnTo>
                      <a:pt x="18" y="103"/>
                    </a:lnTo>
                    <a:lnTo>
                      <a:pt x="30" y="90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Freeform 983"/>
              <p:cNvSpPr/>
              <p:nvPr/>
            </p:nvSpPr>
            <p:spPr bwMode="auto">
              <a:xfrm>
                <a:off x="4133851" y="2506663"/>
                <a:ext cx="88900" cy="85725"/>
              </a:xfrm>
              <a:custGeom>
                <a:cxnLst>
                  <a:cxn ang="0">
                    <a:pos x="161" y="1"/>
                  </a:cxn>
                  <a:cxn ang="0">
                    <a:pos x="161" y="1"/>
                  </a:cxn>
                  <a:cxn ang="0">
                    <a:pos x="141" y="21"/>
                  </a:cxn>
                  <a:cxn ang="0">
                    <a:pos x="122" y="41"/>
                  </a:cxn>
                  <a:cxn ang="0">
                    <a:pos x="82" y="79"/>
                  </a:cxn>
                  <a:cxn ang="0">
                    <a:pos x="41" y="118"/>
                  </a:cxn>
                  <a:cxn ang="0">
                    <a:pos x="2" y="156"/>
                  </a:cxn>
                  <a:cxn ang="0">
                    <a:pos x="2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1" y="161"/>
                  </a:cxn>
                  <a:cxn ang="0">
                    <a:pos x="2" y="163"/>
                  </a:cxn>
                  <a:cxn ang="0">
                    <a:pos x="3" y="164"/>
                  </a:cxn>
                  <a:cxn ang="0">
                    <a:pos x="5" y="164"/>
                  </a:cxn>
                  <a:cxn ang="0">
                    <a:pos x="6" y="164"/>
                  </a:cxn>
                  <a:cxn ang="0">
                    <a:pos x="8" y="163"/>
                  </a:cxn>
                  <a:cxn ang="0">
                    <a:pos x="8" y="163"/>
                  </a:cxn>
                  <a:cxn ang="0">
                    <a:pos x="49" y="125"/>
                  </a:cxn>
                  <a:cxn ang="0">
                    <a:pos x="89" y="87"/>
                  </a:cxn>
                  <a:cxn ang="0">
                    <a:pos x="128" y="48"/>
                  </a:cxn>
                  <a:cxn ang="0">
                    <a:pos x="148" y="29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8" y="6"/>
                  </a:cxn>
                  <a:cxn ang="0">
                    <a:pos x="168" y="4"/>
                  </a:cxn>
                  <a:cxn ang="0">
                    <a:pos x="168" y="3"/>
                  </a:cxn>
                  <a:cxn ang="0">
                    <a:pos x="167" y="1"/>
                  </a:cxn>
                  <a:cxn ang="0">
                    <a:pos x="165" y="0"/>
                  </a:cxn>
                  <a:cxn ang="0">
                    <a:pos x="164" y="0"/>
                  </a:cxn>
                  <a:cxn ang="0">
                    <a:pos x="162" y="0"/>
                  </a:cxn>
                  <a:cxn ang="0">
                    <a:pos x="161" y="1"/>
                  </a:cxn>
                  <a:cxn ang="0">
                    <a:pos x="161" y="1"/>
                  </a:cxn>
                </a:cxnLst>
                <a:rect b="b" l="0" r="r" t="0"/>
                <a:pathLst>
                  <a:path h="164" w="168">
                    <a:moveTo>
                      <a:pt x="161" y="1"/>
                    </a:moveTo>
                    <a:lnTo>
                      <a:pt x="161" y="1"/>
                    </a:lnTo>
                    <a:lnTo>
                      <a:pt x="141" y="21"/>
                    </a:lnTo>
                    <a:lnTo>
                      <a:pt x="122" y="41"/>
                    </a:lnTo>
                    <a:lnTo>
                      <a:pt x="82" y="79"/>
                    </a:lnTo>
                    <a:lnTo>
                      <a:pt x="41" y="118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1" y="161"/>
                    </a:lnTo>
                    <a:lnTo>
                      <a:pt x="2" y="163"/>
                    </a:lnTo>
                    <a:lnTo>
                      <a:pt x="3" y="164"/>
                    </a:lnTo>
                    <a:lnTo>
                      <a:pt x="5" y="164"/>
                    </a:lnTo>
                    <a:lnTo>
                      <a:pt x="6" y="164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49" y="125"/>
                    </a:lnTo>
                    <a:lnTo>
                      <a:pt x="89" y="87"/>
                    </a:lnTo>
                    <a:lnTo>
                      <a:pt x="128" y="48"/>
                    </a:lnTo>
                    <a:lnTo>
                      <a:pt x="148" y="29"/>
                    </a:lnTo>
                    <a:lnTo>
                      <a:pt x="167" y="8"/>
                    </a:lnTo>
                    <a:lnTo>
                      <a:pt x="167" y="8"/>
                    </a:lnTo>
                    <a:lnTo>
                      <a:pt x="168" y="6"/>
                    </a:lnTo>
                    <a:lnTo>
                      <a:pt x="168" y="4"/>
                    </a:lnTo>
                    <a:lnTo>
                      <a:pt x="168" y="3"/>
                    </a:lnTo>
                    <a:lnTo>
                      <a:pt x="167" y="1"/>
                    </a:lnTo>
                    <a:lnTo>
                      <a:pt x="165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Freeform 984"/>
              <p:cNvSpPr/>
              <p:nvPr/>
            </p:nvSpPr>
            <p:spPr bwMode="auto">
              <a:xfrm>
                <a:off x="4135438" y="2541588"/>
                <a:ext cx="88900" cy="87313"/>
              </a:xfrm>
              <a:custGeom>
                <a:cxnLst>
                  <a:cxn ang="0">
                    <a:pos x="162" y="1"/>
                  </a:cxn>
                  <a:cxn ang="0">
                    <a:pos x="162" y="1"/>
                  </a:cxn>
                  <a:cxn ang="0">
                    <a:pos x="150" y="9"/>
                  </a:cxn>
                  <a:cxn ang="0">
                    <a:pos x="140" y="19"/>
                  </a:cxn>
                  <a:cxn ang="0">
                    <a:pos x="119" y="37"/>
                  </a:cxn>
                  <a:cxn ang="0">
                    <a:pos x="81" y="78"/>
                  </a:cxn>
                  <a:cxn ang="0">
                    <a:pos x="81" y="78"/>
                  </a:cxn>
                  <a:cxn ang="0">
                    <a:pos x="71" y="88"/>
                  </a:cxn>
                  <a:cxn ang="0">
                    <a:pos x="58" y="97"/>
                  </a:cxn>
                  <a:cxn ang="0">
                    <a:pos x="47" y="107"/>
                  </a:cxn>
                  <a:cxn ang="0">
                    <a:pos x="35" y="116"/>
                  </a:cxn>
                  <a:cxn ang="0">
                    <a:pos x="35" y="116"/>
                  </a:cxn>
                  <a:cxn ang="0">
                    <a:pos x="26" y="126"/>
                  </a:cxn>
                  <a:cxn ang="0">
                    <a:pos x="17" y="136"/>
                  </a:cxn>
                  <a:cxn ang="0">
                    <a:pos x="8" y="147"/>
                  </a:cxn>
                  <a:cxn ang="0">
                    <a:pos x="1" y="158"/>
                  </a:cxn>
                  <a:cxn ang="0">
                    <a:pos x="1" y="158"/>
                  </a:cxn>
                  <a:cxn ang="0">
                    <a:pos x="0" y="160"/>
                  </a:cxn>
                  <a:cxn ang="0">
                    <a:pos x="0" y="162"/>
                  </a:cxn>
                  <a:cxn ang="0">
                    <a:pos x="1" y="163"/>
                  </a:cxn>
                  <a:cxn ang="0">
                    <a:pos x="2" y="165"/>
                  </a:cxn>
                  <a:cxn ang="0">
                    <a:pos x="4" y="165"/>
                  </a:cxn>
                  <a:cxn ang="0">
                    <a:pos x="6" y="165"/>
                  </a:cxn>
                  <a:cxn ang="0">
                    <a:pos x="7" y="165"/>
                  </a:cxn>
                  <a:cxn ang="0">
                    <a:pos x="9" y="163"/>
                  </a:cxn>
                  <a:cxn ang="0">
                    <a:pos x="9" y="163"/>
                  </a:cxn>
                  <a:cxn ang="0">
                    <a:pos x="17" y="152"/>
                  </a:cxn>
                  <a:cxn ang="0">
                    <a:pos x="25" y="142"/>
                  </a:cxn>
                  <a:cxn ang="0">
                    <a:pos x="33" y="132"/>
                  </a:cxn>
                  <a:cxn ang="0">
                    <a:pos x="43" y="123"/>
                  </a:cxn>
                  <a:cxn ang="0">
                    <a:pos x="62" y="106"/>
                  </a:cxn>
                  <a:cxn ang="0">
                    <a:pos x="82" y="89"/>
                  </a:cxn>
                  <a:cxn ang="0">
                    <a:pos x="82" y="89"/>
                  </a:cxn>
                  <a:cxn ang="0">
                    <a:pos x="92" y="80"/>
                  </a:cxn>
                  <a:cxn ang="0">
                    <a:pos x="103" y="69"/>
                  </a:cxn>
                  <a:cxn ang="0">
                    <a:pos x="120" y="49"/>
                  </a:cxn>
                  <a:cxn ang="0">
                    <a:pos x="120" y="49"/>
                  </a:cxn>
                  <a:cxn ang="0">
                    <a:pos x="132" y="38"/>
                  </a:cxn>
                  <a:cxn ang="0">
                    <a:pos x="142" y="28"/>
                  </a:cxn>
                  <a:cxn ang="0">
                    <a:pos x="166" y="9"/>
                  </a:cxn>
                  <a:cxn ang="0">
                    <a:pos x="166" y="9"/>
                  </a:cxn>
                  <a:cxn ang="0">
                    <a:pos x="168" y="7"/>
                  </a:cxn>
                  <a:cxn ang="0">
                    <a:pos x="168" y="6"/>
                  </a:cxn>
                  <a:cxn ang="0">
                    <a:pos x="167" y="2"/>
                  </a:cxn>
                  <a:cxn ang="0">
                    <a:pos x="166" y="1"/>
                  </a:cxn>
                  <a:cxn ang="0">
                    <a:pos x="165" y="0"/>
                  </a:cxn>
                  <a:cxn ang="0">
                    <a:pos x="163" y="0"/>
                  </a:cxn>
                  <a:cxn ang="0">
                    <a:pos x="162" y="1"/>
                  </a:cxn>
                  <a:cxn ang="0">
                    <a:pos x="162" y="1"/>
                  </a:cxn>
                </a:cxnLst>
                <a:rect b="b" l="0" r="r" t="0"/>
                <a:pathLst>
                  <a:path h="165" w="168">
                    <a:moveTo>
                      <a:pt x="162" y="1"/>
                    </a:moveTo>
                    <a:lnTo>
                      <a:pt x="162" y="1"/>
                    </a:lnTo>
                    <a:lnTo>
                      <a:pt x="150" y="9"/>
                    </a:lnTo>
                    <a:lnTo>
                      <a:pt x="140" y="19"/>
                    </a:lnTo>
                    <a:lnTo>
                      <a:pt x="119" y="37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1" y="88"/>
                    </a:lnTo>
                    <a:lnTo>
                      <a:pt x="58" y="97"/>
                    </a:lnTo>
                    <a:lnTo>
                      <a:pt x="47" y="107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26" y="126"/>
                    </a:lnTo>
                    <a:lnTo>
                      <a:pt x="17" y="136"/>
                    </a:lnTo>
                    <a:lnTo>
                      <a:pt x="8" y="147"/>
                    </a:lnTo>
                    <a:lnTo>
                      <a:pt x="1" y="158"/>
                    </a:lnTo>
                    <a:lnTo>
                      <a:pt x="1" y="158"/>
                    </a:lnTo>
                    <a:lnTo>
                      <a:pt x="0" y="160"/>
                    </a:lnTo>
                    <a:lnTo>
                      <a:pt x="0" y="162"/>
                    </a:lnTo>
                    <a:lnTo>
                      <a:pt x="1" y="163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6" y="165"/>
                    </a:lnTo>
                    <a:lnTo>
                      <a:pt x="7" y="165"/>
                    </a:lnTo>
                    <a:lnTo>
                      <a:pt x="9" y="163"/>
                    </a:lnTo>
                    <a:lnTo>
                      <a:pt x="9" y="163"/>
                    </a:lnTo>
                    <a:lnTo>
                      <a:pt x="17" y="152"/>
                    </a:lnTo>
                    <a:lnTo>
                      <a:pt x="25" y="142"/>
                    </a:lnTo>
                    <a:lnTo>
                      <a:pt x="33" y="132"/>
                    </a:lnTo>
                    <a:lnTo>
                      <a:pt x="43" y="123"/>
                    </a:lnTo>
                    <a:lnTo>
                      <a:pt x="62" y="106"/>
                    </a:lnTo>
                    <a:lnTo>
                      <a:pt x="82" y="89"/>
                    </a:lnTo>
                    <a:lnTo>
                      <a:pt x="82" y="89"/>
                    </a:lnTo>
                    <a:lnTo>
                      <a:pt x="92" y="80"/>
                    </a:lnTo>
                    <a:lnTo>
                      <a:pt x="103" y="6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32" y="38"/>
                    </a:lnTo>
                    <a:lnTo>
                      <a:pt x="142" y="28"/>
                    </a:lnTo>
                    <a:lnTo>
                      <a:pt x="166" y="9"/>
                    </a:lnTo>
                    <a:lnTo>
                      <a:pt x="166" y="9"/>
                    </a:lnTo>
                    <a:lnTo>
                      <a:pt x="168" y="7"/>
                    </a:lnTo>
                    <a:lnTo>
                      <a:pt x="168" y="6"/>
                    </a:lnTo>
                    <a:lnTo>
                      <a:pt x="167" y="2"/>
                    </a:lnTo>
                    <a:lnTo>
                      <a:pt x="166" y="1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1"/>
                    </a:lnTo>
                    <a:lnTo>
                      <a:pt x="162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Freeform 985"/>
              <p:cNvSpPr/>
              <p:nvPr/>
            </p:nvSpPr>
            <p:spPr bwMode="auto">
              <a:xfrm>
                <a:off x="4129088" y="2597151"/>
                <a:ext cx="71438" cy="68263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108" y="14"/>
                  </a:cxn>
                  <a:cxn ang="0">
                    <a:pos x="94" y="29"/>
                  </a:cxn>
                  <a:cxn ang="0">
                    <a:pos x="65" y="60"/>
                  </a:cxn>
                  <a:cxn ang="0">
                    <a:pos x="65" y="60"/>
                  </a:cxn>
                  <a:cxn ang="0">
                    <a:pos x="49" y="75"/>
                  </a:cxn>
                  <a:cxn ang="0">
                    <a:pos x="34" y="91"/>
                  </a:cxn>
                  <a:cxn ang="0">
                    <a:pos x="1" y="121"/>
                  </a:cxn>
                  <a:cxn ang="0">
                    <a:pos x="1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0" y="126"/>
                  </a:cxn>
                  <a:cxn ang="0">
                    <a:pos x="1" y="127"/>
                  </a:cxn>
                  <a:cxn ang="0">
                    <a:pos x="3" y="128"/>
                  </a:cxn>
                  <a:cxn ang="0">
                    <a:pos x="4" y="129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8" y="127"/>
                  </a:cxn>
                  <a:cxn ang="0">
                    <a:pos x="38" y="100"/>
                  </a:cxn>
                  <a:cxn ang="0">
                    <a:pos x="67" y="71"/>
                  </a:cxn>
                  <a:cxn ang="0">
                    <a:pos x="67" y="71"/>
                  </a:cxn>
                  <a:cxn ang="0">
                    <a:pos x="98" y="38"/>
                  </a:cxn>
                  <a:cxn ang="0">
                    <a:pos x="115" y="22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2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7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9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108" y="14"/>
                    </a:lnTo>
                    <a:lnTo>
                      <a:pt x="94" y="29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49" y="75"/>
                    </a:lnTo>
                    <a:lnTo>
                      <a:pt x="34" y="91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0" y="126"/>
                    </a:lnTo>
                    <a:lnTo>
                      <a:pt x="1" y="127"/>
                    </a:lnTo>
                    <a:lnTo>
                      <a:pt x="3" y="128"/>
                    </a:lnTo>
                    <a:lnTo>
                      <a:pt x="4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38" y="100"/>
                    </a:lnTo>
                    <a:lnTo>
                      <a:pt x="67" y="71"/>
                    </a:lnTo>
                    <a:lnTo>
                      <a:pt x="67" y="71"/>
                    </a:lnTo>
                    <a:lnTo>
                      <a:pt x="98" y="38"/>
                    </a:lnTo>
                    <a:lnTo>
                      <a:pt x="115" y="22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Freeform 986"/>
              <p:cNvSpPr/>
              <p:nvPr/>
            </p:nvSpPr>
            <p:spPr bwMode="auto">
              <a:xfrm>
                <a:off x="4129088" y="2630488"/>
                <a:ext cx="71438" cy="66675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92" y="28"/>
                  </a:cxn>
                  <a:cxn ang="0">
                    <a:pos x="59" y="57"/>
                  </a:cxn>
                  <a:cxn ang="0">
                    <a:pos x="43" y="71"/>
                  </a:cxn>
                  <a:cxn ang="0">
                    <a:pos x="29" y="86"/>
                  </a:cxn>
                  <a:cxn ang="0">
                    <a:pos x="14" y="103"/>
                  </a:cxn>
                  <a:cxn ang="0">
                    <a:pos x="1" y="119"/>
                  </a:cxn>
                  <a:cxn ang="0">
                    <a:pos x="1" y="119"/>
                  </a:cxn>
                  <a:cxn ang="0">
                    <a:pos x="0" y="121"/>
                  </a:cxn>
                  <a:cxn ang="0">
                    <a:pos x="0" y="122"/>
                  </a:cxn>
                  <a:cxn ang="0">
                    <a:pos x="1" y="124"/>
                  </a:cxn>
                  <a:cxn ang="0">
                    <a:pos x="2" y="125"/>
                  </a:cxn>
                  <a:cxn ang="0">
                    <a:pos x="5" y="125"/>
                  </a:cxn>
                  <a:cxn ang="0">
                    <a:pos x="7" y="125"/>
                  </a:cxn>
                  <a:cxn ang="0">
                    <a:pos x="9" y="124"/>
                  </a:cxn>
                  <a:cxn ang="0">
                    <a:pos x="9" y="124"/>
                  </a:cxn>
                  <a:cxn ang="0">
                    <a:pos x="21" y="108"/>
                  </a:cxn>
                  <a:cxn ang="0">
                    <a:pos x="36" y="92"/>
                  </a:cxn>
                  <a:cxn ang="0">
                    <a:pos x="51" y="77"/>
                  </a:cxn>
                  <a:cxn ang="0">
                    <a:pos x="67" y="62"/>
                  </a:cxn>
                  <a:cxn ang="0">
                    <a:pos x="99" y="34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3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6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5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92" y="28"/>
                    </a:lnTo>
                    <a:lnTo>
                      <a:pt x="59" y="57"/>
                    </a:lnTo>
                    <a:lnTo>
                      <a:pt x="43" y="71"/>
                    </a:lnTo>
                    <a:lnTo>
                      <a:pt x="29" y="86"/>
                    </a:lnTo>
                    <a:lnTo>
                      <a:pt x="14" y="103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1"/>
                    </a:lnTo>
                    <a:lnTo>
                      <a:pt x="0" y="122"/>
                    </a:lnTo>
                    <a:lnTo>
                      <a:pt x="1" y="124"/>
                    </a:lnTo>
                    <a:lnTo>
                      <a:pt x="2" y="125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21" y="108"/>
                    </a:lnTo>
                    <a:lnTo>
                      <a:pt x="36" y="92"/>
                    </a:lnTo>
                    <a:lnTo>
                      <a:pt x="51" y="77"/>
                    </a:lnTo>
                    <a:lnTo>
                      <a:pt x="67" y="62"/>
                    </a:lnTo>
                    <a:lnTo>
                      <a:pt x="99" y="34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Freeform 987"/>
              <p:cNvSpPr/>
              <p:nvPr/>
            </p:nvSpPr>
            <p:spPr bwMode="auto">
              <a:xfrm>
                <a:off x="4127501" y="2670176"/>
                <a:ext cx="55563" cy="55563"/>
              </a:xfrm>
              <a:custGeom>
                <a:cxnLst>
                  <a:cxn ang="0">
                    <a:pos x="97" y="1"/>
                  </a:cxn>
                  <a:cxn ang="0">
                    <a:pos x="97" y="1"/>
                  </a:cxn>
                  <a:cxn ang="0">
                    <a:pos x="82" y="10"/>
                  </a:cxn>
                  <a:cxn ang="0">
                    <a:pos x="69" y="20"/>
                  </a:cxn>
                  <a:cxn ang="0">
                    <a:pos x="55" y="32"/>
                  </a:cxn>
                  <a:cxn ang="0">
                    <a:pos x="43" y="43"/>
                  </a:cxn>
                  <a:cxn ang="0">
                    <a:pos x="32" y="56"/>
                  </a:cxn>
                  <a:cxn ang="0">
                    <a:pos x="20" y="69"/>
                  </a:cxn>
                  <a:cxn ang="0">
                    <a:pos x="10" y="8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7" y="88"/>
                  </a:cxn>
                  <a:cxn ang="0">
                    <a:pos x="27" y="75"/>
                  </a:cxn>
                  <a:cxn ang="0">
                    <a:pos x="39" y="62"/>
                  </a:cxn>
                  <a:cxn ang="0">
                    <a:pos x="50" y="50"/>
                  </a:cxn>
                  <a:cxn ang="0">
                    <a:pos x="62" y="38"/>
                  </a:cxn>
                  <a:cxn ang="0">
                    <a:pos x="75" y="28"/>
                  </a:cxn>
                  <a:cxn ang="0">
                    <a:pos x="88" y="17"/>
                  </a:cxn>
                  <a:cxn ang="0">
                    <a:pos x="102" y="8"/>
                  </a:cxn>
                  <a:cxn ang="0">
                    <a:pos x="102" y="8"/>
                  </a:cxn>
                  <a:cxn ang="0">
                    <a:pos x="103" y="7"/>
                  </a:cxn>
                  <a:cxn ang="0">
                    <a:pos x="104" y="5"/>
                  </a:cxn>
                  <a:cxn ang="0">
                    <a:pos x="104" y="4"/>
                  </a:cxn>
                  <a:cxn ang="0">
                    <a:pos x="103" y="2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1"/>
                  </a:cxn>
                  <a:cxn ang="0">
                    <a:pos x="97" y="1"/>
                  </a:cxn>
                </a:cxnLst>
                <a:rect b="b" l="0" r="r" t="0"/>
                <a:pathLst>
                  <a:path h="104" w="104">
                    <a:moveTo>
                      <a:pt x="97" y="1"/>
                    </a:moveTo>
                    <a:lnTo>
                      <a:pt x="97" y="1"/>
                    </a:lnTo>
                    <a:lnTo>
                      <a:pt x="82" y="10"/>
                    </a:lnTo>
                    <a:lnTo>
                      <a:pt x="69" y="20"/>
                    </a:lnTo>
                    <a:lnTo>
                      <a:pt x="55" y="32"/>
                    </a:lnTo>
                    <a:lnTo>
                      <a:pt x="43" y="43"/>
                    </a:lnTo>
                    <a:lnTo>
                      <a:pt x="32" y="56"/>
                    </a:lnTo>
                    <a:lnTo>
                      <a:pt x="20" y="69"/>
                    </a:lnTo>
                    <a:lnTo>
                      <a:pt x="10" y="8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7" y="88"/>
                    </a:lnTo>
                    <a:lnTo>
                      <a:pt x="27" y="75"/>
                    </a:lnTo>
                    <a:lnTo>
                      <a:pt x="39" y="62"/>
                    </a:lnTo>
                    <a:lnTo>
                      <a:pt x="50" y="50"/>
                    </a:lnTo>
                    <a:lnTo>
                      <a:pt x="62" y="38"/>
                    </a:lnTo>
                    <a:lnTo>
                      <a:pt x="75" y="28"/>
                    </a:lnTo>
                    <a:lnTo>
                      <a:pt x="88" y="1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7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3" y="2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1"/>
                    </a:lnTo>
                    <a:lnTo>
                      <a:pt x="97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Freeform 988"/>
              <p:cNvSpPr/>
              <p:nvPr/>
            </p:nvSpPr>
            <p:spPr bwMode="auto">
              <a:xfrm>
                <a:off x="4213226" y="2727326"/>
                <a:ext cx="26988" cy="46038"/>
              </a:xfrm>
              <a:custGeom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37" y="14"/>
                  </a:cxn>
                  <a:cxn ang="0">
                    <a:pos x="32" y="24"/>
                  </a:cxn>
                  <a:cxn ang="0">
                    <a:pos x="21" y="43"/>
                  </a:cxn>
                  <a:cxn ang="0">
                    <a:pos x="10" y="63"/>
                  </a:cxn>
                  <a:cxn ang="0">
                    <a:pos x="4" y="7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3" y="88"/>
                  </a:cxn>
                  <a:cxn ang="0">
                    <a:pos x="5" y="88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10" y="85"/>
                  </a:cxn>
                  <a:cxn ang="0">
                    <a:pos x="10" y="85"/>
                  </a:cxn>
                  <a:cxn ang="0">
                    <a:pos x="14" y="75"/>
                  </a:cxn>
                  <a:cxn ang="0">
                    <a:pos x="19" y="65"/>
                  </a:cxn>
                  <a:cxn ang="0">
                    <a:pos x="30" y="46"/>
                  </a:cxn>
                  <a:cxn ang="0">
                    <a:pos x="42" y="26"/>
                  </a:cxn>
                  <a:cxn ang="0">
                    <a:pos x="47" y="17"/>
                  </a:cxn>
                  <a:cxn ang="0">
                    <a:pos x="51" y="7"/>
                  </a:cxn>
                  <a:cxn ang="0">
                    <a:pos x="51" y="7"/>
                  </a:cxn>
                  <a:cxn ang="0">
                    <a:pos x="51" y="5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3" y="2"/>
                  </a:cxn>
                  <a:cxn ang="0">
                    <a:pos x="42" y="3"/>
                  </a:cxn>
                  <a:cxn ang="0">
                    <a:pos x="42" y="3"/>
                  </a:cxn>
                </a:cxnLst>
                <a:rect b="b" l="0" r="r" t="0"/>
                <a:pathLst>
                  <a:path h="88" w="51">
                    <a:moveTo>
                      <a:pt x="42" y="3"/>
                    </a:moveTo>
                    <a:lnTo>
                      <a:pt x="42" y="3"/>
                    </a:lnTo>
                    <a:lnTo>
                      <a:pt x="37" y="14"/>
                    </a:lnTo>
                    <a:lnTo>
                      <a:pt x="32" y="24"/>
                    </a:lnTo>
                    <a:lnTo>
                      <a:pt x="21" y="43"/>
                    </a:lnTo>
                    <a:lnTo>
                      <a:pt x="10" y="63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3" y="88"/>
                    </a:lnTo>
                    <a:lnTo>
                      <a:pt x="5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4" y="75"/>
                    </a:lnTo>
                    <a:lnTo>
                      <a:pt x="19" y="65"/>
                    </a:lnTo>
                    <a:lnTo>
                      <a:pt x="30" y="46"/>
                    </a:lnTo>
                    <a:lnTo>
                      <a:pt x="42" y="26"/>
                    </a:lnTo>
                    <a:lnTo>
                      <a:pt x="47" y="1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2"/>
                    </a:lnTo>
                    <a:lnTo>
                      <a:pt x="42" y="3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Freeform 989"/>
              <p:cNvSpPr/>
              <p:nvPr/>
            </p:nvSpPr>
            <p:spPr bwMode="auto">
              <a:xfrm>
                <a:off x="4268788" y="2722563"/>
                <a:ext cx="44450" cy="61913"/>
              </a:xfrm>
              <a:custGeom>
                <a:cxnLst>
                  <a:cxn ang="0">
                    <a:pos x="74" y="1"/>
                  </a:cxn>
                  <a:cxn ang="0">
                    <a:pos x="74" y="1"/>
                  </a:cxn>
                  <a:cxn ang="0">
                    <a:pos x="51" y="23"/>
                  </a:cxn>
                  <a:cxn ang="0">
                    <a:pos x="40" y="35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1" y="62"/>
                  </a:cxn>
                  <a:cxn ang="0">
                    <a:pos x="13" y="78"/>
                  </a:cxn>
                  <a:cxn ang="0">
                    <a:pos x="6" y="94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2" y="116"/>
                  </a:cxn>
                  <a:cxn ang="0">
                    <a:pos x="3" y="117"/>
                  </a:cxn>
                  <a:cxn ang="0">
                    <a:pos x="5" y="117"/>
                  </a:cxn>
                  <a:cxn ang="0">
                    <a:pos x="7" y="116"/>
                  </a:cxn>
                  <a:cxn ang="0">
                    <a:pos x="8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5" y="96"/>
                  </a:cxn>
                  <a:cxn ang="0">
                    <a:pos x="23" y="79"/>
                  </a:cxn>
                  <a:cxn ang="0">
                    <a:pos x="31" y="62"/>
                  </a:cxn>
                  <a:cxn ang="0">
                    <a:pos x="36" y="55"/>
                  </a:cxn>
                  <a:cxn ang="0">
                    <a:pos x="41" y="48"/>
                  </a:cxn>
                  <a:cxn ang="0">
                    <a:pos x="41" y="48"/>
                  </a:cxn>
                  <a:cxn ang="0">
                    <a:pos x="51" y="37"/>
                  </a:cxn>
                  <a:cxn ang="0">
                    <a:pos x="61" y="27"/>
                  </a:cxn>
                  <a:cxn ang="0">
                    <a:pos x="81" y="8"/>
                  </a:cxn>
                  <a:cxn ang="0">
                    <a:pos x="81" y="8"/>
                  </a:cxn>
                  <a:cxn ang="0">
                    <a:pos x="82" y="6"/>
                  </a:cxn>
                  <a:cxn ang="0">
                    <a:pos x="83" y="4"/>
                  </a:cxn>
                  <a:cxn ang="0">
                    <a:pos x="82" y="3"/>
                  </a:cxn>
                  <a:cxn ang="0">
                    <a:pos x="81" y="1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4" y="1"/>
                  </a:cxn>
                  <a:cxn ang="0">
                    <a:pos x="74" y="1"/>
                  </a:cxn>
                </a:cxnLst>
                <a:rect b="b" l="0" r="r" t="0"/>
                <a:pathLst>
                  <a:path h="117" w="83">
                    <a:moveTo>
                      <a:pt x="74" y="1"/>
                    </a:moveTo>
                    <a:lnTo>
                      <a:pt x="74" y="1"/>
                    </a:lnTo>
                    <a:lnTo>
                      <a:pt x="51" y="23"/>
                    </a:lnTo>
                    <a:lnTo>
                      <a:pt x="40" y="35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1" y="62"/>
                    </a:lnTo>
                    <a:lnTo>
                      <a:pt x="13" y="78"/>
                    </a:lnTo>
                    <a:lnTo>
                      <a:pt x="6" y="94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2" y="116"/>
                    </a:lnTo>
                    <a:lnTo>
                      <a:pt x="3" y="117"/>
                    </a:lnTo>
                    <a:lnTo>
                      <a:pt x="5" y="117"/>
                    </a:lnTo>
                    <a:lnTo>
                      <a:pt x="7" y="116"/>
                    </a:lnTo>
                    <a:lnTo>
                      <a:pt x="8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5" y="96"/>
                    </a:lnTo>
                    <a:lnTo>
                      <a:pt x="23" y="79"/>
                    </a:lnTo>
                    <a:lnTo>
                      <a:pt x="31" y="62"/>
                    </a:lnTo>
                    <a:lnTo>
                      <a:pt x="36" y="55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51" y="37"/>
                    </a:lnTo>
                    <a:lnTo>
                      <a:pt x="61" y="2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2" y="3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Freeform 990"/>
              <p:cNvSpPr/>
              <p:nvPr/>
            </p:nvSpPr>
            <p:spPr bwMode="auto">
              <a:xfrm>
                <a:off x="4346576" y="2727326"/>
                <a:ext cx="36513" cy="47625"/>
              </a:xfrm>
              <a:custGeom>
                <a:cxnLst>
                  <a:cxn ang="0">
                    <a:pos x="61" y="2"/>
                  </a:cxn>
                  <a:cxn ang="0">
                    <a:pos x="61" y="2"/>
                  </a:cxn>
                  <a:cxn ang="0">
                    <a:pos x="57" y="9"/>
                  </a:cxn>
                  <a:cxn ang="0">
                    <a:pos x="52" y="15"/>
                  </a:cxn>
                  <a:cxn ang="0">
                    <a:pos x="42" y="26"/>
                  </a:cxn>
                  <a:cxn ang="0">
                    <a:pos x="32" y="37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16" y="59"/>
                  </a:cxn>
                  <a:cxn ang="0">
                    <a:pos x="12" y="66"/>
                  </a:cxn>
                  <a:cxn ang="0">
                    <a:pos x="8" y="70"/>
                  </a:cxn>
                  <a:cxn ang="0">
                    <a:pos x="8" y="70"/>
                  </a:cxn>
                  <a:cxn ang="0">
                    <a:pos x="3" y="76"/>
                  </a:cxn>
                  <a:cxn ang="0">
                    <a:pos x="1" y="79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4" y="88"/>
                  </a:cxn>
                  <a:cxn ang="0">
                    <a:pos x="5" y="89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9" y="85"/>
                  </a:cxn>
                  <a:cxn ang="0">
                    <a:pos x="9" y="85"/>
                  </a:cxn>
                  <a:cxn ang="0">
                    <a:pos x="11" y="81"/>
                  </a:cxn>
                  <a:cxn ang="0">
                    <a:pos x="13" y="79"/>
                  </a:cxn>
                  <a:cxn ang="0">
                    <a:pos x="17" y="76"/>
                  </a:cxn>
                  <a:cxn ang="0">
                    <a:pos x="19" y="73"/>
                  </a:cxn>
                  <a:cxn ang="0">
                    <a:pos x="19" y="73"/>
                  </a:cxn>
                  <a:cxn ang="0">
                    <a:pos x="22" y="67"/>
                  </a:cxn>
                  <a:cxn ang="0">
                    <a:pos x="26" y="60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42" y="38"/>
                  </a:cxn>
                  <a:cxn ang="0">
                    <a:pos x="52" y="28"/>
                  </a:cxn>
                  <a:cxn ang="0">
                    <a:pos x="61" y="18"/>
                  </a:cxn>
                  <a:cxn ang="0">
                    <a:pos x="65" y="13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69" y="6"/>
                  </a:cxn>
                  <a:cxn ang="0">
                    <a:pos x="69" y="3"/>
                  </a:cxn>
                  <a:cxn ang="0">
                    <a:pos x="68" y="2"/>
                  </a:cxn>
                  <a:cxn ang="0">
                    <a:pos x="67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2" y="1"/>
                  </a:cxn>
                  <a:cxn ang="0">
                    <a:pos x="61" y="2"/>
                  </a:cxn>
                  <a:cxn ang="0">
                    <a:pos x="61" y="2"/>
                  </a:cxn>
                </a:cxnLst>
                <a:rect b="b" l="0" r="r" t="0"/>
                <a:pathLst>
                  <a:path h="89" w="69">
                    <a:moveTo>
                      <a:pt x="61" y="2"/>
                    </a:moveTo>
                    <a:lnTo>
                      <a:pt x="61" y="2"/>
                    </a:lnTo>
                    <a:lnTo>
                      <a:pt x="57" y="9"/>
                    </a:lnTo>
                    <a:lnTo>
                      <a:pt x="52" y="15"/>
                    </a:lnTo>
                    <a:lnTo>
                      <a:pt x="42" y="26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16" y="59"/>
                    </a:lnTo>
                    <a:lnTo>
                      <a:pt x="12" y="66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3" y="76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4" y="88"/>
                    </a:lnTo>
                    <a:lnTo>
                      <a:pt x="5" y="89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11" y="81"/>
                    </a:lnTo>
                    <a:lnTo>
                      <a:pt x="13" y="79"/>
                    </a:lnTo>
                    <a:lnTo>
                      <a:pt x="17" y="76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22" y="67"/>
                    </a:lnTo>
                    <a:lnTo>
                      <a:pt x="26" y="6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65" y="13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69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1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Freeform 991"/>
              <p:cNvSpPr/>
              <p:nvPr/>
            </p:nvSpPr>
            <p:spPr bwMode="auto">
              <a:xfrm>
                <a:off x="4402138" y="2727326"/>
                <a:ext cx="28575" cy="49213"/>
              </a:xfrm>
              <a:custGeom>
                <a:cxnLst>
                  <a:cxn ang="0">
                    <a:pos x="44" y="6"/>
                  </a:cxn>
                  <a:cxn ang="0">
                    <a:pos x="44" y="6"/>
                  </a:cxn>
                  <a:cxn ang="0">
                    <a:pos x="43" y="10"/>
                  </a:cxn>
                  <a:cxn ang="0">
                    <a:pos x="42" y="12"/>
                  </a:cxn>
                  <a:cxn ang="0">
                    <a:pos x="41" y="14"/>
                  </a:cxn>
                  <a:cxn ang="0">
                    <a:pos x="40" y="15"/>
                  </a:cxn>
                  <a:cxn ang="0">
                    <a:pos x="37" y="17"/>
                  </a:cxn>
                  <a:cxn ang="0">
                    <a:pos x="36" y="18"/>
                  </a:cxn>
                  <a:cxn ang="0">
                    <a:pos x="35" y="20"/>
                  </a:cxn>
                  <a:cxn ang="0">
                    <a:pos x="35" y="20"/>
                  </a:cxn>
                  <a:cxn ang="0">
                    <a:pos x="31" y="25"/>
                  </a:cxn>
                  <a:cxn ang="0">
                    <a:pos x="27" y="30"/>
                  </a:cxn>
                  <a:cxn ang="0">
                    <a:pos x="22" y="36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4" y="52"/>
                  </a:cxn>
                  <a:cxn ang="0">
                    <a:pos x="10" y="64"/>
                  </a:cxn>
                  <a:cxn ang="0">
                    <a:pos x="6" y="7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7"/>
                  </a:cxn>
                  <a:cxn ang="0">
                    <a:pos x="0" y="88"/>
                  </a:cxn>
                  <a:cxn ang="0">
                    <a:pos x="1" y="91"/>
                  </a:cxn>
                  <a:cxn ang="0">
                    <a:pos x="2" y="92"/>
                  </a:cxn>
                  <a:cxn ang="0">
                    <a:pos x="4" y="92"/>
                  </a:cxn>
                  <a:cxn ang="0">
                    <a:pos x="5" y="92"/>
                  </a:cxn>
                  <a:cxn ang="0">
                    <a:pos x="7" y="92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2" y="83"/>
                  </a:cxn>
                  <a:cxn ang="0">
                    <a:pos x="15" y="77"/>
                  </a:cxn>
                  <a:cxn ang="0">
                    <a:pos x="21" y="63"/>
                  </a:cxn>
                  <a:cxn ang="0">
                    <a:pos x="28" y="49"/>
                  </a:cxn>
                  <a:cxn ang="0">
                    <a:pos x="31" y="43"/>
                  </a:cxn>
                  <a:cxn ang="0">
                    <a:pos x="36" y="37"/>
                  </a:cxn>
                  <a:cxn ang="0">
                    <a:pos x="36" y="37"/>
                  </a:cxn>
                  <a:cxn ang="0">
                    <a:pos x="41" y="29"/>
                  </a:cxn>
                  <a:cxn ang="0">
                    <a:pos x="47" y="22"/>
                  </a:cxn>
                  <a:cxn ang="0">
                    <a:pos x="51" y="14"/>
                  </a:cxn>
                  <a:cxn ang="0">
                    <a:pos x="53" y="1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6"/>
                  </a:cxn>
                  <a:cxn ang="0">
                    <a:pos x="44" y="6"/>
                  </a:cxn>
                </a:cxnLst>
                <a:rect b="b" l="0" r="r" t="0"/>
                <a:pathLst>
                  <a:path h="92" w="54">
                    <a:moveTo>
                      <a:pt x="44" y="6"/>
                    </a:moveTo>
                    <a:lnTo>
                      <a:pt x="44" y="6"/>
                    </a:lnTo>
                    <a:lnTo>
                      <a:pt x="43" y="10"/>
                    </a:lnTo>
                    <a:lnTo>
                      <a:pt x="42" y="12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1" y="25"/>
                    </a:lnTo>
                    <a:lnTo>
                      <a:pt x="27" y="30"/>
                    </a:lnTo>
                    <a:lnTo>
                      <a:pt x="22" y="36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4" y="52"/>
                    </a:lnTo>
                    <a:lnTo>
                      <a:pt x="10" y="64"/>
                    </a:lnTo>
                    <a:lnTo>
                      <a:pt x="6" y="7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1" y="91"/>
                    </a:lnTo>
                    <a:lnTo>
                      <a:pt x="2" y="92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2" y="83"/>
                    </a:lnTo>
                    <a:lnTo>
                      <a:pt x="15" y="77"/>
                    </a:lnTo>
                    <a:lnTo>
                      <a:pt x="21" y="63"/>
                    </a:lnTo>
                    <a:lnTo>
                      <a:pt x="28" y="49"/>
                    </a:lnTo>
                    <a:lnTo>
                      <a:pt x="31" y="43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29"/>
                    </a:lnTo>
                    <a:lnTo>
                      <a:pt x="47" y="22"/>
                    </a:lnTo>
                    <a:lnTo>
                      <a:pt x="51" y="14"/>
                    </a:lnTo>
                    <a:lnTo>
                      <a:pt x="53" y="1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6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Freeform 992"/>
              <p:cNvSpPr/>
              <p:nvPr/>
            </p:nvSpPr>
            <p:spPr bwMode="auto">
              <a:xfrm>
                <a:off x="4464051" y="2733676"/>
                <a:ext cx="26988" cy="36513"/>
              </a:xfrm>
              <a:custGeom>
                <a:cxnLst>
                  <a:cxn ang="0">
                    <a:pos x="41" y="2"/>
                  </a:cxn>
                  <a:cxn ang="0">
                    <a:pos x="41" y="2"/>
                  </a:cxn>
                  <a:cxn ang="0">
                    <a:pos x="37" y="10"/>
                  </a:cxn>
                  <a:cxn ang="0">
                    <a:pos x="32" y="18"/>
                  </a:cxn>
                  <a:cxn ang="0">
                    <a:pos x="21" y="33"/>
                  </a:cxn>
                  <a:cxn ang="0">
                    <a:pos x="21" y="33"/>
                  </a:cxn>
                  <a:cxn ang="0">
                    <a:pos x="10" y="48"/>
                  </a:cxn>
                  <a:cxn ang="0">
                    <a:pos x="1" y="65"/>
                  </a:cxn>
                  <a:cxn ang="0">
                    <a:pos x="1" y="65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4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8" y="54"/>
                  </a:cxn>
                  <a:cxn ang="0">
                    <a:pos x="29" y="37"/>
                  </a:cxn>
                  <a:cxn ang="0">
                    <a:pos x="29" y="37"/>
                  </a:cxn>
                  <a:cxn ang="0">
                    <a:pos x="40" y="21"/>
                  </a:cxn>
                  <a:cxn ang="0">
                    <a:pos x="46" y="13"/>
                  </a:cxn>
                  <a:cxn ang="0">
                    <a:pos x="51" y="5"/>
                  </a:cxn>
                  <a:cxn ang="0">
                    <a:pos x="51" y="5"/>
                  </a:cxn>
                  <a:cxn ang="0">
                    <a:pos x="51" y="3"/>
                  </a:cxn>
                  <a:cxn ang="0">
                    <a:pos x="51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2" y="1"/>
                  </a:cxn>
                  <a:cxn ang="0">
                    <a:pos x="41" y="2"/>
                  </a:cxn>
                  <a:cxn ang="0">
                    <a:pos x="41" y="2"/>
                  </a:cxn>
                </a:cxnLst>
                <a:rect b="b" l="0" r="r" t="0"/>
                <a:pathLst>
                  <a:path h="71" w="51">
                    <a:moveTo>
                      <a:pt x="41" y="2"/>
                    </a:moveTo>
                    <a:lnTo>
                      <a:pt x="41" y="2"/>
                    </a:lnTo>
                    <a:lnTo>
                      <a:pt x="37" y="10"/>
                    </a:lnTo>
                    <a:lnTo>
                      <a:pt x="32" y="18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0" y="4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8" y="5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40" y="21"/>
                    </a:lnTo>
                    <a:lnTo>
                      <a:pt x="46" y="13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Freeform 993"/>
              <p:cNvSpPr/>
              <p:nvPr/>
            </p:nvSpPr>
            <p:spPr bwMode="auto">
              <a:xfrm>
                <a:off x="4532313" y="2736851"/>
                <a:ext cx="30163" cy="42863"/>
              </a:xfrm>
              <a:custGeom>
                <a:cxnLst>
                  <a:cxn ang="0">
                    <a:pos x="49" y="3"/>
                  </a:cxn>
                  <a:cxn ang="0">
                    <a:pos x="49" y="3"/>
                  </a:cxn>
                  <a:cxn ang="0">
                    <a:pos x="43" y="13"/>
                  </a:cxn>
                  <a:cxn ang="0">
                    <a:pos x="37" y="24"/>
                  </a:cxn>
                  <a:cxn ang="0">
                    <a:pos x="29" y="34"/>
                  </a:cxn>
                  <a:cxn ang="0">
                    <a:pos x="22" y="43"/>
                  </a:cxn>
                  <a:cxn ang="0">
                    <a:pos x="22" y="43"/>
                  </a:cxn>
                  <a:cxn ang="0">
                    <a:pos x="15" y="50"/>
                  </a:cxn>
                  <a:cxn ang="0">
                    <a:pos x="10" y="57"/>
                  </a:cxn>
                  <a:cxn ang="0">
                    <a:pos x="4" y="65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10" y="76"/>
                  </a:cxn>
                  <a:cxn ang="0">
                    <a:pos x="10" y="76"/>
                  </a:cxn>
                  <a:cxn ang="0">
                    <a:pos x="13" y="70"/>
                  </a:cxn>
                  <a:cxn ang="0">
                    <a:pos x="15" y="65"/>
                  </a:cxn>
                  <a:cxn ang="0">
                    <a:pos x="22" y="56"/>
                  </a:cxn>
                  <a:cxn ang="0">
                    <a:pos x="22" y="56"/>
                  </a:cxn>
                  <a:cxn ang="0">
                    <a:pos x="29" y="50"/>
                  </a:cxn>
                  <a:cxn ang="0">
                    <a:pos x="32" y="46"/>
                  </a:cxn>
                  <a:cxn ang="0">
                    <a:pos x="35" y="43"/>
                  </a:cxn>
                  <a:cxn ang="0">
                    <a:pos x="35" y="43"/>
                  </a:cxn>
                  <a:cxn ang="0">
                    <a:pos x="41" y="33"/>
                  </a:cxn>
                  <a:cxn ang="0">
                    <a:pos x="46" y="25"/>
                  </a:cxn>
                  <a:cxn ang="0">
                    <a:pos x="52" y="17"/>
                  </a:cxn>
                  <a:cxn ang="0">
                    <a:pos x="57" y="7"/>
                  </a:cxn>
                  <a:cxn ang="0">
                    <a:pos x="57" y="7"/>
                  </a:cxn>
                  <a:cxn ang="0">
                    <a:pos x="57" y="5"/>
                  </a:cxn>
                  <a:cxn ang="0">
                    <a:pos x="57" y="4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50" y="1"/>
                  </a:cxn>
                  <a:cxn ang="0">
                    <a:pos x="49" y="3"/>
                  </a:cxn>
                  <a:cxn ang="0">
                    <a:pos x="49" y="3"/>
                  </a:cxn>
                </a:cxnLst>
                <a:rect b="b" l="0" r="r" t="0"/>
                <a:pathLst>
                  <a:path h="80" w="57">
                    <a:moveTo>
                      <a:pt x="49" y="3"/>
                    </a:moveTo>
                    <a:lnTo>
                      <a:pt x="49" y="3"/>
                    </a:lnTo>
                    <a:lnTo>
                      <a:pt x="43" y="13"/>
                    </a:lnTo>
                    <a:lnTo>
                      <a:pt x="37" y="24"/>
                    </a:lnTo>
                    <a:lnTo>
                      <a:pt x="29" y="3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50"/>
                    </a:lnTo>
                    <a:lnTo>
                      <a:pt x="10" y="57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3" y="70"/>
                    </a:lnTo>
                    <a:lnTo>
                      <a:pt x="15" y="65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9" y="50"/>
                    </a:lnTo>
                    <a:lnTo>
                      <a:pt x="32" y="46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41" y="33"/>
                    </a:lnTo>
                    <a:lnTo>
                      <a:pt x="46" y="25"/>
                    </a:lnTo>
                    <a:lnTo>
                      <a:pt x="52" y="1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9" y="3"/>
                    </a:lnTo>
                    <a:lnTo>
                      <a:pt x="49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Freeform 994"/>
              <p:cNvSpPr/>
              <p:nvPr/>
            </p:nvSpPr>
            <p:spPr bwMode="auto">
              <a:xfrm>
                <a:off x="4589463" y="2735263"/>
                <a:ext cx="22225" cy="34925"/>
              </a:xfrm>
              <a:custGeom>
                <a:cxnLst>
                  <a:cxn ang="0">
                    <a:pos x="33" y="2"/>
                  </a:cxn>
                  <a:cxn ang="0">
                    <a:pos x="33" y="2"/>
                  </a:cxn>
                  <a:cxn ang="0">
                    <a:pos x="24" y="16"/>
                  </a:cxn>
                  <a:cxn ang="0">
                    <a:pos x="16" y="31"/>
                  </a:cxn>
                  <a:cxn ang="0">
                    <a:pos x="7" y="46"/>
                  </a:cxn>
                  <a:cxn ang="0">
                    <a:pos x="1" y="61"/>
                  </a:cxn>
                  <a:cxn ang="0">
                    <a:pos x="1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8" y="65"/>
                  </a:cxn>
                  <a:cxn ang="0">
                    <a:pos x="10" y="63"/>
                  </a:cxn>
                  <a:cxn ang="0">
                    <a:pos x="10" y="63"/>
                  </a:cxn>
                  <a:cxn ang="0">
                    <a:pos x="17" y="49"/>
                  </a:cxn>
                  <a:cxn ang="0">
                    <a:pos x="24" y="34"/>
                  </a:cxn>
                  <a:cxn ang="0">
                    <a:pos x="32" y="21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b="b" l="0" r="r" t="0"/>
                <a:pathLst>
                  <a:path h="66" w="42">
                    <a:moveTo>
                      <a:pt x="33" y="2"/>
                    </a:moveTo>
                    <a:lnTo>
                      <a:pt x="33" y="2"/>
                    </a:lnTo>
                    <a:lnTo>
                      <a:pt x="24" y="16"/>
                    </a:lnTo>
                    <a:lnTo>
                      <a:pt x="16" y="31"/>
                    </a:lnTo>
                    <a:lnTo>
                      <a:pt x="7" y="46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7" y="66"/>
                    </a:lnTo>
                    <a:lnTo>
                      <a:pt x="8" y="65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7" y="49"/>
                    </a:lnTo>
                    <a:lnTo>
                      <a:pt x="24" y="34"/>
                    </a:lnTo>
                    <a:lnTo>
                      <a:pt x="32" y="21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Freeform 995"/>
              <p:cNvSpPr/>
              <p:nvPr/>
            </p:nvSpPr>
            <p:spPr bwMode="auto">
              <a:xfrm>
                <a:off x="4651376" y="2736851"/>
                <a:ext cx="25400" cy="42863"/>
              </a:xfrm>
              <a:custGeom>
                <a:cxnLst>
                  <a:cxn ang="0">
                    <a:pos x="39" y="4"/>
                  </a:cxn>
                  <a:cxn ang="0">
                    <a:pos x="39" y="4"/>
                  </a:cxn>
                  <a:cxn ang="0">
                    <a:pos x="36" y="13"/>
                  </a:cxn>
                  <a:cxn ang="0">
                    <a:pos x="31" y="22"/>
                  </a:cxn>
                  <a:cxn ang="0">
                    <a:pos x="22" y="39"/>
                  </a:cxn>
                  <a:cxn ang="0">
                    <a:pos x="11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80"/>
                  </a:cxn>
                  <a:cxn ang="0">
                    <a:pos x="5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20" y="60"/>
                  </a:cxn>
                  <a:cxn ang="0">
                    <a:pos x="30" y="43"/>
                  </a:cxn>
                  <a:cxn ang="0">
                    <a:pos x="41" y="25"/>
                  </a:cxn>
                  <a:cxn ang="0">
                    <a:pos x="44" y="16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8" y="4"/>
                  </a:cxn>
                  <a:cxn ang="0">
                    <a:pos x="47" y="3"/>
                  </a:cxn>
                  <a:cxn ang="0">
                    <a:pos x="46" y="1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1"/>
                  </a:cxn>
                  <a:cxn ang="0">
                    <a:pos x="40" y="2"/>
                  </a:cxn>
                  <a:cxn ang="0">
                    <a:pos x="39" y="4"/>
                  </a:cxn>
                  <a:cxn ang="0">
                    <a:pos x="39" y="4"/>
                  </a:cxn>
                </a:cxnLst>
                <a:rect b="b" l="0" r="r" t="0"/>
                <a:pathLst>
                  <a:path h="80" w="48">
                    <a:moveTo>
                      <a:pt x="39" y="4"/>
                    </a:moveTo>
                    <a:lnTo>
                      <a:pt x="39" y="4"/>
                    </a:lnTo>
                    <a:lnTo>
                      <a:pt x="36" y="13"/>
                    </a:lnTo>
                    <a:lnTo>
                      <a:pt x="31" y="22"/>
                    </a:lnTo>
                    <a:lnTo>
                      <a:pt x="22" y="39"/>
                    </a:lnTo>
                    <a:lnTo>
                      <a:pt x="11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80"/>
                    </a:lnTo>
                    <a:lnTo>
                      <a:pt x="5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20" y="60"/>
                    </a:lnTo>
                    <a:lnTo>
                      <a:pt x="30" y="43"/>
                    </a:lnTo>
                    <a:lnTo>
                      <a:pt x="41" y="25"/>
                    </a:lnTo>
                    <a:lnTo>
                      <a:pt x="44" y="1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8" y="4"/>
                    </a:lnTo>
                    <a:lnTo>
                      <a:pt x="47" y="3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Freeform 996"/>
              <p:cNvSpPr/>
              <p:nvPr/>
            </p:nvSpPr>
            <p:spPr bwMode="auto">
              <a:xfrm>
                <a:off x="4702176" y="2738438"/>
                <a:ext cx="22225" cy="38100"/>
              </a:xfrm>
              <a:custGeom>
                <a:cxnLst>
                  <a:cxn ang="0">
                    <a:pos x="35" y="3"/>
                  </a:cxn>
                  <a:cxn ang="0">
                    <a:pos x="35" y="3"/>
                  </a:cxn>
                  <a:cxn ang="0">
                    <a:pos x="30" y="10"/>
                  </a:cxn>
                  <a:cxn ang="0">
                    <a:pos x="26" y="18"/>
                  </a:cxn>
                  <a:cxn ang="0">
                    <a:pos x="14" y="32"/>
                  </a:cxn>
                  <a:cxn ang="0">
                    <a:pos x="10" y="40"/>
                  </a:cxn>
                  <a:cxn ang="0">
                    <a:pos x="5" y="48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3" y="70"/>
                  </a:cxn>
                  <a:cxn ang="0">
                    <a:pos x="5" y="71"/>
                  </a:cxn>
                  <a:cxn ang="0">
                    <a:pos x="7" y="70"/>
                  </a:cxn>
                  <a:cxn ang="0">
                    <a:pos x="8" y="69"/>
                  </a:cxn>
                  <a:cxn ang="0">
                    <a:pos x="9" y="66"/>
                  </a:cxn>
                  <a:cxn ang="0">
                    <a:pos x="9" y="66"/>
                  </a:cxn>
                  <a:cxn ang="0">
                    <a:pos x="11" y="58"/>
                  </a:cxn>
                  <a:cxn ang="0">
                    <a:pos x="14" y="51"/>
                  </a:cxn>
                  <a:cxn ang="0">
                    <a:pos x="18" y="44"/>
                  </a:cxn>
                  <a:cxn ang="0">
                    <a:pos x="23" y="36"/>
                  </a:cxn>
                  <a:cxn ang="0">
                    <a:pos x="34" y="22"/>
                  </a:cxn>
                  <a:cxn ang="0">
                    <a:pos x="39" y="15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5" y="3"/>
                  </a:cxn>
                  <a:cxn ang="0">
                    <a:pos x="35" y="3"/>
                  </a:cxn>
                </a:cxnLst>
                <a:rect b="b" l="0" r="r" t="0"/>
                <a:pathLst>
                  <a:path h="71" w="43">
                    <a:moveTo>
                      <a:pt x="35" y="3"/>
                    </a:moveTo>
                    <a:lnTo>
                      <a:pt x="35" y="3"/>
                    </a:lnTo>
                    <a:lnTo>
                      <a:pt x="30" y="10"/>
                    </a:lnTo>
                    <a:lnTo>
                      <a:pt x="26" y="18"/>
                    </a:lnTo>
                    <a:lnTo>
                      <a:pt x="14" y="32"/>
                    </a:lnTo>
                    <a:lnTo>
                      <a:pt x="10" y="40"/>
                    </a:lnTo>
                    <a:lnTo>
                      <a:pt x="5" y="48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0"/>
                    </a:lnTo>
                    <a:lnTo>
                      <a:pt x="8" y="69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8" y="44"/>
                    </a:lnTo>
                    <a:lnTo>
                      <a:pt x="23" y="36"/>
                    </a:lnTo>
                    <a:lnTo>
                      <a:pt x="34" y="22"/>
                    </a:lnTo>
                    <a:lnTo>
                      <a:pt x="39" y="1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5" y="3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" name="Freeform 997"/>
              <p:cNvSpPr/>
              <p:nvPr/>
            </p:nvSpPr>
            <p:spPr bwMode="auto">
              <a:xfrm>
                <a:off x="4735513" y="2746376"/>
                <a:ext cx="25400" cy="30163"/>
              </a:xfrm>
              <a:custGeom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29" y="12"/>
                  </a:cxn>
                  <a:cxn ang="0">
                    <a:pos x="20" y="23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0" y="50"/>
                  </a:cxn>
                  <a:cxn ang="0">
                    <a:pos x="0" y="51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26" y="31"/>
                  </a:cxn>
                  <a:cxn ang="0">
                    <a:pos x="35" y="18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b="b" l="0" r="r" t="0"/>
                <a:pathLst>
                  <a:path h="57" w="48">
                    <a:moveTo>
                      <a:pt x="39" y="1"/>
                    </a:moveTo>
                    <a:lnTo>
                      <a:pt x="39" y="1"/>
                    </a:lnTo>
                    <a:lnTo>
                      <a:pt x="29" y="12"/>
                    </a:lnTo>
                    <a:lnTo>
                      <a:pt x="20" y="2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26" y="31"/>
                    </a:lnTo>
                    <a:lnTo>
                      <a:pt x="35" y="18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Freeform 998"/>
              <p:cNvSpPr/>
              <p:nvPr/>
            </p:nvSpPr>
            <p:spPr bwMode="auto">
              <a:xfrm>
                <a:off x="4479926" y="2536826"/>
                <a:ext cx="31750" cy="34925"/>
              </a:xfrm>
              <a:custGeom>
                <a:cxnLst>
                  <a:cxn ang="0">
                    <a:pos x="52" y="1"/>
                  </a:cxn>
                  <a:cxn ang="0">
                    <a:pos x="52" y="1"/>
                  </a:cxn>
                  <a:cxn ang="0">
                    <a:pos x="38" y="15"/>
                  </a:cxn>
                  <a:cxn ang="0">
                    <a:pos x="26" y="30"/>
                  </a:cxn>
                  <a:cxn ang="0">
                    <a:pos x="13" y="44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60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7" y="65"/>
                  </a:cxn>
                  <a:cxn ang="0">
                    <a:pos x="21" y="50"/>
                  </a:cxn>
                  <a:cxn ang="0">
                    <a:pos x="33" y="36"/>
                  </a:cxn>
                  <a:cxn ang="0">
                    <a:pos x="46" y="21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59" y="6"/>
                  </a:cxn>
                  <a:cxn ang="0">
                    <a:pos x="60" y="4"/>
                  </a:cxn>
                  <a:cxn ang="0">
                    <a:pos x="59" y="2"/>
                  </a:cxn>
                  <a:cxn ang="0">
                    <a:pos x="58" y="1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52" y="1"/>
                  </a:cxn>
                  <a:cxn ang="0">
                    <a:pos x="52" y="1"/>
                  </a:cxn>
                </a:cxnLst>
                <a:rect b="b" l="0" r="r" t="0"/>
                <a:pathLst>
                  <a:path h="66" w="60">
                    <a:moveTo>
                      <a:pt x="52" y="1"/>
                    </a:moveTo>
                    <a:lnTo>
                      <a:pt x="52" y="1"/>
                    </a:lnTo>
                    <a:lnTo>
                      <a:pt x="38" y="15"/>
                    </a:lnTo>
                    <a:lnTo>
                      <a:pt x="26" y="30"/>
                    </a:lnTo>
                    <a:lnTo>
                      <a:pt x="13" y="4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21" y="50"/>
                    </a:lnTo>
                    <a:lnTo>
                      <a:pt x="33" y="36"/>
                    </a:lnTo>
                    <a:lnTo>
                      <a:pt x="46" y="21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2" y="1"/>
                    </a:lnTo>
                    <a:lnTo>
                      <a:pt x="52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Freeform 999"/>
              <p:cNvSpPr/>
              <p:nvPr/>
            </p:nvSpPr>
            <p:spPr bwMode="auto">
              <a:xfrm>
                <a:off x="4513263" y="2566988"/>
                <a:ext cx="34925" cy="49213"/>
              </a:xfrm>
              <a:custGeom>
                <a:cxnLst>
                  <a:cxn ang="0">
                    <a:pos x="57" y="3"/>
                  </a:cxn>
                  <a:cxn ang="0">
                    <a:pos x="57" y="3"/>
                  </a:cxn>
                  <a:cxn ang="0">
                    <a:pos x="55" y="8"/>
                  </a:cxn>
                  <a:cxn ang="0">
                    <a:pos x="52" y="13"/>
                  </a:cxn>
                  <a:cxn ang="0">
                    <a:pos x="44" y="23"/>
                  </a:cxn>
                  <a:cxn ang="0">
                    <a:pos x="35" y="31"/>
                  </a:cxn>
                  <a:cxn ang="0">
                    <a:pos x="27" y="39"/>
                  </a:cxn>
                  <a:cxn ang="0">
                    <a:pos x="27" y="39"/>
                  </a:cxn>
                  <a:cxn ang="0">
                    <a:pos x="22" y="44"/>
                  </a:cxn>
                  <a:cxn ang="0">
                    <a:pos x="18" y="49"/>
                  </a:cxn>
                  <a:cxn ang="0">
                    <a:pos x="12" y="61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1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6" y="75"/>
                  </a:cxn>
                  <a:cxn ang="0">
                    <a:pos x="22" y="63"/>
                  </a:cxn>
                  <a:cxn ang="0">
                    <a:pos x="30" y="50"/>
                  </a:cxn>
                  <a:cxn ang="0">
                    <a:pos x="34" y="45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48" y="33"/>
                  </a:cxn>
                  <a:cxn ang="0">
                    <a:pos x="55" y="25"/>
                  </a:cxn>
                  <a:cxn ang="0">
                    <a:pos x="61" y="15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3"/>
                  </a:cxn>
                  <a:cxn ang="0">
                    <a:pos x="57" y="3"/>
                  </a:cxn>
                </a:cxnLst>
                <a:rect b="b" l="0" r="r" t="0"/>
                <a:pathLst>
                  <a:path h="91" w="66">
                    <a:moveTo>
                      <a:pt x="57" y="3"/>
                    </a:moveTo>
                    <a:lnTo>
                      <a:pt x="57" y="3"/>
                    </a:lnTo>
                    <a:lnTo>
                      <a:pt x="55" y="8"/>
                    </a:lnTo>
                    <a:lnTo>
                      <a:pt x="52" y="13"/>
                    </a:lnTo>
                    <a:lnTo>
                      <a:pt x="44" y="23"/>
                    </a:lnTo>
                    <a:lnTo>
                      <a:pt x="35" y="3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2" y="44"/>
                    </a:lnTo>
                    <a:lnTo>
                      <a:pt x="18" y="49"/>
                    </a:lnTo>
                    <a:lnTo>
                      <a:pt x="12" y="6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6" y="75"/>
                    </a:lnTo>
                    <a:lnTo>
                      <a:pt x="22" y="63"/>
                    </a:lnTo>
                    <a:lnTo>
                      <a:pt x="30" y="50"/>
                    </a:lnTo>
                    <a:lnTo>
                      <a:pt x="34" y="45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5"/>
                    </a:lnTo>
                    <a:lnTo>
                      <a:pt x="61" y="15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3"/>
                    </a:lnTo>
                    <a:lnTo>
                      <a:pt x="57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Freeform 1000"/>
              <p:cNvSpPr/>
              <p:nvPr/>
            </p:nvSpPr>
            <p:spPr bwMode="auto">
              <a:xfrm>
                <a:off x="4645026" y="2497138"/>
                <a:ext cx="34925" cy="55563"/>
              </a:xfrm>
              <a:custGeom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8" y="104"/>
                  </a:cxn>
                  <a:cxn ang="0">
                    <a:pos x="9" y="103"/>
                  </a:cxn>
                  <a:cxn ang="0">
                    <a:pos x="9" y="103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b="b" l="0" r="r" t="0"/>
                <a:pathLst>
                  <a:path h="105" w="67">
                    <a:moveTo>
                      <a:pt x="58" y="2"/>
                    </a:moveTo>
                    <a:lnTo>
                      <a:pt x="58" y="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Freeform 1001"/>
              <p:cNvSpPr/>
              <p:nvPr/>
            </p:nvSpPr>
            <p:spPr bwMode="auto">
              <a:xfrm>
                <a:off x="4681538" y="2509838"/>
                <a:ext cx="28575" cy="31750"/>
              </a:xfrm>
              <a:custGeom>
                <a:cxnLst>
                  <a:cxn ang="0">
                    <a:pos x="46" y="1"/>
                  </a:cxn>
                  <a:cxn ang="0">
                    <a:pos x="46" y="1"/>
                  </a:cxn>
                  <a:cxn ang="0">
                    <a:pos x="22" y="26"/>
                  </a:cxn>
                  <a:cxn ang="0">
                    <a:pos x="11" y="39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1" y="58"/>
                  </a:cxn>
                  <a:cxn ang="0">
                    <a:pos x="2" y="59"/>
                  </a:cxn>
                  <a:cxn ang="0">
                    <a:pos x="4" y="60"/>
                  </a:cxn>
                  <a:cxn ang="0">
                    <a:pos x="5" y="60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9" y="44"/>
                  </a:cxn>
                  <a:cxn ang="0">
                    <a:pos x="29" y="32"/>
                  </a:cxn>
                  <a:cxn ang="0">
                    <a:pos x="52" y="8"/>
                  </a:cxn>
                  <a:cxn ang="0">
                    <a:pos x="52" y="8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3" y="3"/>
                  </a:cxn>
                  <a:cxn ang="0">
                    <a:pos x="52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6" y="1"/>
                  </a:cxn>
                </a:cxnLst>
                <a:rect b="b" l="0" r="r" t="0"/>
                <a:pathLst>
                  <a:path h="60" w="54">
                    <a:moveTo>
                      <a:pt x="46" y="1"/>
                    </a:moveTo>
                    <a:lnTo>
                      <a:pt x="46" y="1"/>
                    </a:lnTo>
                    <a:lnTo>
                      <a:pt x="22" y="26"/>
                    </a:lnTo>
                    <a:lnTo>
                      <a:pt x="1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2" y="59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9" y="44"/>
                    </a:lnTo>
                    <a:lnTo>
                      <a:pt x="29" y="32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3" y="3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6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Freeform 1002"/>
              <p:cNvSpPr/>
              <p:nvPr/>
            </p:nvSpPr>
            <p:spPr bwMode="auto">
              <a:xfrm>
                <a:off x="4714876" y="2520951"/>
                <a:ext cx="61913" cy="74613"/>
              </a:xfrm>
              <a:custGeom>
                <a:cxnLst>
                  <a:cxn ang="0">
                    <a:pos x="109" y="1"/>
                  </a:cxn>
                  <a:cxn ang="0">
                    <a:pos x="109" y="1"/>
                  </a:cxn>
                  <a:cxn ang="0">
                    <a:pos x="101" y="7"/>
                  </a:cxn>
                  <a:cxn ang="0">
                    <a:pos x="93" y="14"/>
                  </a:cxn>
                  <a:cxn ang="0">
                    <a:pos x="78" y="30"/>
                  </a:cxn>
                  <a:cxn ang="0">
                    <a:pos x="65" y="46"/>
                  </a:cxn>
                  <a:cxn ang="0">
                    <a:pos x="51" y="64"/>
                  </a:cxn>
                  <a:cxn ang="0">
                    <a:pos x="26" y="99"/>
                  </a:cxn>
                  <a:cxn ang="0">
                    <a:pos x="14" y="117"/>
                  </a:cxn>
                  <a:cxn ang="0">
                    <a:pos x="1" y="134"/>
                  </a:cxn>
                  <a:cxn ang="0">
                    <a:pos x="1" y="134"/>
                  </a:cxn>
                  <a:cxn ang="0">
                    <a:pos x="0" y="136"/>
                  </a:cxn>
                  <a:cxn ang="0">
                    <a:pos x="0" y="137"/>
                  </a:cxn>
                  <a:cxn ang="0">
                    <a:pos x="2" y="142"/>
                  </a:cxn>
                  <a:cxn ang="0">
                    <a:pos x="3" y="143"/>
                  </a:cxn>
                  <a:cxn ang="0">
                    <a:pos x="5" y="143"/>
                  </a:cxn>
                  <a:cxn ang="0">
                    <a:pos x="6" y="143"/>
                  </a:cxn>
                  <a:cxn ang="0">
                    <a:pos x="8" y="141"/>
                  </a:cxn>
                  <a:cxn ang="0">
                    <a:pos x="8" y="141"/>
                  </a:cxn>
                  <a:cxn ang="0">
                    <a:pos x="20" y="124"/>
                  </a:cxn>
                  <a:cxn ang="0">
                    <a:pos x="33" y="106"/>
                  </a:cxn>
                  <a:cxn ang="0">
                    <a:pos x="58" y="71"/>
                  </a:cxn>
                  <a:cxn ang="0">
                    <a:pos x="70" y="55"/>
                  </a:cxn>
                  <a:cxn ang="0">
                    <a:pos x="83" y="38"/>
                  </a:cxn>
                  <a:cxn ang="0">
                    <a:pos x="98" y="22"/>
                  </a:cxn>
                  <a:cxn ang="0">
                    <a:pos x="106" y="15"/>
                  </a:cxn>
                  <a:cxn ang="0">
                    <a:pos x="115" y="9"/>
                  </a:cxn>
                  <a:cxn ang="0">
                    <a:pos x="115" y="9"/>
                  </a:cxn>
                  <a:cxn ang="0">
                    <a:pos x="116" y="7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5" y="1"/>
                  </a:cxn>
                  <a:cxn ang="0">
                    <a:pos x="114" y="0"/>
                  </a:cxn>
                  <a:cxn ang="0">
                    <a:pos x="111" y="0"/>
                  </a:cxn>
                  <a:cxn ang="0">
                    <a:pos x="109" y="1"/>
                  </a:cxn>
                  <a:cxn ang="0">
                    <a:pos x="109" y="1"/>
                  </a:cxn>
                </a:cxnLst>
                <a:rect b="b" l="0" r="r" t="0"/>
                <a:pathLst>
                  <a:path h="143" w="117">
                    <a:moveTo>
                      <a:pt x="109" y="1"/>
                    </a:moveTo>
                    <a:lnTo>
                      <a:pt x="109" y="1"/>
                    </a:lnTo>
                    <a:lnTo>
                      <a:pt x="101" y="7"/>
                    </a:lnTo>
                    <a:lnTo>
                      <a:pt x="93" y="14"/>
                    </a:lnTo>
                    <a:lnTo>
                      <a:pt x="78" y="30"/>
                    </a:lnTo>
                    <a:lnTo>
                      <a:pt x="65" y="46"/>
                    </a:lnTo>
                    <a:lnTo>
                      <a:pt x="51" y="64"/>
                    </a:lnTo>
                    <a:lnTo>
                      <a:pt x="26" y="99"/>
                    </a:lnTo>
                    <a:lnTo>
                      <a:pt x="14" y="117"/>
                    </a:lnTo>
                    <a:lnTo>
                      <a:pt x="1" y="134"/>
                    </a:lnTo>
                    <a:lnTo>
                      <a:pt x="1" y="134"/>
                    </a:lnTo>
                    <a:lnTo>
                      <a:pt x="0" y="136"/>
                    </a:lnTo>
                    <a:lnTo>
                      <a:pt x="0" y="137"/>
                    </a:lnTo>
                    <a:lnTo>
                      <a:pt x="2" y="142"/>
                    </a:lnTo>
                    <a:lnTo>
                      <a:pt x="3" y="143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8" y="141"/>
                    </a:lnTo>
                    <a:lnTo>
                      <a:pt x="8" y="141"/>
                    </a:lnTo>
                    <a:lnTo>
                      <a:pt x="20" y="124"/>
                    </a:lnTo>
                    <a:lnTo>
                      <a:pt x="33" y="106"/>
                    </a:lnTo>
                    <a:lnTo>
                      <a:pt x="58" y="71"/>
                    </a:lnTo>
                    <a:lnTo>
                      <a:pt x="70" y="55"/>
                    </a:lnTo>
                    <a:lnTo>
                      <a:pt x="83" y="38"/>
                    </a:lnTo>
                    <a:lnTo>
                      <a:pt x="98" y="22"/>
                    </a:lnTo>
                    <a:lnTo>
                      <a:pt x="106" y="15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16" y="7"/>
                    </a:lnTo>
                    <a:lnTo>
                      <a:pt x="117" y="5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4" y="0"/>
                    </a:lnTo>
                    <a:lnTo>
                      <a:pt x="111" y="0"/>
                    </a:lnTo>
                    <a:lnTo>
                      <a:pt x="109" y="1"/>
                    </a:lnTo>
                    <a:lnTo>
                      <a:pt x="109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Freeform 1003"/>
              <p:cNvSpPr/>
              <p:nvPr/>
            </p:nvSpPr>
            <p:spPr bwMode="auto">
              <a:xfrm>
                <a:off x="4278313" y="2235201"/>
                <a:ext cx="103188" cy="136525"/>
              </a:xfrm>
              <a:custGeom>
                <a:cxnLst>
                  <a:cxn ang="0">
                    <a:pos x="186" y="0"/>
                  </a:cxn>
                  <a:cxn ang="0">
                    <a:pos x="186" y="0"/>
                  </a:cxn>
                  <a:cxn ang="0">
                    <a:pos x="171" y="12"/>
                  </a:cxn>
                  <a:cxn ang="0">
                    <a:pos x="156" y="26"/>
                  </a:cxn>
                  <a:cxn ang="0">
                    <a:pos x="143" y="39"/>
                  </a:cxn>
                  <a:cxn ang="0">
                    <a:pos x="129" y="54"/>
                  </a:cxn>
                  <a:cxn ang="0">
                    <a:pos x="117" y="68"/>
                  </a:cxn>
                  <a:cxn ang="0">
                    <a:pos x="104" y="84"/>
                  </a:cxn>
                  <a:cxn ang="0">
                    <a:pos x="81" y="115"/>
                  </a:cxn>
                  <a:cxn ang="0">
                    <a:pos x="60" y="148"/>
                  </a:cxn>
                  <a:cxn ang="0">
                    <a:pos x="39" y="181"/>
                  </a:cxn>
                  <a:cxn ang="0">
                    <a:pos x="1" y="249"/>
                  </a:cxn>
                  <a:cxn ang="0">
                    <a:pos x="1" y="249"/>
                  </a:cxn>
                  <a:cxn ang="0">
                    <a:pos x="0" y="251"/>
                  </a:cxn>
                  <a:cxn ang="0">
                    <a:pos x="1" y="253"/>
                  </a:cxn>
                  <a:cxn ang="0">
                    <a:pos x="1" y="255"/>
                  </a:cxn>
                  <a:cxn ang="0">
                    <a:pos x="3" y="256"/>
                  </a:cxn>
                  <a:cxn ang="0">
                    <a:pos x="4" y="257"/>
                  </a:cxn>
                  <a:cxn ang="0">
                    <a:pos x="6" y="257"/>
                  </a:cxn>
                  <a:cxn ang="0">
                    <a:pos x="8" y="256"/>
                  </a:cxn>
                  <a:cxn ang="0">
                    <a:pos x="9" y="254"/>
                  </a:cxn>
                  <a:cxn ang="0">
                    <a:pos x="9" y="254"/>
                  </a:cxn>
                  <a:cxn ang="0">
                    <a:pos x="46" y="187"/>
                  </a:cxn>
                  <a:cxn ang="0">
                    <a:pos x="67" y="154"/>
                  </a:cxn>
                  <a:cxn ang="0">
                    <a:pos x="88" y="122"/>
                  </a:cxn>
                  <a:cxn ang="0">
                    <a:pos x="110" y="90"/>
                  </a:cxn>
                  <a:cxn ang="0">
                    <a:pos x="123" y="75"/>
                  </a:cxn>
                  <a:cxn ang="0">
                    <a:pos x="135" y="61"/>
                  </a:cxn>
                  <a:cxn ang="0">
                    <a:pos x="148" y="46"/>
                  </a:cxn>
                  <a:cxn ang="0">
                    <a:pos x="162" y="33"/>
                  </a:cxn>
                  <a:cxn ang="0">
                    <a:pos x="176" y="20"/>
                  </a:cxn>
                  <a:cxn ang="0">
                    <a:pos x="191" y="8"/>
                  </a:cxn>
                  <a:cxn ang="0">
                    <a:pos x="191" y="8"/>
                  </a:cxn>
                  <a:cxn ang="0">
                    <a:pos x="192" y="7"/>
                  </a:cxn>
                  <a:cxn ang="0">
                    <a:pos x="193" y="5"/>
                  </a:cxn>
                  <a:cxn ang="0">
                    <a:pos x="192" y="2"/>
                  </a:cxn>
                  <a:cxn ang="0">
                    <a:pos x="191" y="0"/>
                  </a:cxn>
                  <a:cxn ang="0">
                    <a:pos x="189" y="0"/>
                  </a:cxn>
                  <a:cxn ang="0">
                    <a:pos x="188" y="0"/>
                  </a:cxn>
                  <a:cxn ang="0">
                    <a:pos x="186" y="0"/>
                  </a:cxn>
                  <a:cxn ang="0">
                    <a:pos x="186" y="0"/>
                  </a:cxn>
                </a:cxnLst>
                <a:rect b="b" l="0" r="r" t="0"/>
                <a:pathLst>
                  <a:path h="257" w="193">
                    <a:moveTo>
                      <a:pt x="186" y="0"/>
                    </a:moveTo>
                    <a:lnTo>
                      <a:pt x="186" y="0"/>
                    </a:lnTo>
                    <a:lnTo>
                      <a:pt x="171" y="12"/>
                    </a:lnTo>
                    <a:lnTo>
                      <a:pt x="156" y="26"/>
                    </a:lnTo>
                    <a:lnTo>
                      <a:pt x="143" y="39"/>
                    </a:lnTo>
                    <a:lnTo>
                      <a:pt x="129" y="54"/>
                    </a:lnTo>
                    <a:lnTo>
                      <a:pt x="117" y="68"/>
                    </a:lnTo>
                    <a:lnTo>
                      <a:pt x="104" y="84"/>
                    </a:lnTo>
                    <a:lnTo>
                      <a:pt x="81" y="115"/>
                    </a:lnTo>
                    <a:lnTo>
                      <a:pt x="60" y="148"/>
                    </a:lnTo>
                    <a:lnTo>
                      <a:pt x="39" y="181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0" y="251"/>
                    </a:lnTo>
                    <a:lnTo>
                      <a:pt x="1" y="253"/>
                    </a:lnTo>
                    <a:lnTo>
                      <a:pt x="1" y="255"/>
                    </a:lnTo>
                    <a:lnTo>
                      <a:pt x="3" y="256"/>
                    </a:lnTo>
                    <a:lnTo>
                      <a:pt x="4" y="257"/>
                    </a:lnTo>
                    <a:lnTo>
                      <a:pt x="6" y="257"/>
                    </a:lnTo>
                    <a:lnTo>
                      <a:pt x="8" y="256"/>
                    </a:lnTo>
                    <a:lnTo>
                      <a:pt x="9" y="254"/>
                    </a:lnTo>
                    <a:lnTo>
                      <a:pt x="9" y="254"/>
                    </a:lnTo>
                    <a:lnTo>
                      <a:pt x="46" y="187"/>
                    </a:lnTo>
                    <a:lnTo>
                      <a:pt x="67" y="154"/>
                    </a:lnTo>
                    <a:lnTo>
                      <a:pt x="88" y="122"/>
                    </a:lnTo>
                    <a:lnTo>
                      <a:pt x="110" y="90"/>
                    </a:lnTo>
                    <a:lnTo>
                      <a:pt x="123" y="75"/>
                    </a:lnTo>
                    <a:lnTo>
                      <a:pt x="135" y="61"/>
                    </a:lnTo>
                    <a:lnTo>
                      <a:pt x="148" y="46"/>
                    </a:lnTo>
                    <a:lnTo>
                      <a:pt x="162" y="33"/>
                    </a:lnTo>
                    <a:lnTo>
                      <a:pt x="176" y="20"/>
                    </a:lnTo>
                    <a:lnTo>
                      <a:pt x="191" y="8"/>
                    </a:lnTo>
                    <a:lnTo>
                      <a:pt x="191" y="8"/>
                    </a:lnTo>
                    <a:lnTo>
                      <a:pt x="192" y="7"/>
                    </a:lnTo>
                    <a:lnTo>
                      <a:pt x="193" y="5"/>
                    </a:lnTo>
                    <a:lnTo>
                      <a:pt x="192" y="2"/>
                    </a:lnTo>
                    <a:lnTo>
                      <a:pt x="191" y="0"/>
                    </a:lnTo>
                    <a:lnTo>
                      <a:pt x="189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Freeform 1004"/>
              <p:cNvSpPr/>
              <p:nvPr/>
            </p:nvSpPr>
            <p:spPr bwMode="auto">
              <a:xfrm>
                <a:off x="4352926" y="2282826"/>
                <a:ext cx="65088" cy="74613"/>
              </a:xfrm>
              <a:custGeom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09" y="9"/>
                  </a:cxn>
                  <a:cxn ang="0">
                    <a:pos x="102" y="16"/>
                  </a:cxn>
                  <a:cxn ang="0">
                    <a:pos x="89" y="31"/>
                  </a:cxn>
                  <a:cxn ang="0">
                    <a:pos x="74" y="44"/>
                  </a:cxn>
                  <a:cxn ang="0">
                    <a:pos x="67" y="52"/>
                  </a:cxn>
                  <a:cxn ang="0">
                    <a:pos x="61" y="59"/>
                  </a:cxn>
                  <a:cxn ang="0">
                    <a:pos x="61" y="59"/>
                  </a:cxn>
                  <a:cxn ang="0">
                    <a:pos x="1" y="133"/>
                  </a:cxn>
                  <a:cxn ang="0">
                    <a:pos x="1" y="133"/>
                  </a:cxn>
                  <a:cxn ang="0">
                    <a:pos x="0" y="136"/>
                  </a:cxn>
                  <a:cxn ang="0">
                    <a:pos x="0" y="138"/>
                  </a:cxn>
                  <a:cxn ang="0">
                    <a:pos x="3" y="141"/>
                  </a:cxn>
                  <a:cxn ang="0">
                    <a:pos x="4" y="142"/>
                  </a:cxn>
                  <a:cxn ang="0">
                    <a:pos x="6" y="142"/>
                  </a:cxn>
                  <a:cxn ang="0">
                    <a:pos x="7" y="142"/>
                  </a:cxn>
                  <a:cxn ang="0">
                    <a:pos x="9" y="141"/>
                  </a:cxn>
                  <a:cxn ang="0">
                    <a:pos x="9" y="141"/>
                  </a:cxn>
                  <a:cxn ang="0">
                    <a:pos x="67" y="66"/>
                  </a:cxn>
                  <a:cxn ang="0">
                    <a:pos x="67" y="66"/>
                  </a:cxn>
                  <a:cxn ang="0">
                    <a:pos x="74" y="58"/>
                  </a:cxn>
                  <a:cxn ang="0">
                    <a:pos x="81" y="51"/>
                  </a:cxn>
                  <a:cxn ang="0">
                    <a:pos x="96" y="36"/>
                  </a:cxn>
                  <a:cxn ang="0">
                    <a:pos x="110" y="23"/>
                  </a:cxn>
                  <a:cxn ang="0">
                    <a:pos x="118" y="14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5" y="5"/>
                  </a:cxn>
                  <a:cxn ang="0">
                    <a:pos x="124" y="3"/>
                  </a:cxn>
                  <a:cxn ang="0">
                    <a:pos x="124" y="2"/>
                  </a:cxn>
                  <a:cxn ang="0">
                    <a:pos x="122" y="1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2"/>
                  </a:cxn>
                  <a:cxn ang="0">
                    <a:pos x="115" y="2"/>
                  </a:cxn>
                </a:cxnLst>
                <a:rect b="b" l="0" r="r" t="0"/>
                <a:pathLst>
                  <a:path h="142" w="125">
                    <a:moveTo>
                      <a:pt x="115" y="2"/>
                    </a:moveTo>
                    <a:lnTo>
                      <a:pt x="115" y="2"/>
                    </a:lnTo>
                    <a:lnTo>
                      <a:pt x="109" y="9"/>
                    </a:lnTo>
                    <a:lnTo>
                      <a:pt x="102" y="16"/>
                    </a:lnTo>
                    <a:lnTo>
                      <a:pt x="89" y="31"/>
                    </a:lnTo>
                    <a:lnTo>
                      <a:pt x="74" y="44"/>
                    </a:lnTo>
                    <a:lnTo>
                      <a:pt x="67" y="52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1" y="133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38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7" y="142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74" y="58"/>
                    </a:lnTo>
                    <a:lnTo>
                      <a:pt x="81" y="51"/>
                    </a:lnTo>
                    <a:lnTo>
                      <a:pt x="96" y="36"/>
                    </a:lnTo>
                    <a:lnTo>
                      <a:pt x="110" y="23"/>
                    </a:lnTo>
                    <a:lnTo>
                      <a:pt x="118" y="14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5" y="5"/>
                    </a:lnTo>
                    <a:lnTo>
                      <a:pt x="124" y="3"/>
                    </a:lnTo>
                    <a:lnTo>
                      <a:pt x="124" y="2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2"/>
                    </a:lnTo>
                    <a:lnTo>
                      <a:pt x="115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Freeform 1005"/>
              <p:cNvSpPr/>
              <p:nvPr/>
            </p:nvSpPr>
            <p:spPr bwMode="auto">
              <a:xfrm>
                <a:off x="4564063" y="2312988"/>
                <a:ext cx="49213" cy="65088"/>
              </a:xfrm>
              <a:custGeom>
                <a:cxnLst>
                  <a:cxn ang="0">
                    <a:pos x="82" y="3"/>
                  </a:cxn>
                  <a:cxn ang="0">
                    <a:pos x="82" y="3"/>
                  </a:cxn>
                  <a:cxn ang="0">
                    <a:pos x="78" y="11"/>
                  </a:cxn>
                  <a:cxn ang="0">
                    <a:pos x="74" y="19"/>
                  </a:cxn>
                  <a:cxn ang="0">
                    <a:pos x="63" y="35"/>
                  </a:cxn>
                  <a:cxn ang="0">
                    <a:pos x="50" y="50"/>
                  </a:cxn>
                  <a:cxn ang="0">
                    <a:pos x="45" y="57"/>
                  </a:cxn>
                  <a:cxn ang="0">
                    <a:pos x="40" y="65"/>
                  </a:cxn>
                  <a:cxn ang="0">
                    <a:pos x="40" y="65"/>
                  </a:cxn>
                  <a:cxn ang="0">
                    <a:pos x="33" y="80"/>
                  </a:cxn>
                  <a:cxn ang="0">
                    <a:pos x="28" y="87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11" y="103"/>
                  </a:cxn>
                  <a:cxn ang="0">
                    <a:pos x="6" y="110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2" y="121"/>
                  </a:cxn>
                  <a:cxn ang="0">
                    <a:pos x="3" y="122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21"/>
                  </a:cxn>
                  <a:cxn ang="0">
                    <a:pos x="14" y="114"/>
                  </a:cxn>
                  <a:cxn ang="0">
                    <a:pos x="20" y="108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38" y="91"/>
                  </a:cxn>
                  <a:cxn ang="0">
                    <a:pos x="41" y="84"/>
                  </a:cxn>
                  <a:cxn ang="0">
                    <a:pos x="48" y="70"/>
                  </a:cxn>
                  <a:cxn ang="0">
                    <a:pos x="48" y="70"/>
                  </a:cxn>
                  <a:cxn ang="0">
                    <a:pos x="53" y="62"/>
                  </a:cxn>
                  <a:cxn ang="0">
                    <a:pos x="59" y="54"/>
                  </a:cxn>
                  <a:cxn ang="0">
                    <a:pos x="71" y="38"/>
                  </a:cxn>
                  <a:cxn ang="0">
                    <a:pos x="82" y="23"/>
                  </a:cxn>
                  <a:cxn ang="0">
                    <a:pos x="88" y="14"/>
                  </a:cxn>
                  <a:cxn ang="0">
                    <a:pos x="92" y="5"/>
                  </a:cxn>
                  <a:cxn ang="0">
                    <a:pos x="92" y="5"/>
                  </a:cxn>
                  <a:cxn ang="0">
                    <a:pos x="92" y="3"/>
                  </a:cxn>
                  <a:cxn ang="0">
                    <a:pos x="92" y="2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3" y="1"/>
                  </a:cxn>
                  <a:cxn ang="0">
                    <a:pos x="82" y="3"/>
                  </a:cxn>
                  <a:cxn ang="0">
                    <a:pos x="82" y="3"/>
                  </a:cxn>
                </a:cxnLst>
                <a:rect b="b" l="0" r="r" t="0"/>
                <a:pathLst>
                  <a:path h="123" w="92">
                    <a:moveTo>
                      <a:pt x="82" y="3"/>
                    </a:moveTo>
                    <a:lnTo>
                      <a:pt x="82" y="3"/>
                    </a:lnTo>
                    <a:lnTo>
                      <a:pt x="78" y="11"/>
                    </a:lnTo>
                    <a:lnTo>
                      <a:pt x="74" y="19"/>
                    </a:lnTo>
                    <a:lnTo>
                      <a:pt x="63" y="35"/>
                    </a:lnTo>
                    <a:lnTo>
                      <a:pt x="50" y="50"/>
                    </a:lnTo>
                    <a:lnTo>
                      <a:pt x="45" y="57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33" y="80"/>
                    </a:lnTo>
                    <a:lnTo>
                      <a:pt x="28" y="87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11" y="103"/>
                    </a:lnTo>
                    <a:lnTo>
                      <a:pt x="6" y="11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2" y="121"/>
                    </a:lnTo>
                    <a:lnTo>
                      <a:pt x="3" y="122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14" y="114"/>
                    </a:lnTo>
                    <a:lnTo>
                      <a:pt x="20" y="108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8" y="91"/>
                    </a:lnTo>
                    <a:lnTo>
                      <a:pt x="41" y="8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3" y="62"/>
                    </a:lnTo>
                    <a:lnTo>
                      <a:pt x="59" y="54"/>
                    </a:lnTo>
                    <a:lnTo>
                      <a:pt x="71" y="38"/>
                    </a:lnTo>
                    <a:lnTo>
                      <a:pt x="82" y="23"/>
                    </a:lnTo>
                    <a:lnTo>
                      <a:pt x="88" y="14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3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2" y="3"/>
                    </a:lnTo>
                    <a:lnTo>
                      <a:pt x="82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Freeform 1006"/>
              <p:cNvSpPr/>
              <p:nvPr/>
            </p:nvSpPr>
            <p:spPr bwMode="auto">
              <a:xfrm>
                <a:off x="4624388" y="2316163"/>
                <a:ext cx="38100" cy="47625"/>
              </a:xfrm>
              <a:custGeom>
                <a:cxnLst>
                  <a:cxn ang="0">
                    <a:pos x="64" y="4"/>
                  </a:cxn>
                  <a:cxn ang="0">
                    <a:pos x="64" y="4"/>
                  </a:cxn>
                  <a:cxn ang="0">
                    <a:pos x="63" y="10"/>
                  </a:cxn>
                  <a:cxn ang="0">
                    <a:pos x="60" y="16"/>
                  </a:cxn>
                  <a:cxn ang="0">
                    <a:pos x="55" y="22"/>
                  </a:cxn>
                  <a:cxn ang="0">
                    <a:pos x="51" y="27"/>
                  </a:cxn>
                  <a:cxn ang="0">
                    <a:pos x="42" y="37"/>
                  </a:cxn>
                  <a:cxn ang="0">
                    <a:pos x="33" y="47"/>
                  </a:cxn>
                  <a:cxn ang="0">
                    <a:pos x="33" y="47"/>
                  </a:cxn>
                  <a:cxn ang="0">
                    <a:pos x="16" y="6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2" y="89"/>
                  </a:cxn>
                  <a:cxn ang="0">
                    <a:pos x="3" y="91"/>
                  </a:cxn>
                  <a:cxn ang="0">
                    <a:pos x="6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9" y="76"/>
                  </a:cxn>
                  <a:cxn ang="0">
                    <a:pos x="30" y="63"/>
                  </a:cxn>
                  <a:cxn ang="0">
                    <a:pos x="52" y="39"/>
                  </a:cxn>
                  <a:cxn ang="0">
                    <a:pos x="52" y="39"/>
                  </a:cxn>
                  <a:cxn ang="0">
                    <a:pos x="60" y="32"/>
                  </a:cxn>
                  <a:cxn ang="0">
                    <a:pos x="66" y="24"/>
                  </a:cxn>
                  <a:cxn ang="0">
                    <a:pos x="71" y="14"/>
                  </a:cxn>
                  <a:cxn ang="0">
                    <a:pos x="72" y="9"/>
                  </a:cxn>
                  <a:cxn ang="0">
                    <a:pos x="73" y="4"/>
                  </a:cxn>
                  <a:cxn ang="0">
                    <a:pos x="73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6" y="1"/>
                  </a:cxn>
                  <a:cxn ang="0">
                    <a:pos x="65" y="2"/>
                  </a:cxn>
                  <a:cxn ang="0">
                    <a:pos x="64" y="4"/>
                  </a:cxn>
                  <a:cxn ang="0">
                    <a:pos x="64" y="4"/>
                  </a:cxn>
                </a:cxnLst>
                <a:rect b="b" l="0" r="r" t="0"/>
                <a:pathLst>
                  <a:path h="91" w="73">
                    <a:moveTo>
                      <a:pt x="64" y="4"/>
                    </a:moveTo>
                    <a:lnTo>
                      <a:pt x="64" y="4"/>
                    </a:lnTo>
                    <a:lnTo>
                      <a:pt x="63" y="10"/>
                    </a:lnTo>
                    <a:lnTo>
                      <a:pt x="60" y="16"/>
                    </a:lnTo>
                    <a:lnTo>
                      <a:pt x="55" y="22"/>
                    </a:lnTo>
                    <a:lnTo>
                      <a:pt x="51" y="27"/>
                    </a:lnTo>
                    <a:lnTo>
                      <a:pt x="42" y="3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16" y="6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2" y="89"/>
                    </a:lnTo>
                    <a:lnTo>
                      <a:pt x="3" y="91"/>
                    </a:lnTo>
                    <a:lnTo>
                      <a:pt x="6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9" y="76"/>
                    </a:lnTo>
                    <a:lnTo>
                      <a:pt x="30" y="63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60" y="32"/>
                    </a:lnTo>
                    <a:lnTo>
                      <a:pt x="66" y="24"/>
                    </a:lnTo>
                    <a:lnTo>
                      <a:pt x="71" y="14"/>
                    </a:lnTo>
                    <a:lnTo>
                      <a:pt x="72" y="9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5" y="2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Freeform 1007"/>
              <p:cNvSpPr/>
              <p:nvPr/>
            </p:nvSpPr>
            <p:spPr bwMode="auto">
              <a:xfrm>
                <a:off x="4687888" y="2322513"/>
                <a:ext cx="25400" cy="34925"/>
              </a:xfrm>
              <a:custGeom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2" y="66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7" y="66"/>
                  </a:cxn>
                  <a:cxn ang="0">
                    <a:pos x="9" y="65"/>
                  </a:cxn>
                  <a:cxn ang="0">
                    <a:pos x="9" y="65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b="b" l="0" r="r" t="0"/>
                <a:pathLst>
                  <a:path h="67" w="47">
                    <a:moveTo>
                      <a:pt x="38" y="2"/>
                    </a:moveTo>
                    <a:lnTo>
                      <a:pt x="38" y="2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6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7" y="66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Freeform 1008"/>
              <p:cNvSpPr/>
              <p:nvPr/>
            </p:nvSpPr>
            <p:spPr bwMode="auto">
              <a:xfrm>
                <a:off x="4095751" y="2149476"/>
                <a:ext cx="746125" cy="649288"/>
              </a:xfrm>
              <a:custGeom>
                <a:cxnLst>
                  <a:cxn ang="0">
                    <a:pos x="1140" y="1223"/>
                  </a:cxn>
                  <a:cxn ang="0">
                    <a:pos x="915" y="1215"/>
                  </a:cxn>
                  <a:cxn ang="0">
                    <a:pos x="541" y="1215"/>
                  </a:cxn>
                  <a:cxn ang="0">
                    <a:pos x="268" y="1224"/>
                  </a:cxn>
                  <a:cxn ang="0">
                    <a:pos x="95" y="1200"/>
                  </a:cxn>
                  <a:cxn ang="0">
                    <a:pos x="40" y="1159"/>
                  </a:cxn>
                  <a:cxn ang="0">
                    <a:pos x="16" y="1026"/>
                  </a:cxn>
                  <a:cxn ang="0">
                    <a:pos x="25" y="1009"/>
                  </a:cxn>
                  <a:cxn ang="0">
                    <a:pos x="19" y="875"/>
                  </a:cxn>
                  <a:cxn ang="0">
                    <a:pos x="9" y="625"/>
                  </a:cxn>
                  <a:cxn ang="0">
                    <a:pos x="6" y="418"/>
                  </a:cxn>
                  <a:cxn ang="0">
                    <a:pos x="7" y="289"/>
                  </a:cxn>
                  <a:cxn ang="0">
                    <a:pos x="52" y="230"/>
                  </a:cxn>
                  <a:cxn ang="0">
                    <a:pos x="151" y="213"/>
                  </a:cxn>
                  <a:cxn ang="0">
                    <a:pos x="235" y="218"/>
                  </a:cxn>
                  <a:cxn ang="0">
                    <a:pos x="289" y="31"/>
                  </a:cxn>
                  <a:cxn ang="0">
                    <a:pos x="307" y="12"/>
                  </a:cxn>
                  <a:cxn ang="0">
                    <a:pos x="441" y="1"/>
                  </a:cxn>
                  <a:cxn ang="0">
                    <a:pos x="695" y="15"/>
                  </a:cxn>
                  <a:cxn ang="0">
                    <a:pos x="756" y="83"/>
                  </a:cxn>
                  <a:cxn ang="0">
                    <a:pos x="793" y="203"/>
                  </a:cxn>
                  <a:cxn ang="0">
                    <a:pos x="1105" y="200"/>
                  </a:cxn>
                  <a:cxn ang="0">
                    <a:pos x="1230" y="198"/>
                  </a:cxn>
                  <a:cxn ang="0">
                    <a:pos x="1356" y="241"/>
                  </a:cxn>
                  <a:cxn ang="0">
                    <a:pos x="1396" y="318"/>
                  </a:cxn>
                  <a:cxn ang="0">
                    <a:pos x="1403" y="390"/>
                  </a:cxn>
                  <a:cxn ang="0">
                    <a:pos x="1406" y="426"/>
                  </a:cxn>
                  <a:cxn ang="0">
                    <a:pos x="1379" y="431"/>
                  </a:cxn>
                  <a:cxn ang="0">
                    <a:pos x="1365" y="363"/>
                  </a:cxn>
                  <a:cxn ang="0">
                    <a:pos x="1332" y="271"/>
                  </a:cxn>
                  <a:cxn ang="0">
                    <a:pos x="1211" y="232"/>
                  </a:cxn>
                  <a:cxn ang="0">
                    <a:pos x="1047" y="238"/>
                  </a:cxn>
                  <a:cxn ang="0">
                    <a:pos x="777" y="239"/>
                  </a:cxn>
                  <a:cxn ang="0">
                    <a:pos x="760" y="229"/>
                  </a:cxn>
                  <a:cxn ang="0">
                    <a:pos x="747" y="174"/>
                  </a:cxn>
                  <a:cxn ang="0">
                    <a:pos x="714" y="77"/>
                  </a:cxn>
                  <a:cxn ang="0">
                    <a:pos x="647" y="43"/>
                  </a:cxn>
                  <a:cxn ang="0">
                    <a:pos x="476" y="39"/>
                  </a:cxn>
                  <a:cxn ang="0">
                    <a:pos x="320" y="66"/>
                  </a:cxn>
                  <a:cxn ang="0">
                    <a:pos x="298" y="168"/>
                  </a:cxn>
                  <a:cxn ang="0">
                    <a:pos x="267" y="232"/>
                  </a:cxn>
                  <a:cxn ang="0">
                    <a:pos x="264" y="252"/>
                  </a:cxn>
                  <a:cxn ang="0">
                    <a:pos x="245" y="258"/>
                  </a:cxn>
                  <a:cxn ang="0">
                    <a:pos x="175" y="252"/>
                  </a:cxn>
                  <a:cxn ang="0">
                    <a:pos x="80" y="259"/>
                  </a:cxn>
                  <a:cxn ang="0">
                    <a:pos x="44" y="298"/>
                  </a:cxn>
                  <a:cxn ang="0">
                    <a:pos x="46" y="541"/>
                  </a:cxn>
                  <a:cxn ang="0">
                    <a:pos x="55" y="893"/>
                  </a:cxn>
                  <a:cxn ang="0">
                    <a:pos x="56" y="1019"/>
                  </a:cxn>
                  <a:cxn ang="0">
                    <a:pos x="58" y="1106"/>
                  </a:cxn>
                  <a:cxn ang="0">
                    <a:pos x="101" y="1162"/>
                  </a:cxn>
                  <a:cxn ang="0">
                    <a:pos x="279" y="1186"/>
                  </a:cxn>
                  <a:cxn ang="0">
                    <a:pos x="440" y="1189"/>
                  </a:cxn>
                  <a:cxn ang="0">
                    <a:pos x="599" y="1178"/>
                  </a:cxn>
                  <a:cxn ang="0">
                    <a:pos x="880" y="1179"/>
                  </a:cxn>
                  <a:cxn ang="0">
                    <a:pos x="1084" y="1180"/>
                  </a:cxn>
                  <a:cxn ang="0">
                    <a:pos x="1208" y="1188"/>
                  </a:cxn>
                  <a:cxn ang="0">
                    <a:pos x="1248" y="1188"/>
                  </a:cxn>
                  <a:cxn ang="0">
                    <a:pos x="1276" y="1173"/>
                  </a:cxn>
                  <a:cxn ang="0">
                    <a:pos x="1296" y="1192"/>
                  </a:cxn>
                  <a:cxn ang="0">
                    <a:pos x="1261" y="1223"/>
                  </a:cxn>
                </a:cxnLst>
                <a:rect b="b" l="0" r="r" t="0"/>
                <a:pathLst>
                  <a:path h="1227" w="1409">
                    <a:moveTo>
                      <a:pt x="1221" y="1227"/>
                    </a:moveTo>
                    <a:lnTo>
                      <a:pt x="1221" y="1227"/>
                    </a:lnTo>
                    <a:lnTo>
                      <a:pt x="1205" y="1226"/>
                    </a:lnTo>
                    <a:lnTo>
                      <a:pt x="1190" y="1226"/>
                    </a:lnTo>
                    <a:lnTo>
                      <a:pt x="1190" y="1226"/>
                    </a:lnTo>
                    <a:lnTo>
                      <a:pt x="1176" y="1225"/>
                    </a:lnTo>
                    <a:lnTo>
                      <a:pt x="1176" y="1225"/>
                    </a:lnTo>
                    <a:lnTo>
                      <a:pt x="1140" y="1223"/>
                    </a:lnTo>
                    <a:lnTo>
                      <a:pt x="1105" y="1221"/>
                    </a:lnTo>
                    <a:lnTo>
                      <a:pt x="1104" y="1221"/>
                    </a:lnTo>
                    <a:lnTo>
                      <a:pt x="1104" y="1221"/>
                    </a:lnTo>
                    <a:lnTo>
                      <a:pt x="1049" y="1218"/>
                    </a:lnTo>
                    <a:lnTo>
                      <a:pt x="1021" y="1217"/>
                    </a:lnTo>
                    <a:lnTo>
                      <a:pt x="993" y="1216"/>
                    </a:lnTo>
                    <a:lnTo>
                      <a:pt x="993" y="1216"/>
                    </a:lnTo>
                    <a:lnTo>
                      <a:pt x="915" y="1215"/>
                    </a:lnTo>
                    <a:lnTo>
                      <a:pt x="838" y="1214"/>
                    </a:lnTo>
                    <a:lnTo>
                      <a:pt x="838" y="1214"/>
                    </a:lnTo>
                    <a:lnTo>
                      <a:pt x="760" y="1213"/>
                    </a:lnTo>
                    <a:lnTo>
                      <a:pt x="681" y="1212"/>
                    </a:lnTo>
                    <a:lnTo>
                      <a:pt x="681" y="1212"/>
                    </a:lnTo>
                    <a:lnTo>
                      <a:pt x="608" y="1213"/>
                    </a:lnTo>
                    <a:lnTo>
                      <a:pt x="541" y="1215"/>
                    </a:lnTo>
                    <a:lnTo>
                      <a:pt x="541" y="1215"/>
                    </a:lnTo>
                    <a:lnTo>
                      <a:pt x="494" y="1218"/>
                    </a:lnTo>
                    <a:lnTo>
                      <a:pt x="489" y="1218"/>
                    </a:lnTo>
                    <a:lnTo>
                      <a:pt x="489" y="1218"/>
                    </a:lnTo>
                    <a:lnTo>
                      <a:pt x="399" y="1223"/>
                    </a:lnTo>
                    <a:lnTo>
                      <a:pt x="354" y="1224"/>
                    </a:lnTo>
                    <a:lnTo>
                      <a:pt x="309" y="1225"/>
                    </a:lnTo>
                    <a:lnTo>
                      <a:pt x="309" y="1225"/>
                    </a:lnTo>
                    <a:lnTo>
                      <a:pt x="268" y="1224"/>
                    </a:lnTo>
                    <a:lnTo>
                      <a:pt x="228" y="1223"/>
                    </a:lnTo>
                    <a:lnTo>
                      <a:pt x="191" y="1220"/>
                    </a:lnTo>
                    <a:lnTo>
                      <a:pt x="157" y="1215"/>
                    </a:lnTo>
                    <a:lnTo>
                      <a:pt x="157" y="1215"/>
                    </a:lnTo>
                    <a:lnTo>
                      <a:pt x="141" y="1213"/>
                    </a:lnTo>
                    <a:lnTo>
                      <a:pt x="126" y="1209"/>
                    </a:lnTo>
                    <a:lnTo>
                      <a:pt x="109" y="1205"/>
                    </a:lnTo>
                    <a:lnTo>
                      <a:pt x="95" y="1200"/>
                    </a:lnTo>
                    <a:lnTo>
                      <a:pt x="80" y="1194"/>
                    </a:lnTo>
                    <a:lnTo>
                      <a:pt x="67" y="1187"/>
                    </a:lnTo>
                    <a:lnTo>
                      <a:pt x="61" y="1183"/>
                    </a:lnTo>
                    <a:lnTo>
                      <a:pt x="55" y="1177"/>
                    </a:lnTo>
                    <a:lnTo>
                      <a:pt x="50" y="1172"/>
                    </a:lnTo>
                    <a:lnTo>
                      <a:pt x="45" y="1167"/>
                    </a:lnTo>
                    <a:lnTo>
                      <a:pt x="45" y="1167"/>
                    </a:lnTo>
                    <a:lnTo>
                      <a:pt x="40" y="1159"/>
                    </a:lnTo>
                    <a:lnTo>
                      <a:pt x="36" y="1150"/>
                    </a:lnTo>
                    <a:lnTo>
                      <a:pt x="27" y="1134"/>
                    </a:lnTo>
                    <a:lnTo>
                      <a:pt x="22" y="1117"/>
                    </a:lnTo>
                    <a:lnTo>
                      <a:pt x="19" y="1101"/>
                    </a:lnTo>
                    <a:lnTo>
                      <a:pt x="17" y="1083"/>
                    </a:lnTo>
                    <a:lnTo>
                      <a:pt x="16" y="1065"/>
                    </a:lnTo>
                    <a:lnTo>
                      <a:pt x="16" y="1029"/>
                    </a:lnTo>
                    <a:lnTo>
                      <a:pt x="16" y="1026"/>
                    </a:lnTo>
                    <a:lnTo>
                      <a:pt x="16" y="1026"/>
                    </a:lnTo>
                    <a:lnTo>
                      <a:pt x="17" y="1023"/>
                    </a:lnTo>
                    <a:lnTo>
                      <a:pt x="18" y="1019"/>
                    </a:lnTo>
                    <a:lnTo>
                      <a:pt x="20" y="1016"/>
                    </a:lnTo>
                    <a:lnTo>
                      <a:pt x="23" y="1013"/>
                    </a:lnTo>
                    <a:lnTo>
                      <a:pt x="24" y="1012"/>
                    </a:lnTo>
                    <a:lnTo>
                      <a:pt x="25" y="1009"/>
                    </a:lnTo>
                    <a:lnTo>
                      <a:pt x="25" y="1009"/>
                    </a:lnTo>
                    <a:lnTo>
                      <a:pt x="25" y="1001"/>
                    </a:lnTo>
                    <a:lnTo>
                      <a:pt x="25" y="1001"/>
                    </a:lnTo>
                    <a:lnTo>
                      <a:pt x="23" y="961"/>
                    </a:lnTo>
                    <a:lnTo>
                      <a:pt x="23" y="959"/>
                    </a:lnTo>
                    <a:lnTo>
                      <a:pt x="23" y="959"/>
                    </a:lnTo>
                    <a:lnTo>
                      <a:pt x="22" y="927"/>
                    </a:lnTo>
                    <a:lnTo>
                      <a:pt x="22" y="927"/>
                    </a:lnTo>
                    <a:lnTo>
                      <a:pt x="19" y="875"/>
                    </a:lnTo>
                    <a:lnTo>
                      <a:pt x="19" y="875"/>
                    </a:lnTo>
                    <a:lnTo>
                      <a:pt x="18" y="830"/>
                    </a:lnTo>
                    <a:lnTo>
                      <a:pt x="15" y="786"/>
                    </a:lnTo>
                    <a:lnTo>
                      <a:pt x="15" y="786"/>
                    </a:lnTo>
                    <a:lnTo>
                      <a:pt x="12" y="759"/>
                    </a:lnTo>
                    <a:lnTo>
                      <a:pt x="11" y="732"/>
                    </a:lnTo>
                    <a:lnTo>
                      <a:pt x="9" y="679"/>
                    </a:lnTo>
                    <a:lnTo>
                      <a:pt x="9" y="625"/>
                    </a:lnTo>
                    <a:lnTo>
                      <a:pt x="10" y="572"/>
                    </a:lnTo>
                    <a:lnTo>
                      <a:pt x="10" y="570"/>
                    </a:lnTo>
                    <a:lnTo>
                      <a:pt x="10" y="570"/>
                    </a:lnTo>
                    <a:lnTo>
                      <a:pt x="10" y="522"/>
                    </a:lnTo>
                    <a:lnTo>
                      <a:pt x="10" y="475"/>
                    </a:lnTo>
                    <a:lnTo>
                      <a:pt x="10" y="475"/>
                    </a:lnTo>
                    <a:lnTo>
                      <a:pt x="9" y="448"/>
                    </a:lnTo>
                    <a:lnTo>
                      <a:pt x="6" y="418"/>
                    </a:lnTo>
                    <a:lnTo>
                      <a:pt x="6" y="418"/>
                    </a:lnTo>
                    <a:lnTo>
                      <a:pt x="2" y="394"/>
                    </a:lnTo>
                    <a:lnTo>
                      <a:pt x="0" y="370"/>
                    </a:lnTo>
                    <a:lnTo>
                      <a:pt x="0" y="345"/>
                    </a:lnTo>
                    <a:lnTo>
                      <a:pt x="0" y="322"/>
                    </a:lnTo>
                    <a:lnTo>
                      <a:pt x="2" y="311"/>
                    </a:lnTo>
                    <a:lnTo>
                      <a:pt x="3" y="299"/>
                    </a:lnTo>
                    <a:lnTo>
                      <a:pt x="7" y="289"/>
                    </a:lnTo>
                    <a:lnTo>
                      <a:pt x="10" y="279"/>
                    </a:lnTo>
                    <a:lnTo>
                      <a:pt x="14" y="269"/>
                    </a:lnTo>
                    <a:lnTo>
                      <a:pt x="20" y="260"/>
                    </a:lnTo>
                    <a:lnTo>
                      <a:pt x="26" y="252"/>
                    </a:lnTo>
                    <a:lnTo>
                      <a:pt x="34" y="243"/>
                    </a:lnTo>
                    <a:lnTo>
                      <a:pt x="34" y="243"/>
                    </a:lnTo>
                    <a:lnTo>
                      <a:pt x="42" y="236"/>
                    </a:lnTo>
                    <a:lnTo>
                      <a:pt x="52" y="230"/>
                    </a:lnTo>
                    <a:lnTo>
                      <a:pt x="63" y="225"/>
                    </a:lnTo>
                    <a:lnTo>
                      <a:pt x="74" y="221"/>
                    </a:lnTo>
                    <a:lnTo>
                      <a:pt x="87" y="218"/>
                    </a:lnTo>
                    <a:lnTo>
                      <a:pt x="101" y="214"/>
                    </a:lnTo>
                    <a:lnTo>
                      <a:pt x="116" y="213"/>
                    </a:lnTo>
                    <a:lnTo>
                      <a:pt x="133" y="213"/>
                    </a:lnTo>
                    <a:lnTo>
                      <a:pt x="133" y="213"/>
                    </a:lnTo>
                    <a:lnTo>
                      <a:pt x="151" y="213"/>
                    </a:lnTo>
                    <a:lnTo>
                      <a:pt x="167" y="214"/>
                    </a:lnTo>
                    <a:lnTo>
                      <a:pt x="202" y="218"/>
                    </a:lnTo>
                    <a:lnTo>
                      <a:pt x="204" y="218"/>
                    </a:lnTo>
                    <a:lnTo>
                      <a:pt x="204" y="218"/>
                    </a:lnTo>
                    <a:lnTo>
                      <a:pt x="228" y="221"/>
                    </a:lnTo>
                    <a:lnTo>
                      <a:pt x="233" y="221"/>
                    </a:lnTo>
                    <a:lnTo>
                      <a:pt x="235" y="218"/>
                    </a:lnTo>
                    <a:lnTo>
                      <a:pt x="235" y="218"/>
                    </a:lnTo>
                    <a:lnTo>
                      <a:pt x="245" y="193"/>
                    </a:lnTo>
                    <a:lnTo>
                      <a:pt x="255" y="169"/>
                    </a:lnTo>
                    <a:lnTo>
                      <a:pt x="264" y="146"/>
                    </a:lnTo>
                    <a:lnTo>
                      <a:pt x="271" y="122"/>
                    </a:lnTo>
                    <a:lnTo>
                      <a:pt x="277" y="98"/>
                    </a:lnTo>
                    <a:lnTo>
                      <a:pt x="282" y="76"/>
                    </a:lnTo>
                    <a:lnTo>
                      <a:pt x="286" y="53"/>
                    </a:lnTo>
                    <a:lnTo>
                      <a:pt x="289" y="31"/>
                    </a:lnTo>
                    <a:lnTo>
                      <a:pt x="289" y="31"/>
                    </a:lnTo>
                    <a:lnTo>
                      <a:pt x="291" y="25"/>
                    </a:lnTo>
                    <a:lnTo>
                      <a:pt x="294" y="20"/>
                    </a:lnTo>
                    <a:lnTo>
                      <a:pt x="298" y="17"/>
                    </a:lnTo>
                    <a:lnTo>
                      <a:pt x="304" y="13"/>
                    </a:lnTo>
                    <a:lnTo>
                      <a:pt x="306" y="13"/>
                    </a:lnTo>
                    <a:lnTo>
                      <a:pt x="307" y="12"/>
                    </a:lnTo>
                    <a:lnTo>
                      <a:pt x="307" y="12"/>
                    </a:lnTo>
                    <a:lnTo>
                      <a:pt x="310" y="9"/>
                    </a:lnTo>
                    <a:lnTo>
                      <a:pt x="312" y="8"/>
                    </a:lnTo>
                    <a:lnTo>
                      <a:pt x="316" y="7"/>
                    </a:lnTo>
                    <a:lnTo>
                      <a:pt x="320" y="6"/>
                    </a:lnTo>
                    <a:lnTo>
                      <a:pt x="320" y="6"/>
                    </a:lnTo>
                    <a:lnTo>
                      <a:pt x="361" y="4"/>
                    </a:lnTo>
                    <a:lnTo>
                      <a:pt x="401" y="2"/>
                    </a:lnTo>
                    <a:lnTo>
                      <a:pt x="441" y="1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532" y="1"/>
                    </a:lnTo>
                    <a:lnTo>
                      <a:pt x="584" y="3"/>
                    </a:lnTo>
                    <a:lnTo>
                      <a:pt x="634" y="7"/>
                    </a:lnTo>
                    <a:lnTo>
                      <a:pt x="681" y="12"/>
                    </a:lnTo>
                    <a:lnTo>
                      <a:pt x="681" y="12"/>
                    </a:lnTo>
                    <a:lnTo>
                      <a:pt x="695" y="15"/>
                    </a:lnTo>
                    <a:lnTo>
                      <a:pt x="707" y="20"/>
                    </a:lnTo>
                    <a:lnTo>
                      <a:pt x="719" y="26"/>
                    </a:lnTo>
                    <a:lnTo>
                      <a:pt x="729" y="33"/>
                    </a:lnTo>
                    <a:lnTo>
                      <a:pt x="737" y="42"/>
                    </a:lnTo>
                    <a:lnTo>
                      <a:pt x="745" y="54"/>
                    </a:lnTo>
                    <a:lnTo>
                      <a:pt x="751" y="67"/>
                    </a:lnTo>
                    <a:lnTo>
                      <a:pt x="756" y="83"/>
                    </a:lnTo>
                    <a:lnTo>
                      <a:pt x="756" y="83"/>
                    </a:lnTo>
                    <a:lnTo>
                      <a:pt x="766" y="118"/>
                    </a:lnTo>
                    <a:lnTo>
                      <a:pt x="766" y="118"/>
                    </a:lnTo>
                    <a:lnTo>
                      <a:pt x="774" y="138"/>
                    </a:lnTo>
                    <a:lnTo>
                      <a:pt x="779" y="157"/>
                    </a:lnTo>
                    <a:lnTo>
                      <a:pt x="784" y="177"/>
                    </a:lnTo>
                    <a:lnTo>
                      <a:pt x="787" y="198"/>
                    </a:lnTo>
                    <a:lnTo>
                      <a:pt x="788" y="203"/>
                    </a:lnTo>
                    <a:lnTo>
                      <a:pt x="793" y="203"/>
                    </a:lnTo>
                    <a:lnTo>
                      <a:pt x="793" y="203"/>
                    </a:lnTo>
                    <a:lnTo>
                      <a:pt x="901" y="204"/>
                    </a:lnTo>
                    <a:lnTo>
                      <a:pt x="901" y="204"/>
                    </a:lnTo>
                    <a:lnTo>
                      <a:pt x="1026" y="204"/>
                    </a:lnTo>
                    <a:lnTo>
                      <a:pt x="1026" y="204"/>
                    </a:lnTo>
                    <a:lnTo>
                      <a:pt x="1046" y="204"/>
                    </a:lnTo>
                    <a:lnTo>
                      <a:pt x="1066" y="203"/>
                    </a:lnTo>
                    <a:lnTo>
                      <a:pt x="1105" y="200"/>
                    </a:lnTo>
                    <a:lnTo>
                      <a:pt x="1105" y="200"/>
                    </a:lnTo>
                    <a:lnTo>
                      <a:pt x="1144" y="197"/>
                    </a:lnTo>
                    <a:lnTo>
                      <a:pt x="1163" y="195"/>
                    </a:lnTo>
                    <a:lnTo>
                      <a:pt x="1182" y="195"/>
                    </a:lnTo>
                    <a:lnTo>
                      <a:pt x="1182" y="195"/>
                    </a:lnTo>
                    <a:lnTo>
                      <a:pt x="1207" y="196"/>
                    </a:lnTo>
                    <a:lnTo>
                      <a:pt x="1230" y="198"/>
                    </a:lnTo>
                    <a:lnTo>
                      <a:pt x="1230" y="198"/>
                    </a:lnTo>
                    <a:lnTo>
                      <a:pt x="1249" y="202"/>
                    </a:lnTo>
                    <a:lnTo>
                      <a:pt x="1271" y="206"/>
                    </a:lnTo>
                    <a:lnTo>
                      <a:pt x="1294" y="212"/>
                    </a:lnTo>
                    <a:lnTo>
                      <a:pt x="1317" y="221"/>
                    </a:lnTo>
                    <a:lnTo>
                      <a:pt x="1327" y="225"/>
                    </a:lnTo>
                    <a:lnTo>
                      <a:pt x="1337" y="230"/>
                    </a:lnTo>
                    <a:lnTo>
                      <a:pt x="1348" y="235"/>
                    </a:lnTo>
                    <a:lnTo>
                      <a:pt x="1356" y="241"/>
                    </a:lnTo>
                    <a:lnTo>
                      <a:pt x="1364" y="249"/>
                    </a:lnTo>
                    <a:lnTo>
                      <a:pt x="1372" y="256"/>
                    </a:lnTo>
                    <a:lnTo>
                      <a:pt x="1378" y="263"/>
                    </a:lnTo>
                    <a:lnTo>
                      <a:pt x="1383" y="273"/>
                    </a:lnTo>
                    <a:lnTo>
                      <a:pt x="1383" y="273"/>
                    </a:lnTo>
                    <a:lnTo>
                      <a:pt x="1388" y="287"/>
                    </a:lnTo>
                    <a:lnTo>
                      <a:pt x="1393" y="303"/>
                    </a:lnTo>
                    <a:lnTo>
                      <a:pt x="1396" y="318"/>
                    </a:lnTo>
                    <a:lnTo>
                      <a:pt x="1400" y="335"/>
                    </a:lnTo>
                    <a:lnTo>
                      <a:pt x="1401" y="345"/>
                    </a:lnTo>
                    <a:lnTo>
                      <a:pt x="1401" y="345"/>
                    </a:lnTo>
                    <a:lnTo>
                      <a:pt x="1402" y="356"/>
                    </a:lnTo>
                    <a:lnTo>
                      <a:pt x="1402" y="370"/>
                    </a:lnTo>
                    <a:lnTo>
                      <a:pt x="1402" y="370"/>
                    </a:lnTo>
                    <a:lnTo>
                      <a:pt x="1402" y="379"/>
                    </a:lnTo>
                    <a:lnTo>
                      <a:pt x="1403" y="390"/>
                    </a:lnTo>
                    <a:lnTo>
                      <a:pt x="1404" y="399"/>
                    </a:lnTo>
                    <a:lnTo>
                      <a:pt x="1407" y="408"/>
                    </a:lnTo>
                    <a:lnTo>
                      <a:pt x="1407" y="408"/>
                    </a:lnTo>
                    <a:lnTo>
                      <a:pt x="1409" y="412"/>
                    </a:lnTo>
                    <a:lnTo>
                      <a:pt x="1409" y="418"/>
                    </a:lnTo>
                    <a:lnTo>
                      <a:pt x="1408" y="422"/>
                    </a:lnTo>
                    <a:lnTo>
                      <a:pt x="1406" y="426"/>
                    </a:lnTo>
                    <a:lnTo>
                      <a:pt x="1406" y="426"/>
                    </a:lnTo>
                    <a:lnTo>
                      <a:pt x="1403" y="430"/>
                    </a:lnTo>
                    <a:lnTo>
                      <a:pt x="1399" y="433"/>
                    </a:lnTo>
                    <a:lnTo>
                      <a:pt x="1394" y="435"/>
                    </a:lnTo>
                    <a:lnTo>
                      <a:pt x="1389" y="436"/>
                    </a:lnTo>
                    <a:lnTo>
                      <a:pt x="1389" y="436"/>
                    </a:lnTo>
                    <a:lnTo>
                      <a:pt x="1385" y="435"/>
                    </a:lnTo>
                    <a:lnTo>
                      <a:pt x="1382" y="433"/>
                    </a:lnTo>
                    <a:lnTo>
                      <a:pt x="1379" y="431"/>
                    </a:lnTo>
                    <a:lnTo>
                      <a:pt x="1376" y="427"/>
                    </a:lnTo>
                    <a:lnTo>
                      <a:pt x="1376" y="427"/>
                    </a:lnTo>
                    <a:lnTo>
                      <a:pt x="1373" y="419"/>
                    </a:lnTo>
                    <a:lnTo>
                      <a:pt x="1371" y="411"/>
                    </a:lnTo>
                    <a:lnTo>
                      <a:pt x="1367" y="395"/>
                    </a:lnTo>
                    <a:lnTo>
                      <a:pt x="1365" y="378"/>
                    </a:lnTo>
                    <a:lnTo>
                      <a:pt x="1365" y="363"/>
                    </a:lnTo>
                    <a:lnTo>
                      <a:pt x="1365" y="363"/>
                    </a:lnTo>
                    <a:lnTo>
                      <a:pt x="1363" y="335"/>
                    </a:lnTo>
                    <a:lnTo>
                      <a:pt x="1361" y="321"/>
                    </a:lnTo>
                    <a:lnTo>
                      <a:pt x="1358" y="307"/>
                    </a:lnTo>
                    <a:lnTo>
                      <a:pt x="1358" y="307"/>
                    </a:lnTo>
                    <a:lnTo>
                      <a:pt x="1354" y="297"/>
                    </a:lnTo>
                    <a:lnTo>
                      <a:pt x="1348" y="288"/>
                    </a:lnTo>
                    <a:lnTo>
                      <a:pt x="1340" y="280"/>
                    </a:lnTo>
                    <a:lnTo>
                      <a:pt x="1332" y="271"/>
                    </a:lnTo>
                    <a:lnTo>
                      <a:pt x="1322" y="265"/>
                    </a:lnTo>
                    <a:lnTo>
                      <a:pt x="1311" y="258"/>
                    </a:lnTo>
                    <a:lnTo>
                      <a:pt x="1300" y="253"/>
                    </a:lnTo>
                    <a:lnTo>
                      <a:pt x="1288" y="248"/>
                    </a:lnTo>
                    <a:lnTo>
                      <a:pt x="1275" y="243"/>
                    </a:lnTo>
                    <a:lnTo>
                      <a:pt x="1263" y="240"/>
                    </a:lnTo>
                    <a:lnTo>
                      <a:pt x="1237" y="235"/>
                    </a:lnTo>
                    <a:lnTo>
                      <a:pt x="1211" y="232"/>
                    </a:lnTo>
                    <a:lnTo>
                      <a:pt x="1188" y="231"/>
                    </a:lnTo>
                    <a:lnTo>
                      <a:pt x="1188" y="231"/>
                    </a:lnTo>
                    <a:lnTo>
                      <a:pt x="1181" y="231"/>
                    </a:lnTo>
                    <a:lnTo>
                      <a:pt x="1181" y="231"/>
                    </a:lnTo>
                    <a:lnTo>
                      <a:pt x="1140" y="233"/>
                    </a:lnTo>
                    <a:lnTo>
                      <a:pt x="1101" y="235"/>
                    </a:lnTo>
                    <a:lnTo>
                      <a:pt x="1101" y="235"/>
                    </a:lnTo>
                    <a:lnTo>
                      <a:pt x="1047" y="238"/>
                    </a:lnTo>
                    <a:lnTo>
                      <a:pt x="1019" y="239"/>
                    </a:lnTo>
                    <a:lnTo>
                      <a:pt x="991" y="239"/>
                    </a:lnTo>
                    <a:lnTo>
                      <a:pt x="991" y="239"/>
                    </a:lnTo>
                    <a:lnTo>
                      <a:pt x="975" y="239"/>
                    </a:lnTo>
                    <a:lnTo>
                      <a:pt x="975" y="239"/>
                    </a:lnTo>
                    <a:lnTo>
                      <a:pt x="920" y="239"/>
                    </a:lnTo>
                    <a:lnTo>
                      <a:pt x="872" y="239"/>
                    </a:lnTo>
                    <a:lnTo>
                      <a:pt x="777" y="239"/>
                    </a:lnTo>
                    <a:lnTo>
                      <a:pt x="777" y="239"/>
                    </a:lnTo>
                    <a:lnTo>
                      <a:pt x="771" y="238"/>
                    </a:lnTo>
                    <a:lnTo>
                      <a:pt x="767" y="237"/>
                    </a:lnTo>
                    <a:lnTo>
                      <a:pt x="764" y="234"/>
                    </a:lnTo>
                    <a:lnTo>
                      <a:pt x="762" y="231"/>
                    </a:lnTo>
                    <a:lnTo>
                      <a:pt x="761" y="230"/>
                    </a:lnTo>
                    <a:lnTo>
                      <a:pt x="760" y="229"/>
                    </a:lnTo>
                    <a:lnTo>
                      <a:pt x="760" y="229"/>
                    </a:lnTo>
                    <a:lnTo>
                      <a:pt x="756" y="227"/>
                    </a:lnTo>
                    <a:lnTo>
                      <a:pt x="754" y="223"/>
                    </a:lnTo>
                    <a:lnTo>
                      <a:pt x="753" y="219"/>
                    </a:lnTo>
                    <a:lnTo>
                      <a:pt x="752" y="214"/>
                    </a:lnTo>
                    <a:lnTo>
                      <a:pt x="752" y="214"/>
                    </a:lnTo>
                    <a:lnTo>
                      <a:pt x="752" y="204"/>
                    </a:lnTo>
                    <a:lnTo>
                      <a:pt x="751" y="194"/>
                    </a:lnTo>
                    <a:lnTo>
                      <a:pt x="747" y="174"/>
                    </a:lnTo>
                    <a:lnTo>
                      <a:pt x="740" y="154"/>
                    </a:lnTo>
                    <a:lnTo>
                      <a:pt x="734" y="135"/>
                    </a:lnTo>
                    <a:lnTo>
                      <a:pt x="734" y="135"/>
                    </a:lnTo>
                    <a:lnTo>
                      <a:pt x="727" y="114"/>
                    </a:lnTo>
                    <a:lnTo>
                      <a:pt x="721" y="92"/>
                    </a:lnTo>
                    <a:lnTo>
                      <a:pt x="721" y="92"/>
                    </a:lnTo>
                    <a:lnTo>
                      <a:pt x="719" y="84"/>
                    </a:lnTo>
                    <a:lnTo>
                      <a:pt x="714" y="77"/>
                    </a:lnTo>
                    <a:lnTo>
                      <a:pt x="710" y="69"/>
                    </a:lnTo>
                    <a:lnTo>
                      <a:pt x="705" y="64"/>
                    </a:lnTo>
                    <a:lnTo>
                      <a:pt x="699" y="59"/>
                    </a:lnTo>
                    <a:lnTo>
                      <a:pt x="693" y="55"/>
                    </a:lnTo>
                    <a:lnTo>
                      <a:pt x="686" y="52"/>
                    </a:lnTo>
                    <a:lnTo>
                      <a:pt x="679" y="49"/>
                    </a:lnTo>
                    <a:lnTo>
                      <a:pt x="664" y="46"/>
                    </a:lnTo>
                    <a:lnTo>
                      <a:pt x="647" y="43"/>
                    </a:lnTo>
                    <a:lnTo>
                      <a:pt x="631" y="42"/>
                    </a:lnTo>
                    <a:lnTo>
                      <a:pt x="615" y="42"/>
                    </a:lnTo>
                    <a:lnTo>
                      <a:pt x="605" y="42"/>
                    </a:lnTo>
                    <a:lnTo>
                      <a:pt x="605" y="42"/>
                    </a:lnTo>
                    <a:lnTo>
                      <a:pt x="530" y="41"/>
                    </a:lnTo>
                    <a:lnTo>
                      <a:pt x="528" y="40"/>
                    </a:lnTo>
                    <a:lnTo>
                      <a:pt x="528" y="40"/>
                    </a:lnTo>
                    <a:lnTo>
                      <a:pt x="476" y="39"/>
                    </a:lnTo>
                    <a:lnTo>
                      <a:pt x="424" y="39"/>
                    </a:lnTo>
                    <a:lnTo>
                      <a:pt x="424" y="39"/>
                    </a:lnTo>
                    <a:lnTo>
                      <a:pt x="374" y="39"/>
                    </a:lnTo>
                    <a:lnTo>
                      <a:pt x="329" y="41"/>
                    </a:lnTo>
                    <a:lnTo>
                      <a:pt x="324" y="42"/>
                    </a:lnTo>
                    <a:lnTo>
                      <a:pt x="323" y="47"/>
                    </a:lnTo>
                    <a:lnTo>
                      <a:pt x="323" y="47"/>
                    </a:lnTo>
                    <a:lnTo>
                      <a:pt x="320" y="66"/>
                    </a:lnTo>
                    <a:lnTo>
                      <a:pt x="316" y="87"/>
                    </a:lnTo>
                    <a:lnTo>
                      <a:pt x="308" y="126"/>
                    </a:lnTo>
                    <a:lnTo>
                      <a:pt x="308" y="127"/>
                    </a:lnTo>
                    <a:lnTo>
                      <a:pt x="308" y="127"/>
                    </a:lnTo>
                    <a:lnTo>
                      <a:pt x="302" y="153"/>
                    </a:lnTo>
                    <a:lnTo>
                      <a:pt x="302" y="153"/>
                    </a:lnTo>
                    <a:lnTo>
                      <a:pt x="300" y="162"/>
                    </a:lnTo>
                    <a:lnTo>
                      <a:pt x="298" y="168"/>
                    </a:lnTo>
                    <a:lnTo>
                      <a:pt x="292" y="178"/>
                    </a:lnTo>
                    <a:lnTo>
                      <a:pt x="292" y="178"/>
                    </a:lnTo>
                    <a:lnTo>
                      <a:pt x="287" y="184"/>
                    </a:lnTo>
                    <a:lnTo>
                      <a:pt x="283" y="193"/>
                    </a:lnTo>
                    <a:lnTo>
                      <a:pt x="283" y="193"/>
                    </a:lnTo>
                    <a:lnTo>
                      <a:pt x="274" y="214"/>
                    </a:lnTo>
                    <a:lnTo>
                      <a:pt x="274" y="214"/>
                    </a:lnTo>
                    <a:lnTo>
                      <a:pt x="267" y="232"/>
                    </a:lnTo>
                    <a:lnTo>
                      <a:pt x="266" y="234"/>
                    </a:lnTo>
                    <a:lnTo>
                      <a:pt x="267" y="235"/>
                    </a:lnTo>
                    <a:lnTo>
                      <a:pt x="267" y="235"/>
                    </a:lnTo>
                    <a:lnTo>
                      <a:pt x="268" y="239"/>
                    </a:lnTo>
                    <a:lnTo>
                      <a:pt x="267" y="245"/>
                    </a:lnTo>
                    <a:lnTo>
                      <a:pt x="266" y="248"/>
                    </a:lnTo>
                    <a:lnTo>
                      <a:pt x="264" y="252"/>
                    </a:lnTo>
                    <a:lnTo>
                      <a:pt x="264" y="252"/>
                    </a:lnTo>
                    <a:lnTo>
                      <a:pt x="262" y="255"/>
                    </a:lnTo>
                    <a:lnTo>
                      <a:pt x="258" y="256"/>
                    </a:lnTo>
                    <a:lnTo>
                      <a:pt x="254" y="258"/>
                    </a:lnTo>
                    <a:lnTo>
                      <a:pt x="250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1" y="258"/>
                    </a:lnTo>
                    <a:lnTo>
                      <a:pt x="241" y="258"/>
                    </a:lnTo>
                    <a:lnTo>
                      <a:pt x="240" y="258"/>
                    </a:lnTo>
                    <a:lnTo>
                      <a:pt x="240" y="258"/>
                    </a:lnTo>
                    <a:lnTo>
                      <a:pt x="208" y="255"/>
                    </a:lnTo>
                    <a:lnTo>
                      <a:pt x="208" y="255"/>
                    </a:lnTo>
                    <a:lnTo>
                      <a:pt x="175" y="252"/>
                    </a:lnTo>
                    <a:lnTo>
                      <a:pt x="157" y="251"/>
                    </a:lnTo>
                    <a:lnTo>
                      <a:pt x="140" y="250"/>
                    </a:lnTo>
                    <a:lnTo>
                      <a:pt x="140" y="250"/>
                    </a:lnTo>
                    <a:lnTo>
                      <a:pt x="127" y="251"/>
                    </a:lnTo>
                    <a:lnTo>
                      <a:pt x="113" y="252"/>
                    </a:lnTo>
                    <a:lnTo>
                      <a:pt x="101" y="254"/>
                    </a:lnTo>
                    <a:lnTo>
                      <a:pt x="91" y="256"/>
                    </a:lnTo>
                    <a:lnTo>
                      <a:pt x="80" y="259"/>
                    </a:lnTo>
                    <a:lnTo>
                      <a:pt x="72" y="264"/>
                    </a:lnTo>
                    <a:lnTo>
                      <a:pt x="65" y="268"/>
                    </a:lnTo>
                    <a:lnTo>
                      <a:pt x="58" y="275"/>
                    </a:lnTo>
                    <a:lnTo>
                      <a:pt x="58" y="275"/>
                    </a:lnTo>
                    <a:lnTo>
                      <a:pt x="53" y="280"/>
                    </a:lnTo>
                    <a:lnTo>
                      <a:pt x="49" y="286"/>
                    </a:lnTo>
                    <a:lnTo>
                      <a:pt x="46" y="292"/>
                    </a:lnTo>
                    <a:lnTo>
                      <a:pt x="44" y="298"/>
                    </a:lnTo>
                    <a:lnTo>
                      <a:pt x="42" y="306"/>
                    </a:lnTo>
                    <a:lnTo>
                      <a:pt x="41" y="314"/>
                    </a:lnTo>
                    <a:lnTo>
                      <a:pt x="40" y="322"/>
                    </a:lnTo>
                    <a:lnTo>
                      <a:pt x="40" y="332"/>
                    </a:lnTo>
                    <a:lnTo>
                      <a:pt x="41" y="368"/>
                    </a:lnTo>
                    <a:lnTo>
                      <a:pt x="41" y="368"/>
                    </a:lnTo>
                    <a:lnTo>
                      <a:pt x="44" y="483"/>
                    </a:lnTo>
                    <a:lnTo>
                      <a:pt x="46" y="541"/>
                    </a:lnTo>
                    <a:lnTo>
                      <a:pt x="46" y="599"/>
                    </a:lnTo>
                    <a:lnTo>
                      <a:pt x="46" y="599"/>
                    </a:lnTo>
                    <a:lnTo>
                      <a:pt x="46" y="658"/>
                    </a:lnTo>
                    <a:lnTo>
                      <a:pt x="48" y="720"/>
                    </a:lnTo>
                    <a:lnTo>
                      <a:pt x="50" y="783"/>
                    </a:lnTo>
                    <a:lnTo>
                      <a:pt x="53" y="850"/>
                    </a:lnTo>
                    <a:lnTo>
                      <a:pt x="53" y="850"/>
                    </a:lnTo>
                    <a:lnTo>
                      <a:pt x="55" y="893"/>
                    </a:lnTo>
                    <a:lnTo>
                      <a:pt x="55" y="893"/>
                    </a:lnTo>
                    <a:lnTo>
                      <a:pt x="56" y="932"/>
                    </a:lnTo>
                    <a:lnTo>
                      <a:pt x="59" y="972"/>
                    </a:lnTo>
                    <a:lnTo>
                      <a:pt x="59" y="972"/>
                    </a:lnTo>
                    <a:lnTo>
                      <a:pt x="59" y="985"/>
                    </a:lnTo>
                    <a:lnTo>
                      <a:pt x="59" y="996"/>
                    </a:lnTo>
                    <a:lnTo>
                      <a:pt x="56" y="1019"/>
                    </a:lnTo>
                    <a:lnTo>
                      <a:pt x="56" y="1019"/>
                    </a:lnTo>
                    <a:lnTo>
                      <a:pt x="53" y="1035"/>
                    </a:lnTo>
                    <a:lnTo>
                      <a:pt x="52" y="1052"/>
                    </a:lnTo>
                    <a:lnTo>
                      <a:pt x="52" y="1052"/>
                    </a:lnTo>
                    <a:lnTo>
                      <a:pt x="52" y="1053"/>
                    </a:lnTo>
                    <a:lnTo>
                      <a:pt x="52" y="1053"/>
                    </a:lnTo>
                    <a:lnTo>
                      <a:pt x="53" y="1076"/>
                    </a:lnTo>
                    <a:lnTo>
                      <a:pt x="56" y="1097"/>
                    </a:lnTo>
                    <a:lnTo>
                      <a:pt x="58" y="1106"/>
                    </a:lnTo>
                    <a:lnTo>
                      <a:pt x="61" y="1115"/>
                    </a:lnTo>
                    <a:lnTo>
                      <a:pt x="65" y="1123"/>
                    </a:lnTo>
                    <a:lnTo>
                      <a:pt x="69" y="1132"/>
                    </a:lnTo>
                    <a:lnTo>
                      <a:pt x="73" y="1139"/>
                    </a:lnTo>
                    <a:lnTo>
                      <a:pt x="79" y="1145"/>
                    </a:lnTo>
                    <a:lnTo>
                      <a:pt x="85" y="1151"/>
                    </a:lnTo>
                    <a:lnTo>
                      <a:pt x="93" y="1157"/>
                    </a:lnTo>
                    <a:lnTo>
                      <a:pt x="101" y="1162"/>
                    </a:lnTo>
                    <a:lnTo>
                      <a:pt x="110" y="1166"/>
                    </a:lnTo>
                    <a:lnTo>
                      <a:pt x="122" y="1169"/>
                    </a:lnTo>
                    <a:lnTo>
                      <a:pt x="133" y="1171"/>
                    </a:lnTo>
                    <a:lnTo>
                      <a:pt x="133" y="1171"/>
                    </a:lnTo>
                    <a:lnTo>
                      <a:pt x="175" y="1178"/>
                    </a:lnTo>
                    <a:lnTo>
                      <a:pt x="211" y="1183"/>
                    </a:lnTo>
                    <a:lnTo>
                      <a:pt x="246" y="1186"/>
                    </a:lnTo>
                    <a:lnTo>
                      <a:pt x="279" y="1186"/>
                    </a:lnTo>
                    <a:lnTo>
                      <a:pt x="279" y="1186"/>
                    </a:lnTo>
                    <a:lnTo>
                      <a:pt x="311" y="1187"/>
                    </a:lnTo>
                    <a:lnTo>
                      <a:pt x="342" y="1188"/>
                    </a:lnTo>
                    <a:lnTo>
                      <a:pt x="342" y="1188"/>
                    </a:lnTo>
                    <a:lnTo>
                      <a:pt x="376" y="1189"/>
                    </a:lnTo>
                    <a:lnTo>
                      <a:pt x="409" y="1190"/>
                    </a:lnTo>
                    <a:lnTo>
                      <a:pt x="409" y="1190"/>
                    </a:lnTo>
                    <a:lnTo>
                      <a:pt x="440" y="1189"/>
                    </a:lnTo>
                    <a:lnTo>
                      <a:pt x="440" y="1189"/>
                    </a:lnTo>
                    <a:lnTo>
                      <a:pt x="472" y="1187"/>
                    </a:lnTo>
                    <a:lnTo>
                      <a:pt x="504" y="1184"/>
                    </a:lnTo>
                    <a:lnTo>
                      <a:pt x="504" y="1184"/>
                    </a:lnTo>
                    <a:lnTo>
                      <a:pt x="552" y="1180"/>
                    </a:lnTo>
                    <a:lnTo>
                      <a:pt x="576" y="1178"/>
                    </a:lnTo>
                    <a:lnTo>
                      <a:pt x="599" y="1178"/>
                    </a:lnTo>
                    <a:lnTo>
                      <a:pt x="599" y="1178"/>
                    </a:lnTo>
                    <a:lnTo>
                      <a:pt x="612" y="1178"/>
                    </a:lnTo>
                    <a:lnTo>
                      <a:pt x="612" y="1178"/>
                    </a:lnTo>
                    <a:lnTo>
                      <a:pt x="691" y="1179"/>
                    </a:lnTo>
                    <a:lnTo>
                      <a:pt x="784" y="1180"/>
                    </a:lnTo>
                    <a:lnTo>
                      <a:pt x="784" y="1180"/>
                    </a:lnTo>
                    <a:lnTo>
                      <a:pt x="873" y="1179"/>
                    </a:lnTo>
                    <a:lnTo>
                      <a:pt x="880" y="1179"/>
                    </a:lnTo>
                    <a:lnTo>
                      <a:pt x="880" y="1179"/>
                    </a:lnTo>
                    <a:lnTo>
                      <a:pt x="976" y="1179"/>
                    </a:lnTo>
                    <a:lnTo>
                      <a:pt x="976" y="1179"/>
                    </a:lnTo>
                    <a:lnTo>
                      <a:pt x="1009" y="1179"/>
                    </a:lnTo>
                    <a:lnTo>
                      <a:pt x="1011" y="1179"/>
                    </a:lnTo>
                    <a:lnTo>
                      <a:pt x="1011" y="1179"/>
                    </a:lnTo>
                    <a:lnTo>
                      <a:pt x="1041" y="1179"/>
                    </a:lnTo>
                    <a:lnTo>
                      <a:pt x="1041" y="1179"/>
                    </a:lnTo>
                    <a:lnTo>
                      <a:pt x="1084" y="1180"/>
                    </a:lnTo>
                    <a:lnTo>
                      <a:pt x="1107" y="1181"/>
                    </a:lnTo>
                    <a:lnTo>
                      <a:pt x="1130" y="1184"/>
                    </a:lnTo>
                    <a:lnTo>
                      <a:pt x="1130" y="1184"/>
                    </a:lnTo>
                    <a:lnTo>
                      <a:pt x="1159" y="1187"/>
                    </a:lnTo>
                    <a:lnTo>
                      <a:pt x="1174" y="1188"/>
                    </a:lnTo>
                    <a:lnTo>
                      <a:pt x="1189" y="1188"/>
                    </a:lnTo>
                    <a:lnTo>
                      <a:pt x="1189" y="1188"/>
                    </a:lnTo>
                    <a:lnTo>
                      <a:pt x="1208" y="1188"/>
                    </a:lnTo>
                    <a:lnTo>
                      <a:pt x="1208" y="1188"/>
                    </a:lnTo>
                    <a:lnTo>
                      <a:pt x="1210" y="1188"/>
                    </a:lnTo>
                    <a:lnTo>
                      <a:pt x="1210" y="1188"/>
                    </a:lnTo>
                    <a:lnTo>
                      <a:pt x="1219" y="1188"/>
                    </a:lnTo>
                    <a:lnTo>
                      <a:pt x="1219" y="1188"/>
                    </a:lnTo>
                    <a:lnTo>
                      <a:pt x="1237" y="1189"/>
                    </a:lnTo>
                    <a:lnTo>
                      <a:pt x="1237" y="1189"/>
                    </a:lnTo>
                    <a:lnTo>
                      <a:pt x="1248" y="1188"/>
                    </a:lnTo>
                    <a:lnTo>
                      <a:pt x="1255" y="1187"/>
                    </a:lnTo>
                    <a:lnTo>
                      <a:pt x="1260" y="1185"/>
                    </a:lnTo>
                    <a:lnTo>
                      <a:pt x="1262" y="1183"/>
                    </a:lnTo>
                    <a:lnTo>
                      <a:pt x="1262" y="1183"/>
                    </a:lnTo>
                    <a:lnTo>
                      <a:pt x="1265" y="1178"/>
                    </a:lnTo>
                    <a:lnTo>
                      <a:pt x="1268" y="1176"/>
                    </a:lnTo>
                    <a:lnTo>
                      <a:pt x="1272" y="1174"/>
                    </a:lnTo>
                    <a:lnTo>
                      <a:pt x="1276" y="1173"/>
                    </a:lnTo>
                    <a:lnTo>
                      <a:pt x="1276" y="1173"/>
                    </a:lnTo>
                    <a:lnTo>
                      <a:pt x="1281" y="1174"/>
                    </a:lnTo>
                    <a:lnTo>
                      <a:pt x="1287" y="1176"/>
                    </a:lnTo>
                    <a:lnTo>
                      <a:pt x="1291" y="1179"/>
                    </a:lnTo>
                    <a:lnTo>
                      <a:pt x="1294" y="1184"/>
                    </a:lnTo>
                    <a:lnTo>
                      <a:pt x="1294" y="1184"/>
                    </a:lnTo>
                    <a:lnTo>
                      <a:pt x="1295" y="1188"/>
                    </a:lnTo>
                    <a:lnTo>
                      <a:pt x="1296" y="1192"/>
                    </a:lnTo>
                    <a:lnTo>
                      <a:pt x="1295" y="1196"/>
                    </a:lnTo>
                    <a:lnTo>
                      <a:pt x="1293" y="1200"/>
                    </a:lnTo>
                    <a:lnTo>
                      <a:pt x="1293" y="1200"/>
                    </a:lnTo>
                    <a:lnTo>
                      <a:pt x="1290" y="1204"/>
                    </a:lnTo>
                    <a:lnTo>
                      <a:pt x="1287" y="1208"/>
                    </a:lnTo>
                    <a:lnTo>
                      <a:pt x="1279" y="1215"/>
                    </a:lnTo>
                    <a:lnTo>
                      <a:pt x="1270" y="1219"/>
                    </a:lnTo>
                    <a:lnTo>
                      <a:pt x="1261" y="1223"/>
                    </a:lnTo>
                    <a:lnTo>
                      <a:pt x="1251" y="1225"/>
                    </a:lnTo>
                    <a:lnTo>
                      <a:pt x="1241" y="1226"/>
                    </a:lnTo>
                    <a:lnTo>
                      <a:pt x="1221" y="1227"/>
                    </a:lnTo>
                    <a:lnTo>
                      <a:pt x="1221" y="1227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Freeform 1010"/>
              <p:cNvSpPr/>
              <p:nvPr/>
            </p:nvSpPr>
            <p:spPr bwMode="auto">
              <a:xfrm>
                <a:off x="4127500" y="2363788"/>
                <a:ext cx="822325" cy="422275"/>
              </a:xfrm>
              <a:custGeom>
                <a:cxnLst>
                  <a:cxn ang="0">
                    <a:pos x="1224" y="794"/>
                  </a:cxn>
                  <a:cxn ang="0">
                    <a:pos x="1217" y="774"/>
                  </a:cxn>
                  <a:cxn ang="0">
                    <a:pos x="1226" y="760"/>
                  </a:cxn>
                  <a:cxn ang="0">
                    <a:pos x="1240" y="724"/>
                  </a:cxn>
                  <a:cxn ang="0">
                    <a:pos x="1256" y="649"/>
                  </a:cxn>
                  <a:cxn ang="0">
                    <a:pos x="1286" y="584"/>
                  </a:cxn>
                  <a:cxn ang="0">
                    <a:pos x="1313" y="525"/>
                  </a:cxn>
                  <a:cxn ang="0">
                    <a:pos x="1351" y="435"/>
                  </a:cxn>
                  <a:cxn ang="0">
                    <a:pos x="1404" y="353"/>
                  </a:cxn>
                  <a:cxn ang="0">
                    <a:pos x="1460" y="252"/>
                  </a:cxn>
                  <a:cxn ang="0">
                    <a:pos x="1509" y="131"/>
                  </a:cxn>
                  <a:cxn ang="0">
                    <a:pos x="1516" y="71"/>
                  </a:cxn>
                  <a:cxn ang="0">
                    <a:pos x="1506" y="49"/>
                  </a:cxn>
                  <a:cxn ang="0">
                    <a:pos x="1465" y="35"/>
                  </a:cxn>
                  <a:cxn ang="0">
                    <a:pos x="1425" y="37"/>
                  </a:cxn>
                  <a:cxn ang="0">
                    <a:pos x="781" y="47"/>
                  </a:cxn>
                  <a:cxn ang="0">
                    <a:pos x="307" y="65"/>
                  </a:cxn>
                  <a:cxn ang="0">
                    <a:pos x="295" y="101"/>
                  </a:cxn>
                  <a:cxn ang="0">
                    <a:pos x="257" y="189"/>
                  </a:cxn>
                  <a:cxn ang="0">
                    <a:pos x="245" y="243"/>
                  </a:cxn>
                  <a:cxn ang="0">
                    <a:pos x="228" y="311"/>
                  </a:cxn>
                  <a:cxn ang="0">
                    <a:pos x="196" y="371"/>
                  </a:cxn>
                  <a:cxn ang="0">
                    <a:pos x="150" y="466"/>
                  </a:cxn>
                  <a:cxn ang="0">
                    <a:pos x="135" y="518"/>
                  </a:cxn>
                  <a:cxn ang="0">
                    <a:pos x="104" y="613"/>
                  </a:cxn>
                  <a:cxn ang="0">
                    <a:pos x="74" y="660"/>
                  </a:cxn>
                  <a:cxn ang="0">
                    <a:pos x="52" y="709"/>
                  </a:cxn>
                  <a:cxn ang="0">
                    <a:pos x="36" y="756"/>
                  </a:cxn>
                  <a:cxn ang="0">
                    <a:pos x="32" y="773"/>
                  </a:cxn>
                  <a:cxn ang="0">
                    <a:pos x="17" y="780"/>
                  </a:cxn>
                  <a:cxn ang="0">
                    <a:pos x="4" y="774"/>
                  </a:cxn>
                  <a:cxn ang="0">
                    <a:pos x="0" y="762"/>
                  </a:cxn>
                  <a:cxn ang="0">
                    <a:pos x="13" y="713"/>
                  </a:cxn>
                  <a:cxn ang="0">
                    <a:pos x="42" y="646"/>
                  </a:cxn>
                  <a:cxn ang="0">
                    <a:pos x="79" y="583"/>
                  </a:cxn>
                  <a:cxn ang="0">
                    <a:pos x="98" y="520"/>
                  </a:cxn>
                  <a:cxn ang="0">
                    <a:pos x="128" y="431"/>
                  </a:cxn>
                  <a:cxn ang="0">
                    <a:pos x="164" y="359"/>
                  </a:cxn>
                  <a:cxn ang="0">
                    <a:pos x="198" y="289"/>
                  </a:cxn>
                  <a:cxn ang="0">
                    <a:pos x="212" y="219"/>
                  </a:cxn>
                  <a:cxn ang="0">
                    <a:pos x="237" y="133"/>
                  </a:cxn>
                  <a:cxn ang="0">
                    <a:pos x="265" y="77"/>
                  </a:cxn>
                  <a:cxn ang="0">
                    <a:pos x="276" y="43"/>
                  </a:cxn>
                  <a:cxn ang="0">
                    <a:pos x="303" y="24"/>
                  </a:cxn>
                  <a:cxn ang="0">
                    <a:pos x="375" y="18"/>
                  </a:cxn>
                  <a:cxn ang="0">
                    <a:pos x="411" y="13"/>
                  </a:cxn>
                  <a:cxn ang="0">
                    <a:pos x="479" y="13"/>
                  </a:cxn>
                  <a:cxn ang="0">
                    <a:pos x="668" y="15"/>
                  </a:cxn>
                  <a:cxn ang="0">
                    <a:pos x="1159" y="4"/>
                  </a:cxn>
                  <a:cxn ang="0">
                    <a:pos x="1375" y="1"/>
                  </a:cxn>
                  <a:cxn ang="0">
                    <a:pos x="1481" y="2"/>
                  </a:cxn>
                  <a:cxn ang="0">
                    <a:pos x="1535" y="17"/>
                  </a:cxn>
                  <a:cxn ang="0">
                    <a:pos x="1547" y="34"/>
                  </a:cxn>
                  <a:cxn ang="0">
                    <a:pos x="1550" y="109"/>
                  </a:cxn>
                  <a:cxn ang="0">
                    <a:pos x="1516" y="216"/>
                  </a:cxn>
                  <a:cxn ang="0">
                    <a:pos x="1472" y="303"/>
                  </a:cxn>
                  <a:cxn ang="0">
                    <a:pos x="1406" y="412"/>
                  </a:cxn>
                  <a:cxn ang="0">
                    <a:pos x="1362" y="503"/>
                  </a:cxn>
                  <a:cxn ang="0">
                    <a:pos x="1315" y="608"/>
                  </a:cxn>
                  <a:cxn ang="0">
                    <a:pos x="1277" y="715"/>
                  </a:cxn>
                  <a:cxn ang="0">
                    <a:pos x="1261" y="773"/>
                  </a:cxn>
                  <a:cxn ang="0">
                    <a:pos x="1244" y="796"/>
                  </a:cxn>
                </a:cxnLst>
                <a:rect b="b" l="0" r="r" t="0"/>
                <a:pathLst>
                  <a:path h="798" w="1553">
                    <a:moveTo>
                      <a:pt x="1235" y="798"/>
                    </a:moveTo>
                    <a:lnTo>
                      <a:pt x="1235" y="798"/>
                    </a:lnTo>
                    <a:lnTo>
                      <a:pt x="1229" y="797"/>
                    </a:lnTo>
                    <a:lnTo>
                      <a:pt x="1226" y="796"/>
                    </a:lnTo>
                    <a:lnTo>
                      <a:pt x="1224" y="794"/>
                    </a:lnTo>
                    <a:lnTo>
                      <a:pt x="1220" y="792"/>
                    </a:lnTo>
                    <a:lnTo>
                      <a:pt x="1219" y="789"/>
                    </a:lnTo>
                    <a:lnTo>
                      <a:pt x="1217" y="786"/>
                    </a:lnTo>
                    <a:lnTo>
                      <a:pt x="1217" y="781"/>
                    </a:lnTo>
                    <a:lnTo>
                      <a:pt x="1217" y="774"/>
                    </a:lnTo>
                    <a:lnTo>
                      <a:pt x="1217" y="774"/>
                    </a:lnTo>
                    <a:lnTo>
                      <a:pt x="1218" y="770"/>
                    </a:lnTo>
                    <a:lnTo>
                      <a:pt x="1219" y="766"/>
                    </a:lnTo>
                    <a:lnTo>
                      <a:pt x="1222" y="763"/>
                    </a:lnTo>
                    <a:lnTo>
                      <a:pt x="1226" y="760"/>
                    </a:lnTo>
                    <a:lnTo>
                      <a:pt x="1228" y="759"/>
                    </a:lnTo>
                    <a:lnTo>
                      <a:pt x="1229" y="757"/>
                    </a:lnTo>
                    <a:lnTo>
                      <a:pt x="1229" y="757"/>
                    </a:lnTo>
                    <a:lnTo>
                      <a:pt x="1235" y="741"/>
                    </a:lnTo>
                    <a:lnTo>
                      <a:pt x="1240" y="724"/>
                    </a:lnTo>
                    <a:lnTo>
                      <a:pt x="1244" y="705"/>
                    </a:lnTo>
                    <a:lnTo>
                      <a:pt x="1248" y="686"/>
                    </a:lnTo>
                    <a:lnTo>
                      <a:pt x="1248" y="686"/>
                    </a:lnTo>
                    <a:lnTo>
                      <a:pt x="1251" y="667"/>
                    </a:lnTo>
                    <a:lnTo>
                      <a:pt x="1256" y="649"/>
                    </a:lnTo>
                    <a:lnTo>
                      <a:pt x="1256" y="649"/>
                    </a:lnTo>
                    <a:lnTo>
                      <a:pt x="1262" y="632"/>
                    </a:lnTo>
                    <a:lnTo>
                      <a:pt x="1269" y="616"/>
                    </a:lnTo>
                    <a:lnTo>
                      <a:pt x="1277" y="599"/>
                    </a:lnTo>
                    <a:lnTo>
                      <a:pt x="1286" y="584"/>
                    </a:lnTo>
                    <a:lnTo>
                      <a:pt x="1286" y="584"/>
                    </a:lnTo>
                    <a:lnTo>
                      <a:pt x="1294" y="566"/>
                    </a:lnTo>
                    <a:lnTo>
                      <a:pt x="1302" y="549"/>
                    </a:lnTo>
                    <a:lnTo>
                      <a:pt x="1302" y="549"/>
                    </a:lnTo>
                    <a:lnTo>
                      <a:pt x="1313" y="525"/>
                    </a:lnTo>
                    <a:lnTo>
                      <a:pt x="1323" y="500"/>
                    </a:lnTo>
                    <a:lnTo>
                      <a:pt x="1323" y="500"/>
                    </a:lnTo>
                    <a:lnTo>
                      <a:pt x="1336" y="468"/>
                    </a:lnTo>
                    <a:lnTo>
                      <a:pt x="1351" y="435"/>
                    </a:lnTo>
                    <a:lnTo>
                      <a:pt x="1351" y="435"/>
                    </a:lnTo>
                    <a:lnTo>
                      <a:pt x="1359" y="421"/>
                    </a:lnTo>
                    <a:lnTo>
                      <a:pt x="1368" y="405"/>
                    </a:lnTo>
                    <a:lnTo>
                      <a:pt x="1387" y="377"/>
                    </a:lnTo>
                    <a:lnTo>
                      <a:pt x="1387" y="377"/>
                    </a:lnTo>
                    <a:lnTo>
                      <a:pt x="1404" y="353"/>
                    </a:lnTo>
                    <a:lnTo>
                      <a:pt x="1411" y="340"/>
                    </a:lnTo>
                    <a:lnTo>
                      <a:pt x="1419" y="328"/>
                    </a:lnTo>
                    <a:lnTo>
                      <a:pt x="1430" y="307"/>
                    </a:lnTo>
                    <a:lnTo>
                      <a:pt x="1430" y="307"/>
                    </a:lnTo>
                    <a:lnTo>
                      <a:pt x="1460" y="252"/>
                    </a:lnTo>
                    <a:lnTo>
                      <a:pt x="1474" y="222"/>
                    </a:lnTo>
                    <a:lnTo>
                      <a:pt x="1488" y="192"/>
                    </a:lnTo>
                    <a:lnTo>
                      <a:pt x="1499" y="162"/>
                    </a:lnTo>
                    <a:lnTo>
                      <a:pt x="1504" y="146"/>
                    </a:lnTo>
                    <a:lnTo>
                      <a:pt x="1509" y="131"/>
                    </a:lnTo>
                    <a:lnTo>
                      <a:pt x="1512" y="116"/>
                    </a:lnTo>
                    <a:lnTo>
                      <a:pt x="1514" y="101"/>
                    </a:lnTo>
                    <a:lnTo>
                      <a:pt x="1515" y="85"/>
                    </a:lnTo>
                    <a:lnTo>
                      <a:pt x="1516" y="71"/>
                    </a:lnTo>
                    <a:lnTo>
                      <a:pt x="1516" y="71"/>
                    </a:lnTo>
                    <a:lnTo>
                      <a:pt x="1515" y="65"/>
                    </a:lnTo>
                    <a:lnTo>
                      <a:pt x="1514" y="60"/>
                    </a:lnTo>
                    <a:lnTo>
                      <a:pt x="1512" y="56"/>
                    </a:lnTo>
                    <a:lnTo>
                      <a:pt x="1510" y="52"/>
                    </a:lnTo>
                    <a:lnTo>
                      <a:pt x="1506" y="49"/>
                    </a:lnTo>
                    <a:lnTo>
                      <a:pt x="1503" y="46"/>
                    </a:lnTo>
                    <a:lnTo>
                      <a:pt x="1495" y="42"/>
                    </a:lnTo>
                    <a:lnTo>
                      <a:pt x="1486" y="38"/>
                    </a:lnTo>
                    <a:lnTo>
                      <a:pt x="1475" y="36"/>
                    </a:lnTo>
                    <a:lnTo>
                      <a:pt x="1465" y="35"/>
                    </a:lnTo>
                    <a:lnTo>
                      <a:pt x="1456" y="35"/>
                    </a:lnTo>
                    <a:lnTo>
                      <a:pt x="1456" y="35"/>
                    </a:lnTo>
                    <a:lnTo>
                      <a:pt x="1439" y="36"/>
                    </a:lnTo>
                    <a:lnTo>
                      <a:pt x="1425" y="37"/>
                    </a:lnTo>
                    <a:lnTo>
                      <a:pt x="1425" y="37"/>
                    </a:lnTo>
                    <a:lnTo>
                      <a:pt x="1404" y="37"/>
                    </a:lnTo>
                    <a:lnTo>
                      <a:pt x="1272" y="37"/>
                    </a:lnTo>
                    <a:lnTo>
                      <a:pt x="1272" y="37"/>
                    </a:lnTo>
                    <a:lnTo>
                      <a:pt x="1092" y="41"/>
                    </a:lnTo>
                    <a:lnTo>
                      <a:pt x="781" y="47"/>
                    </a:lnTo>
                    <a:lnTo>
                      <a:pt x="314" y="57"/>
                    </a:lnTo>
                    <a:lnTo>
                      <a:pt x="309" y="57"/>
                    </a:lnTo>
                    <a:lnTo>
                      <a:pt x="308" y="61"/>
                    </a:lnTo>
                    <a:lnTo>
                      <a:pt x="308" y="61"/>
                    </a:lnTo>
                    <a:lnTo>
                      <a:pt x="307" y="65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1" y="83"/>
                    </a:lnTo>
                    <a:lnTo>
                      <a:pt x="295" y="101"/>
                    </a:lnTo>
                    <a:lnTo>
                      <a:pt x="280" y="134"/>
                    </a:lnTo>
                    <a:lnTo>
                      <a:pt x="280" y="134"/>
                    </a:lnTo>
                    <a:lnTo>
                      <a:pt x="272" y="151"/>
                    </a:lnTo>
                    <a:lnTo>
                      <a:pt x="264" y="170"/>
                    </a:lnTo>
                    <a:lnTo>
                      <a:pt x="257" y="189"/>
                    </a:lnTo>
                    <a:lnTo>
                      <a:pt x="251" y="207"/>
                    </a:lnTo>
                    <a:lnTo>
                      <a:pt x="251" y="207"/>
                    </a:lnTo>
                    <a:lnTo>
                      <a:pt x="248" y="225"/>
                    </a:lnTo>
                    <a:lnTo>
                      <a:pt x="245" y="243"/>
                    </a:lnTo>
                    <a:lnTo>
                      <a:pt x="245" y="243"/>
                    </a:lnTo>
                    <a:lnTo>
                      <a:pt x="241" y="272"/>
                    </a:lnTo>
                    <a:lnTo>
                      <a:pt x="238" y="285"/>
                    </a:lnTo>
                    <a:lnTo>
                      <a:pt x="234" y="299"/>
                    </a:lnTo>
                    <a:lnTo>
                      <a:pt x="234" y="299"/>
                    </a:lnTo>
                    <a:lnTo>
                      <a:pt x="228" y="311"/>
                    </a:lnTo>
                    <a:lnTo>
                      <a:pt x="222" y="322"/>
                    </a:lnTo>
                    <a:lnTo>
                      <a:pt x="210" y="345"/>
                    </a:lnTo>
                    <a:lnTo>
                      <a:pt x="210" y="345"/>
                    </a:lnTo>
                    <a:lnTo>
                      <a:pt x="196" y="371"/>
                    </a:lnTo>
                    <a:lnTo>
                      <a:pt x="196" y="371"/>
                    </a:lnTo>
                    <a:lnTo>
                      <a:pt x="182" y="400"/>
                    </a:lnTo>
                    <a:lnTo>
                      <a:pt x="182" y="400"/>
                    </a:lnTo>
                    <a:lnTo>
                      <a:pt x="171" y="422"/>
                    </a:lnTo>
                    <a:lnTo>
                      <a:pt x="159" y="444"/>
                    </a:lnTo>
                    <a:lnTo>
                      <a:pt x="150" y="466"/>
                    </a:lnTo>
                    <a:lnTo>
                      <a:pt x="146" y="477"/>
                    </a:lnTo>
                    <a:lnTo>
                      <a:pt x="143" y="487"/>
                    </a:lnTo>
                    <a:lnTo>
                      <a:pt x="143" y="487"/>
                    </a:lnTo>
                    <a:lnTo>
                      <a:pt x="135" y="518"/>
                    </a:lnTo>
                    <a:lnTo>
                      <a:pt x="135" y="518"/>
                    </a:lnTo>
                    <a:lnTo>
                      <a:pt x="126" y="553"/>
                    </a:lnTo>
                    <a:lnTo>
                      <a:pt x="116" y="588"/>
                    </a:lnTo>
                    <a:lnTo>
                      <a:pt x="116" y="588"/>
                    </a:lnTo>
                    <a:lnTo>
                      <a:pt x="110" y="600"/>
                    </a:lnTo>
                    <a:lnTo>
                      <a:pt x="104" y="613"/>
                    </a:lnTo>
                    <a:lnTo>
                      <a:pt x="97" y="625"/>
                    </a:lnTo>
                    <a:lnTo>
                      <a:pt x="89" y="637"/>
                    </a:lnTo>
                    <a:lnTo>
                      <a:pt x="89" y="637"/>
                    </a:lnTo>
                    <a:lnTo>
                      <a:pt x="81" y="648"/>
                    </a:lnTo>
                    <a:lnTo>
                      <a:pt x="74" y="660"/>
                    </a:lnTo>
                    <a:lnTo>
                      <a:pt x="68" y="673"/>
                    </a:lnTo>
                    <a:lnTo>
                      <a:pt x="62" y="686"/>
                    </a:lnTo>
                    <a:lnTo>
                      <a:pt x="62" y="686"/>
                    </a:lnTo>
                    <a:lnTo>
                      <a:pt x="58" y="697"/>
                    </a:lnTo>
                    <a:lnTo>
                      <a:pt x="52" y="709"/>
                    </a:lnTo>
                    <a:lnTo>
                      <a:pt x="52" y="709"/>
                    </a:lnTo>
                    <a:lnTo>
                      <a:pt x="47" y="723"/>
                    </a:lnTo>
                    <a:lnTo>
                      <a:pt x="41" y="736"/>
                    </a:lnTo>
                    <a:lnTo>
                      <a:pt x="38" y="750"/>
                    </a:lnTo>
                    <a:lnTo>
                      <a:pt x="36" y="756"/>
                    </a:lnTo>
                    <a:lnTo>
                      <a:pt x="36" y="762"/>
                    </a:lnTo>
                    <a:lnTo>
                      <a:pt x="36" y="762"/>
                    </a:lnTo>
                    <a:lnTo>
                      <a:pt x="35" y="766"/>
                    </a:lnTo>
                    <a:lnTo>
                      <a:pt x="34" y="770"/>
                    </a:lnTo>
                    <a:lnTo>
                      <a:pt x="32" y="773"/>
                    </a:lnTo>
                    <a:lnTo>
                      <a:pt x="30" y="775"/>
                    </a:lnTo>
                    <a:lnTo>
                      <a:pt x="26" y="777"/>
                    </a:lnTo>
                    <a:lnTo>
                      <a:pt x="23" y="779"/>
                    </a:lnTo>
                    <a:lnTo>
                      <a:pt x="17" y="780"/>
                    </a:lnTo>
                    <a:lnTo>
                      <a:pt x="17" y="780"/>
                    </a:lnTo>
                    <a:lnTo>
                      <a:pt x="13" y="780"/>
                    </a:lnTo>
                    <a:lnTo>
                      <a:pt x="10" y="779"/>
                    </a:lnTo>
                    <a:lnTo>
                      <a:pt x="7" y="776"/>
                    </a:lnTo>
                    <a:lnTo>
                      <a:pt x="4" y="774"/>
                    </a:lnTo>
                    <a:lnTo>
                      <a:pt x="4" y="774"/>
                    </a:lnTo>
                    <a:lnTo>
                      <a:pt x="2" y="772"/>
                    </a:lnTo>
                    <a:lnTo>
                      <a:pt x="1" y="769"/>
                    </a:lnTo>
                    <a:lnTo>
                      <a:pt x="0" y="766"/>
                    </a:lnTo>
                    <a:lnTo>
                      <a:pt x="0" y="762"/>
                    </a:lnTo>
                    <a:lnTo>
                      <a:pt x="0" y="762"/>
                    </a:lnTo>
                    <a:lnTo>
                      <a:pt x="1" y="750"/>
                    </a:lnTo>
                    <a:lnTo>
                      <a:pt x="4" y="737"/>
                    </a:lnTo>
                    <a:lnTo>
                      <a:pt x="8" y="726"/>
                    </a:lnTo>
                    <a:lnTo>
                      <a:pt x="13" y="713"/>
                    </a:lnTo>
                    <a:lnTo>
                      <a:pt x="13" y="713"/>
                    </a:lnTo>
                    <a:lnTo>
                      <a:pt x="18" y="703"/>
                    </a:lnTo>
                    <a:lnTo>
                      <a:pt x="22" y="690"/>
                    </a:lnTo>
                    <a:lnTo>
                      <a:pt x="22" y="690"/>
                    </a:lnTo>
                    <a:lnTo>
                      <a:pt x="32" y="668"/>
                    </a:lnTo>
                    <a:lnTo>
                      <a:pt x="42" y="646"/>
                    </a:lnTo>
                    <a:lnTo>
                      <a:pt x="54" y="624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4" y="593"/>
                    </a:lnTo>
                    <a:lnTo>
                      <a:pt x="79" y="583"/>
                    </a:lnTo>
                    <a:lnTo>
                      <a:pt x="83" y="573"/>
                    </a:lnTo>
                    <a:lnTo>
                      <a:pt x="87" y="563"/>
                    </a:lnTo>
                    <a:lnTo>
                      <a:pt x="93" y="541"/>
                    </a:lnTo>
                    <a:lnTo>
                      <a:pt x="98" y="520"/>
                    </a:lnTo>
                    <a:lnTo>
                      <a:pt x="98" y="520"/>
                    </a:lnTo>
                    <a:lnTo>
                      <a:pt x="104" y="492"/>
                    </a:lnTo>
                    <a:lnTo>
                      <a:pt x="104" y="492"/>
                    </a:lnTo>
                    <a:lnTo>
                      <a:pt x="110" y="472"/>
                    </a:lnTo>
                    <a:lnTo>
                      <a:pt x="119" y="451"/>
                    </a:lnTo>
                    <a:lnTo>
                      <a:pt x="128" y="431"/>
                    </a:lnTo>
                    <a:lnTo>
                      <a:pt x="137" y="412"/>
                    </a:lnTo>
                    <a:lnTo>
                      <a:pt x="143" y="401"/>
                    </a:lnTo>
                    <a:lnTo>
                      <a:pt x="143" y="401"/>
                    </a:lnTo>
                    <a:lnTo>
                      <a:pt x="153" y="381"/>
                    </a:lnTo>
                    <a:lnTo>
                      <a:pt x="164" y="359"/>
                    </a:lnTo>
                    <a:lnTo>
                      <a:pt x="164" y="359"/>
                    </a:lnTo>
                    <a:lnTo>
                      <a:pt x="183" y="325"/>
                    </a:lnTo>
                    <a:lnTo>
                      <a:pt x="191" y="307"/>
                    </a:lnTo>
                    <a:lnTo>
                      <a:pt x="198" y="289"/>
                    </a:lnTo>
                    <a:lnTo>
                      <a:pt x="198" y="289"/>
                    </a:lnTo>
                    <a:lnTo>
                      <a:pt x="202" y="277"/>
                    </a:lnTo>
                    <a:lnTo>
                      <a:pt x="205" y="264"/>
                    </a:lnTo>
                    <a:lnTo>
                      <a:pt x="209" y="240"/>
                    </a:lnTo>
                    <a:lnTo>
                      <a:pt x="209" y="240"/>
                    </a:lnTo>
                    <a:lnTo>
                      <a:pt x="212" y="219"/>
                    </a:lnTo>
                    <a:lnTo>
                      <a:pt x="216" y="198"/>
                    </a:lnTo>
                    <a:lnTo>
                      <a:pt x="216" y="198"/>
                    </a:lnTo>
                    <a:lnTo>
                      <a:pt x="222" y="176"/>
                    </a:lnTo>
                    <a:lnTo>
                      <a:pt x="230" y="155"/>
                    </a:lnTo>
                    <a:lnTo>
                      <a:pt x="237" y="133"/>
                    </a:lnTo>
                    <a:lnTo>
                      <a:pt x="246" y="113"/>
                    </a:lnTo>
                    <a:lnTo>
                      <a:pt x="246" y="113"/>
                    </a:lnTo>
                    <a:lnTo>
                      <a:pt x="253" y="99"/>
                    </a:lnTo>
                    <a:lnTo>
                      <a:pt x="253" y="99"/>
                    </a:lnTo>
                    <a:lnTo>
                      <a:pt x="265" y="77"/>
                    </a:lnTo>
                    <a:lnTo>
                      <a:pt x="269" y="65"/>
                    </a:lnTo>
                    <a:lnTo>
                      <a:pt x="273" y="54"/>
                    </a:lnTo>
                    <a:lnTo>
                      <a:pt x="273" y="54"/>
                    </a:lnTo>
                    <a:lnTo>
                      <a:pt x="274" y="48"/>
                    </a:lnTo>
                    <a:lnTo>
                      <a:pt x="276" y="43"/>
                    </a:lnTo>
                    <a:lnTo>
                      <a:pt x="278" y="38"/>
                    </a:lnTo>
                    <a:lnTo>
                      <a:pt x="282" y="34"/>
                    </a:lnTo>
                    <a:lnTo>
                      <a:pt x="287" y="31"/>
                    </a:lnTo>
                    <a:lnTo>
                      <a:pt x="292" y="28"/>
                    </a:lnTo>
                    <a:lnTo>
                      <a:pt x="303" y="24"/>
                    </a:lnTo>
                    <a:lnTo>
                      <a:pt x="316" y="22"/>
                    </a:lnTo>
                    <a:lnTo>
                      <a:pt x="329" y="20"/>
                    </a:lnTo>
                    <a:lnTo>
                      <a:pt x="356" y="19"/>
                    </a:lnTo>
                    <a:lnTo>
                      <a:pt x="356" y="19"/>
                    </a:lnTo>
                    <a:lnTo>
                      <a:pt x="375" y="18"/>
                    </a:lnTo>
                    <a:lnTo>
                      <a:pt x="382" y="18"/>
                    </a:lnTo>
                    <a:lnTo>
                      <a:pt x="389" y="16"/>
                    </a:lnTo>
                    <a:lnTo>
                      <a:pt x="389" y="16"/>
                    </a:lnTo>
                    <a:lnTo>
                      <a:pt x="400" y="14"/>
                    </a:lnTo>
                    <a:lnTo>
                      <a:pt x="411" y="13"/>
                    </a:lnTo>
                    <a:lnTo>
                      <a:pt x="423" y="12"/>
                    </a:lnTo>
                    <a:lnTo>
                      <a:pt x="437" y="12"/>
                    </a:lnTo>
                    <a:lnTo>
                      <a:pt x="437" y="12"/>
                    </a:lnTo>
                    <a:lnTo>
                      <a:pt x="459" y="12"/>
                    </a:lnTo>
                    <a:lnTo>
                      <a:pt x="479" y="13"/>
                    </a:lnTo>
                    <a:lnTo>
                      <a:pt x="479" y="13"/>
                    </a:lnTo>
                    <a:lnTo>
                      <a:pt x="500" y="14"/>
                    </a:lnTo>
                    <a:lnTo>
                      <a:pt x="519" y="15"/>
                    </a:lnTo>
                    <a:lnTo>
                      <a:pt x="668" y="15"/>
                    </a:lnTo>
                    <a:lnTo>
                      <a:pt x="668" y="15"/>
                    </a:lnTo>
                    <a:lnTo>
                      <a:pt x="751" y="14"/>
                    </a:lnTo>
                    <a:lnTo>
                      <a:pt x="833" y="13"/>
                    </a:lnTo>
                    <a:lnTo>
                      <a:pt x="997" y="8"/>
                    </a:lnTo>
                    <a:lnTo>
                      <a:pt x="997" y="8"/>
                    </a:lnTo>
                    <a:lnTo>
                      <a:pt x="1159" y="4"/>
                    </a:lnTo>
                    <a:lnTo>
                      <a:pt x="1241" y="2"/>
                    </a:lnTo>
                    <a:lnTo>
                      <a:pt x="1323" y="2"/>
                    </a:lnTo>
                    <a:lnTo>
                      <a:pt x="1323" y="2"/>
                    </a:lnTo>
                    <a:lnTo>
                      <a:pt x="1375" y="1"/>
                    </a:lnTo>
                    <a:lnTo>
                      <a:pt x="1375" y="1"/>
                    </a:lnTo>
                    <a:lnTo>
                      <a:pt x="1427" y="0"/>
                    </a:lnTo>
                    <a:lnTo>
                      <a:pt x="1427" y="0"/>
                    </a:lnTo>
                    <a:lnTo>
                      <a:pt x="1456" y="1"/>
                    </a:lnTo>
                    <a:lnTo>
                      <a:pt x="1481" y="2"/>
                    </a:lnTo>
                    <a:lnTo>
                      <a:pt x="1481" y="2"/>
                    </a:lnTo>
                    <a:lnTo>
                      <a:pt x="1496" y="3"/>
                    </a:lnTo>
                    <a:lnTo>
                      <a:pt x="1506" y="5"/>
                    </a:lnTo>
                    <a:lnTo>
                      <a:pt x="1517" y="7"/>
                    </a:lnTo>
                    <a:lnTo>
                      <a:pt x="1526" y="12"/>
                    </a:lnTo>
                    <a:lnTo>
                      <a:pt x="1535" y="17"/>
                    </a:lnTo>
                    <a:lnTo>
                      <a:pt x="1539" y="21"/>
                    </a:lnTo>
                    <a:lnTo>
                      <a:pt x="1542" y="25"/>
                    </a:lnTo>
                    <a:lnTo>
                      <a:pt x="1545" y="29"/>
                    </a:lnTo>
                    <a:lnTo>
                      <a:pt x="1547" y="34"/>
                    </a:lnTo>
                    <a:lnTo>
                      <a:pt x="1547" y="34"/>
                    </a:lnTo>
                    <a:lnTo>
                      <a:pt x="1550" y="49"/>
                    </a:lnTo>
                    <a:lnTo>
                      <a:pt x="1552" y="63"/>
                    </a:lnTo>
                    <a:lnTo>
                      <a:pt x="1553" y="78"/>
                    </a:lnTo>
                    <a:lnTo>
                      <a:pt x="1552" y="93"/>
                    </a:lnTo>
                    <a:lnTo>
                      <a:pt x="1550" y="109"/>
                    </a:lnTo>
                    <a:lnTo>
                      <a:pt x="1548" y="123"/>
                    </a:lnTo>
                    <a:lnTo>
                      <a:pt x="1544" y="139"/>
                    </a:lnTo>
                    <a:lnTo>
                      <a:pt x="1540" y="155"/>
                    </a:lnTo>
                    <a:lnTo>
                      <a:pt x="1528" y="186"/>
                    </a:lnTo>
                    <a:lnTo>
                      <a:pt x="1516" y="216"/>
                    </a:lnTo>
                    <a:lnTo>
                      <a:pt x="1502" y="244"/>
                    </a:lnTo>
                    <a:lnTo>
                      <a:pt x="1489" y="271"/>
                    </a:lnTo>
                    <a:lnTo>
                      <a:pt x="1486" y="277"/>
                    </a:lnTo>
                    <a:lnTo>
                      <a:pt x="1486" y="277"/>
                    </a:lnTo>
                    <a:lnTo>
                      <a:pt x="1472" y="303"/>
                    </a:lnTo>
                    <a:lnTo>
                      <a:pt x="1457" y="329"/>
                    </a:lnTo>
                    <a:lnTo>
                      <a:pt x="1427" y="378"/>
                    </a:lnTo>
                    <a:lnTo>
                      <a:pt x="1427" y="378"/>
                    </a:lnTo>
                    <a:lnTo>
                      <a:pt x="1406" y="412"/>
                    </a:lnTo>
                    <a:lnTo>
                      <a:pt x="1406" y="412"/>
                    </a:lnTo>
                    <a:lnTo>
                      <a:pt x="1393" y="433"/>
                    </a:lnTo>
                    <a:lnTo>
                      <a:pt x="1382" y="456"/>
                    </a:lnTo>
                    <a:lnTo>
                      <a:pt x="1372" y="479"/>
                    </a:lnTo>
                    <a:lnTo>
                      <a:pt x="1362" y="503"/>
                    </a:lnTo>
                    <a:lnTo>
                      <a:pt x="1362" y="503"/>
                    </a:lnTo>
                    <a:lnTo>
                      <a:pt x="1346" y="540"/>
                    </a:lnTo>
                    <a:lnTo>
                      <a:pt x="1346" y="540"/>
                    </a:lnTo>
                    <a:lnTo>
                      <a:pt x="1327" y="581"/>
                    </a:lnTo>
                    <a:lnTo>
                      <a:pt x="1327" y="581"/>
                    </a:lnTo>
                    <a:lnTo>
                      <a:pt x="1315" y="608"/>
                    </a:lnTo>
                    <a:lnTo>
                      <a:pt x="1302" y="633"/>
                    </a:lnTo>
                    <a:lnTo>
                      <a:pt x="1292" y="660"/>
                    </a:lnTo>
                    <a:lnTo>
                      <a:pt x="1284" y="689"/>
                    </a:lnTo>
                    <a:lnTo>
                      <a:pt x="1284" y="689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2" y="735"/>
                    </a:lnTo>
                    <a:lnTo>
                      <a:pt x="1267" y="755"/>
                    </a:lnTo>
                    <a:lnTo>
                      <a:pt x="1264" y="765"/>
                    </a:lnTo>
                    <a:lnTo>
                      <a:pt x="1261" y="773"/>
                    </a:lnTo>
                    <a:lnTo>
                      <a:pt x="1256" y="783"/>
                    </a:lnTo>
                    <a:lnTo>
                      <a:pt x="1251" y="790"/>
                    </a:lnTo>
                    <a:lnTo>
                      <a:pt x="1251" y="790"/>
                    </a:lnTo>
                    <a:lnTo>
                      <a:pt x="1248" y="794"/>
                    </a:lnTo>
                    <a:lnTo>
                      <a:pt x="1244" y="796"/>
                    </a:lnTo>
                    <a:lnTo>
                      <a:pt x="1240" y="798"/>
                    </a:lnTo>
                    <a:lnTo>
                      <a:pt x="1235" y="798"/>
                    </a:lnTo>
                    <a:lnTo>
                      <a:pt x="1235" y="798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514975" y="1631315"/>
            <a:ext cx="812800" cy="821055"/>
            <a:chOff x="6052873" y="3443183"/>
            <a:chExt cx="1306195" cy="1319530"/>
          </a:xfrm>
        </p:grpSpPr>
        <p:sp>
          <p:nvSpPr>
            <p:cNvPr id="43" name="椭圆 31"/>
            <p:cNvSpPr/>
            <p:nvPr/>
          </p:nvSpPr>
          <p:spPr>
            <a:xfrm rot="15654318">
              <a:off x="6046205" y="3449850"/>
              <a:ext cx="1319530" cy="1306195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384118" y="3778610"/>
              <a:ext cx="737002" cy="560287"/>
              <a:chOff x="4095751" y="2149476"/>
              <a:chExt cx="854074" cy="64928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5" name="Freeform 981"/>
              <p:cNvSpPr/>
              <p:nvPr/>
            </p:nvSpPr>
            <p:spPr bwMode="auto">
              <a:xfrm>
                <a:off x="4114801" y="2484438"/>
                <a:ext cx="41275" cy="42863"/>
              </a:xfrm>
              <a:custGeom>
                <a:cxnLst>
                  <a:cxn ang="0">
                    <a:pos x="72" y="1"/>
                  </a:cxn>
                  <a:cxn ang="0">
                    <a:pos x="72" y="1"/>
                  </a:cxn>
                  <a:cxn ang="0">
                    <a:pos x="51" y="17"/>
                  </a:cxn>
                  <a:cxn ang="0">
                    <a:pos x="33" y="34"/>
                  </a:cxn>
                  <a:cxn ang="0">
                    <a:pos x="23" y="45"/>
                  </a:cxn>
                  <a:cxn ang="0">
                    <a:pos x="15" y="54"/>
                  </a:cxn>
                  <a:cxn ang="0">
                    <a:pos x="8" y="64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0" y="78"/>
                  </a:cxn>
                  <a:cxn ang="0">
                    <a:pos x="1" y="79"/>
                  </a:cxn>
                  <a:cxn ang="0">
                    <a:pos x="2" y="81"/>
                  </a:cxn>
                  <a:cxn ang="0">
                    <a:pos x="3" y="82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8" y="82"/>
                  </a:cxn>
                  <a:cxn ang="0">
                    <a:pos x="9" y="80"/>
                  </a:cxn>
                  <a:cxn ang="0">
                    <a:pos x="9" y="80"/>
                  </a:cxn>
                  <a:cxn ang="0">
                    <a:pos x="15" y="70"/>
                  </a:cxn>
                  <a:cxn ang="0">
                    <a:pos x="23" y="60"/>
                  </a:cxn>
                  <a:cxn ang="0">
                    <a:pos x="31" y="51"/>
                  </a:cxn>
                  <a:cxn ang="0">
                    <a:pos x="39" y="42"/>
                  </a:cxn>
                  <a:cxn ang="0">
                    <a:pos x="58" y="25"/>
                  </a:cxn>
                  <a:cxn ang="0">
                    <a:pos x="77" y="9"/>
                  </a:cxn>
                  <a:cxn ang="0">
                    <a:pos x="77" y="9"/>
                  </a:cxn>
                  <a:cxn ang="0">
                    <a:pos x="78" y="7"/>
                  </a:cxn>
                  <a:cxn ang="0">
                    <a:pos x="79" y="6"/>
                  </a:cxn>
                  <a:cxn ang="0">
                    <a:pos x="78" y="2"/>
                  </a:cxn>
                  <a:cxn ang="0">
                    <a:pos x="77" y="1"/>
                  </a:cxn>
                  <a:cxn ang="0">
                    <a:pos x="75" y="0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2" y="1"/>
                  </a:cxn>
                </a:cxnLst>
                <a:rect b="b" l="0" r="r" t="0"/>
                <a:pathLst>
                  <a:path h="83" w="79">
                    <a:moveTo>
                      <a:pt x="72" y="1"/>
                    </a:moveTo>
                    <a:lnTo>
                      <a:pt x="72" y="1"/>
                    </a:lnTo>
                    <a:lnTo>
                      <a:pt x="51" y="17"/>
                    </a:lnTo>
                    <a:lnTo>
                      <a:pt x="33" y="34"/>
                    </a:lnTo>
                    <a:lnTo>
                      <a:pt x="23" y="45"/>
                    </a:lnTo>
                    <a:lnTo>
                      <a:pt x="15" y="54"/>
                    </a:lnTo>
                    <a:lnTo>
                      <a:pt x="8" y="64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1" y="79"/>
                    </a:lnTo>
                    <a:lnTo>
                      <a:pt x="2" y="81"/>
                    </a:lnTo>
                    <a:lnTo>
                      <a:pt x="3" y="82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8" y="82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15" y="70"/>
                    </a:lnTo>
                    <a:lnTo>
                      <a:pt x="23" y="60"/>
                    </a:lnTo>
                    <a:lnTo>
                      <a:pt x="31" y="51"/>
                    </a:lnTo>
                    <a:lnTo>
                      <a:pt x="39" y="42"/>
                    </a:lnTo>
                    <a:lnTo>
                      <a:pt x="58" y="25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7"/>
                    </a:lnTo>
                    <a:lnTo>
                      <a:pt x="79" y="6"/>
                    </a:lnTo>
                    <a:lnTo>
                      <a:pt x="78" y="2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Freeform 982"/>
              <p:cNvSpPr/>
              <p:nvPr/>
            </p:nvSpPr>
            <p:spPr bwMode="auto">
              <a:xfrm>
                <a:off x="4122738" y="2492376"/>
                <a:ext cx="60325" cy="63500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20" y="87"/>
                  </a:cxn>
                  <a:cxn ang="0">
                    <a:pos x="10" y="99"/>
                  </a:cxn>
                  <a:cxn ang="0">
                    <a:pos x="4" y="105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0" y="117"/>
                  </a:cxn>
                  <a:cxn ang="0">
                    <a:pos x="2" y="119"/>
                  </a:cxn>
                  <a:cxn ang="0">
                    <a:pos x="4" y="120"/>
                  </a:cxn>
                  <a:cxn ang="0">
                    <a:pos x="6" y="120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13" y="110"/>
                  </a:cxn>
                  <a:cxn ang="0">
                    <a:pos x="18" y="103"/>
                  </a:cxn>
                  <a:cxn ang="0">
                    <a:pos x="30" y="90"/>
                  </a:cxn>
                  <a:cxn ang="0">
                    <a:pos x="55" y="65"/>
                  </a:cxn>
                  <a:cxn ang="0">
                    <a:pos x="55" y="65"/>
                  </a:cxn>
                  <a:cxn ang="0">
                    <a:pos x="113" y="7"/>
                  </a:cxn>
                  <a:cxn ang="0">
                    <a:pos x="113" y="7"/>
                  </a:cxn>
                  <a:cxn ang="0">
                    <a:pos x="114" y="6"/>
                  </a:cxn>
                  <a:cxn ang="0">
                    <a:pos x="114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1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b="b" l="0" r="r" t="0"/>
                <a:pathLst>
                  <a:path h="120" w="114">
                    <a:moveTo>
                      <a:pt x="106" y="1"/>
                    </a:moveTo>
                    <a:lnTo>
                      <a:pt x="106" y="1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20" y="87"/>
                    </a:lnTo>
                    <a:lnTo>
                      <a:pt x="10" y="99"/>
                    </a:lnTo>
                    <a:lnTo>
                      <a:pt x="4" y="105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2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13" y="110"/>
                    </a:lnTo>
                    <a:lnTo>
                      <a:pt x="18" y="103"/>
                    </a:lnTo>
                    <a:lnTo>
                      <a:pt x="30" y="90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Freeform 983"/>
              <p:cNvSpPr/>
              <p:nvPr/>
            </p:nvSpPr>
            <p:spPr bwMode="auto">
              <a:xfrm>
                <a:off x="4133851" y="2506663"/>
                <a:ext cx="88900" cy="85725"/>
              </a:xfrm>
              <a:custGeom>
                <a:cxnLst>
                  <a:cxn ang="0">
                    <a:pos x="161" y="1"/>
                  </a:cxn>
                  <a:cxn ang="0">
                    <a:pos x="161" y="1"/>
                  </a:cxn>
                  <a:cxn ang="0">
                    <a:pos x="141" y="21"/>
                  </a:cxn>
                  <a:cxn ang="0">
                    <a:pos x="122" y="41"/>
                  </a:cxn>
                  <a:cxn ang="0">
                    <a:pos x="82" y="79"/>
                  </a:cxn>
                  <a:cxn ang="0">
                    <a:pos x="41" y="118"/>
                  </a:cxn>
                  <a:cxn ang="0">
                    <a:pos x="2" y="156"/>
                  </a:cxn>
                  <a:cxn ang="0">
                    <a:pos x="2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1" y="161"/>
                  </a:cxn>
                  <a:cxn ang="0">
                    <a:pos x="2" y="163"/>
                  </a:cxn>
                  <a:cxn ang="0">
                    <a:pos x="3" y="164"/>
                  </a:cxn>
                  <a:cxn ang="0">
                    <a:pos x="5" y="164"/>
                  </a:cxn>
                  <a:cxn ang="0">
                    <a:pos x="6" y="164"/>
                  </a:cxn>
                  <a:cxn ang="0">
                    <a:pos x="8" y="163"/>
                  </a:cxn>
                  <a:cxn ang="0">
                    <a:pos x="8" y="163"/>
                  </a:cxn>
                  <a:cxn ang="0">
                    <a:pos x="49" y="125"/>
                  </a:cxn>
                  <a:cxn ang="0">
                    <a:pos x="89" y="87"/>
                  </a:cxn>
                  <a:cxn ang="0">
                    <a:pos x="128" y="48"/>
                  </a:cxn>
                  <a:cxn ang="0">
                    <a:pos x="148" y="29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8" y="6"/>
                  </a:cxn>
                  <a:cxn ang="0">
                    <a:pos x="168" y="4"/>
                  </a:cxn>
                  <a:cxn ang="0">
                    <a:pos x="168" y="3"/>
                  </a:cxn>
                  <a:cxn ang="0">
                    <a:pos x="167" y="1"/>
                  </a:cxn>
                  <a:cxn ang="0">
                    <a:pos x="165" y="0"/>
                  </a:cxn>
                  <a:cxn ang="0">
                    <a:pos x="164" y="0"/>
                  </a:cxn>
                  <a:cxn ang="0">
                    <a:pos x="162" y="0"/>
                  </a:cxn>
                  <a:cxn ang="0">
                    <a:pos x="161" y="1"/>
                  </a:cxn>
                  <a:cxn ang="0">
                    <a:pos x="161" y="1"/>
                  </a:cxn>
                </a:cxnLst>
                <a:rect b="b" l="0" r="r" t="0"/>
                <a:pathLst>
                  <a:path h="164" w="168">
                    <a:moveTo>
                      <a:pt x="161" y="1"/>
                    </a:moveTo>
                    <a:lnTo>
                      <a:pt x="161" y="1"/>
                    </a:lnTo>
                    <a:lnTo>
                      <a:pt x="141" y="21"/>
                    </a:lnTo>
                    <a:lnTo>
                      <a:pt x="122" y="41"/>
                    </a:lnTo>
                    <a:lnTo>
                      <a:pt x="82" y="79"/>
                    </a:lnTo>
                    <a:lnTo>
                      <a:pt x="41" y="118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1" y="161"/>
                    </a:lnTo>
                    <a:lnTo>
                      <a:pt x="2" y="163"/>
                    </a:lnTo>
                    <a:lnTo>
                      <a:pt x="3" y="164"/>
                    </a:lnTo>
                    <a:lnTo>
                      <a:pt x="5" y="164"/>
                    </a:lnTo>
                    <a:lnTo>
                      <a:pt x="6" y="164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49" y="125"/>
                    </a:lnTo>
                    <a:lnTo>
                      <a:pt x="89" y="87"/>
                    </a:lnTo>
                    <a:lnTo>
                      <a:pt x="128" y="48"/>
                    </a:lnTo>
                    <a:lnTo>
                      <a:pt x="148" y="29"/>
                    </a:lnTo>
                    <a:lnTo>
                      <a:pt x="167" y="8"/>
                    </a:lnTo>
                    <a:lnTo>
                      <a:pt x="167" y="8"/>
                    </a:lnTo>
                    <a:lnTo>
                      <a:pt x="168" y="6"/>
                    </a:lnTo>
                    <a:lnTo>
                      <a:pt x="168" y="4"/>
                    </a:lnTo>
                    <a:lnTo>
                      <a:pt x="168" y="3"/>
                    </a:lnTo>
                    <a:lnTo>
                      <a:pt x="167" y="1"/>
                    </a:lnTo>
                    <a:lnTo>
                      <a:pt x="165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Freeform 984"/>
              <p:cNvSpPr/>
              <p:nvPr/>
            </p:nvSpPr>
            <p:spPr bwMode="auto">
              <a:xfrm>
                <a:off x="4135438" y="2541588"/>
                <a:ext cx="88900" cy="87313"/>
              </a:xfrm>
              <a:custGeom>
                <a:cxnLst>
                  <a:cxn ang="0">
                    <a:pos x="162" y="1"/>
                  </a:cxn>
                  <a:cxn ang="0">
                    <a:pos x="162" y="1"/>
                  </a:cxn>
                  <a:cxn ang="0">
                    <a:pos x="150" y="9"/>
                  </a:cxn>
                  <a:cxn ang="0">
                    <a:pos x="140" y="19"/>
                  </a:cxn>
                  <a:cxn ang="0">
                    <a:pos x="119" y="37"/>
                  </a:cxn>
                  <a:cxn ang="0">
                    <a:pos x="81" y="78"/>
                  </a:cxn>
                  <a:cxn ang="0">
                    <a:pos x="81" y="78"/>
                  </a:cxn>
                  <a:cxn ang="0">
                    <a:pos x="71" y="88"/>
                  </a:cxn>
                  <a:cxn ang="0">
                    <a:pos x="58" y="97"/>
                  </a:cxn>
                  <a:cxn ang="0">
                    <a:pos x="47" y="107"/>
                  </a:cxn>
                  <a:cxn ang="0">
                    <a:pos x="35" y="116"/>
                  </a:cxn>
                  <a:cxn ang="0">
                    <a:pos x="35" y="116"/>
                  </a:cxn>
                  <a:cxn ang="0">
                    <a:pos x="26" y="126"/>
                  </a:cxn>
                  <a:cxn ang="0">
                    <a:pos x="17" y="136"/>
                  </a:cxn>
                  <a:cxn ang="0">
                    <a:pos x="8" y="147"/>
                  </a:cxn>
                  <a:cxn ang="0">
                    <a:pos x="1" y="158"/>
                  </a:cxn>
                  <a:cxn ang="0">
                    <a:pos x="1" y="158"/>
                  </a:cxn>
                  <a:cxn ang="0">
                    <a:pos x="0" y="160"/>
                  </a:cxn>
                  <a:cxn ang="0">
                    <a:pos x="0" y="162"/>
                  </a:cxn>
                  <a:cxn ang="0">
                    <a:pos x="1" y="163"/>
                  </a:cxn>
                  <a:cxn ang="0">
                    <a:pos x="2" y="165"/>
                  </a:cxn>
                  <a:cxn ang="0">
                    <a:pos x="4" y="165"/>
                  </a:cxn>
                  <a:cxn ang="0">
                    <a:pos x="6" y="165"/>
                  </a:cxn>
                  <a:cxn ang="0">
                    <a:pos x="7" y="165"/>
                  </a:cxn>
                  <a:cxn ang="0">
                    <a:pos x="9" y="163"/>
                  </a:cxn>
                  <a:cxn ang="0">
                    <a:pos x="9" y="163"/>
                  </a:cxn>
                  <a:cxn ang="0">
                    <a:pos x="17" y="152"/>
                  </a:cxn>
                  <a:cxn ang="0">
                    <a:pos x="25" y="142"/>
                  </a:cxn>
                  <a:cxn ang="0">
                    <a:pos x="33" y="132"/>
                  </a:cxn>
                  <a:cxn ang="0">
                    <a:pos x="43" y="123"/>
                  </a:cxn>
                  <a:cxn ang="0">
                    <a:pos x="62" y="106"/>
                  </a:cxn>
                  <a:cxn ang="0">
                    <a:pos x="82" y="89"/>
                  </a:cxn>
                  <a:cxn ang="0">
                    <a:pos x="82" y="89"/>
                  </a:cxn>
                  <a:cxn ang="0">
                    <a:pos x="92" y="80"/>
                  </a:cxn>
                  <a:cxn ang="0">
                    <a:pos x="103" y="69"/>
                  </a:cxn>
                  <a:cxn ang="0">
                    <a:pos x="120" y="49"/>
                  </a:cxn>
                  <a:cxn ang="0">
                    <a:pos x="120" y="49"/>
                  </a:cxn>
                  <a:cxn ang="0">
                    <a:pos x="132" y="38"/>
                  </a:cxn>
                  <a:cxn ang="0">
                    <a:pos x="142" y="28"/>
                  </a:cxn>
                  <a:cxn ang="0">
                    <a:pos x="166" y="9"/>
                  </a:cxn>
                  <a:cxn ang="0">
                    <a:pos x="166" y="9"/>
                  </a:cxn>
                  <a:cxn ang="0">
                    <a:pos x="168" y="7"/>
                  </a:cxn>
                  <a:cxn ang="0">
                    <a:pos x="168" y="6"/>
                  </a:cxn>
                  <a:cxn ang="0">
                    <a:pos x="167" y="2"/>
                  </a:cxn>
                  <a:cxn ang="0">
                    <a:pos x="166" y="1"/>
                  </a:cxn>
                  <a:cxn ang="0">
                    <a:pos x="165" y="0"/>
                  </a:cxn>
                  <a:cxn ang="0">
                    <a:pos x="163" y="0"/>
                  </a:cxn>
                  <a:cxn ang="0">
                    <a:pos x="162" y="1"/>
                  </a:cxn>
                  <a:cxn ang="0">
                    <a:pos x="162" y="1"/>
                  </a:cxn>
                </a:cxnLst>
                <a:rect b="b" l="0" r="r" t="0"/>
                <a:pathLst>
                  <a:path h="165" w="168">
                    <a:moveTo>
                      <a:pt x="162" y="1"/>
                    </a:moveTo>
                    <a:lnTo>
                      <a:pt x="162" y="1"/>
                    </a:lnTo>
                    <a:lnTo>
                      <a:pt x="150" y="9"/>
                    </a:lnTo>
                    <a:lnTo>
                      <a:pt x="140" y="19"/>
                    </a:lnTo>
                    <a:lnTo>
                      <a:pt x="119" y="37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1" y="88"/>
                    </a:lnTo>
                    <a:lnTo>
                      <a:pt x="58" y="97"/>
                    </a:lnTo>
                    <a:lnTo>
                      <a:pt x="47" y="107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26" y="126"/>
                    </a:lnTo>
                    <a:lnTo>
                      <a:pt x="17" y="136"/>
                    </a:lnTo>
                    <a:lnTo>
                      <a:pt x="8" y="147"/>
                    </a:lnTo>
                    <a:lnTo>
                      <a:pt x="1" y="158"/>
                    </a:lnTo>
                    <a:lnTo>
                      <a:pt x="1" y="158"/>
                    </a:lnTo>
                    <a:lnTo>
                      <a:pt x="0" y="160"/>
                    </a:lnTo>
                    <a:lnTo>
                      <a:pt x="0" y="162"/>
                    </a:lnTo>
                    <a:lnTo>
                      <a:pt x="1" y="163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6" y="165"/>
                    </a:lnTo>
                    <a:lnTo>
                      <a:pt x="7" y="165"/>
                    </a:lnTo>
                    <a:lnTo>
                      <a:pt x="9" y="163"/>
                    </a:lnTo>
                    <a:lnTo>
                      <a:pt x="9" y="163"/>
                    </a:lnTo>
                    <a:lnTo>
                      <a:pt x="17" y="152"/>
                    </a:lnTo>
                    <a:lnTo>
                      <a:pt x="25" y="142"/>
                    </a:lnTo>
                    <a:lnTo>
                      <a:pt x="33" y="132"/>
                    </a:lnTo>
                    <a:lnTo>
                      <a:pt x="43" y="123"/>
                    </a:lnTo>
                    <a:lnTo>
                      <a:pt x="62" y="106"/>
                    </a:lnTo>
                    <a:lnTo>
                      <a:pt x="82" y="89"/>
                    </a:lnTo>
                    <a:lnTo>
                      <a:pt x="82" y="89"/>
                    </a:lnTo>
                    <a:lnTo>
                      <a:pt x="92" y="80"/>
                    </a:lnTo>
                    <a:lnTo>
                      <a:pt x="103" y="6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32" y="38"/>
                    </a:lnTo>
                    <a:lnTo>
                      <a:pt x="142" y="28"/>
                    </a:lnTo>
                    <a:lnTo>
                      <a:pt x="166" y="9"/>
                    </a:lnTo>
                    <a:lnTo>
                      <a:pt x="166" y="9"/>
                    </a:lnTo>
                    <a:lnTo>
                      <a:pt x="168" y="7"/>
                    </a:lnTo>
                    <a:lnTo>
                      <a:pt x="168" y="6"/>
                    </a:lnTo>
                    <a:lnTo>
                      <a:pt x="167" y="2"/>
                    </a:lnTo>
                    <a:lnTo>
                      <a:pt x="166" y="1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1"/>
                    </a:lnTo>
                    <a:lnTo>
                      <a:pt x="16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Freeform 985"/>
              <p:cNvSpPr/>
              <p:nvPr/>
            </p:nvSpPr>
            <p:spPr bwMode="auto">
              <a:xfrm>
                <a:off x="4129088" y="2597151"/>
                <a:ext cx="71438" cy="68263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108" y="14"/>
                  </a:cxn>
                  <a:cxn ang="0">
                    <a:pos x="94" y="29"/>
                  </a:cxn>
                  <a:cxn ang="0">
                    <a:pos x="65" y="60"/>
                  </a:cxn>
                  <a:cxn ang="0">
                    <a:pos x="65" y="60"/>
                  </a:cxn>
                  <a:cxn ang="0">
                    <a:pos x="49" y="75"/>
                  </a:cxn>
                  <a:cxn ang="0">
                    <a:pos x="34" y="91"/>
                  </a:cxn>
                  <a:cxn ang="0">
                    <a:pos x="1" y="121"/>
                  </a:cxn>
                  <a:cxn ang="0">
                    <a:pos x="1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0" y="126"/>
                  </a:cxn>
                  <a:cxn ang="0">
                    <a:pos x="1" y="127"/>
                  </a:cxn>
                  <a:cxn ang="0">
                    <a:pos x="3" y="128"/>
                  </a:cxn>
                  <a:cxn ang="0">
                    <a:pos x="4" y="129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8" y="127"/>
                  </a:cxn>
                  <a:cxn ang="0">
                    <a:pos x="38" y="100"/>
                  </a:cxn>
                  <a:cxn ang="0">
                    <a:pos x="67" y="71"/>
                  </a:cxn>
                  <a:cxn ang="0">
                    <a:pos x="67" y="71"/>
                  </a:cxn>
                  <a:cxn ang="0">
                    <a:pos x="98" y="38"/>
                  </a:cxn>
                  <a:cxn ang="0">
                    <a:pos x="115" y="22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2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7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9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108" y="14"/>
                    </a:lnTo>
                    <a:lnTo>
                      <a:pt x="94" y="29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49" y="75"/>
                    </a:lnTo>
                    <a:lnTo>
                      <a:pt x="34" y="91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0" y="126"/>
                    </a:lnTo>
                    <a:lnTo>
                      <a:pt x="1" y="127"/>
                    </a:lnTo>
                    <a:lnTo>
                      <a:pt x="3" y="128"/>
                    </a:lnTo>
                    <a:lnTo>
                      <a:pt x="4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38" y="100"/>
                    </a:lnTo>
                    <a:lnTo>
                      <a:pt x="67" y="71"/>
                    </a:lnTo>
                    <a:lnTo>
                      <a:pt x="67" y="71"/>
                    </a:lnTo>
                    <a:lnTo>
                      <a:pt x="98" y="38"/>
                    </a:lnTo>
                    <a:lnTo>
                      <a:pt x="115" y="22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" name="Freeform 986"/>
              <p:cNvSpPr/>
              <p:nvPr/>
            </p:nvSpPr>
            <p:spPr bwMode="auto">
              <a:xfrm>
                <a:off x="4129088" y="2630488"/>
                <a:ext cx="71438" cy="66675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92" y="28"/>
                  </a:cxn>
                  <a:cxn ang="0">
                    <a:pos x="59" y="57"/>
                  </a:cxn>
                  <a:cxn ang="0">
                    <a:pos x="43" y="71"/>
                  </a:cxn>
                  <a:cxn ang="0">
                    <a:pos x="29" y="86"/>
                  </a:cxn>
                  <a:cxn ang="0">
                    <a:pos x="14" y="103"/>
                  </a:cxn>
                  <a:cxn ang="0">
                    <a:pos x="1" y="119"/>
                  </a:cxn>
                  <a:cxn ang="0">
                    <a:pos x="1" y="119"/>
                  </a:cxn>
                  <a:cxn ang="0">
                    <a:pos x="0" y="121"/>
                  </a:cxn>
                  <a:cxn ang="0">
                    <a:pos x="0" y="122"/>
                  </a:cxn>
                  <a:cxn ang="0">
                    <a:pos x="1" y="124"/>
                  </a:cxn>
                  <a:cxn ang="0">
                    <a:pos x="2" y="125"/>
                  </a:cxn>
                  <a:cxn ang="0">
                    <a:pos x="5" y="125"/>
                  </a:cxn>
                  <a:cxn ang="0">
                    <a:pos x="7" y="125"/>
                  </a:cxn>
                  <a:cxn ang="0">
                    <a:pos x="9" y="124"/>
                  </a:cxn>
                  <a:cxn ang="0">
                    <a:pos x="9" y="124"/>
                  </a:cxn>
                  <a:cxn ang="0">
                    <a:pos x="21" y="108"/>
                  </a:cxn>
                  <a:cxn ang="0">
                    <a:pos x="36" y="92"/>
                  </a:cxn>
                  <a:cxn ang="0">
                    <a:pos x="51" y="77"/>
                  </a:cxn>
                  <a:cxn ang="0">
                    <a:pos x="67" y="62"/>
                  </a:cxn>
                  <a:cxn ang="0">
                    <a:pos x="99" y="34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3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6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5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92" y="28"/>
                    </a:lnTo>
                    <a:lnTo>
                      <a:pt x="59" y="57"/>
                    </a:lnTo>
                    <a:lnTo>
                      <a:pt x="43" y="71"/>
                    </a:lnTo>
                    <a:lnTo>
                      <a:pt x="29" y="86"/>
                    </a:lnTo>
                    <a:lnTo>
                      <a:pt x="14" y="103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1"/>
                    </a:lnTo>
                    <a:lnTo>
                      <a:pt x="0" y="122"/>
                    </a:lnTo>
                    <a:lnTo>
                      <a:pt x="1" y="124"/>
                    </a:lnTo>
                    <a:lnTo>
                      <a:pt x="2" y="125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21" y="108"/>
                    </a:lnTo>
                    <a:lnTo>
                      <a:pt x="36" y="92"/>
                    </a:lnTo>
                    <a:lnTo>
                      <a:pt x="51" y="77"/>
                    </a:lnTo>
                    <a:lnTo>
                      <a:pt x="67" y="62"/>
                    </a:lnTo>
                    <a:lnTo>
                      <a:pt x="99" y="34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" name="Freeform 987"/>
              <p:cNvSpPr/>
              <p:nvPr/>
            </p:nvSpPr>
            <p:spPr bwMode="auto">
              <a:xfrm>
                <a:off x="4127501" y="2670176"/>
                <a:ext cx="55563" cy="55563"/>
              </a:xfrm>
              <a:custGeom>
                <a:cxnLst>
                  <a:cxn ang="0">
                    <a:pos x="97" y="1"/>
                  </a:cxn>
                  <a:cxn ang="0">
                    <a:pos x="97" y="1"/>
                  </a:cxn>
                  <a:cxn ang="0">
                    <a:pos x="82" y="10"/>
                  </a:cxn>
                  <a:cxn ang="0">
                    <a:pos x="69" y="20"/>
                  </a:cxn>
                  <a:cxn ang="0">
                    <a:pos x="55" y="32"/>
                  </a:cxn>
                  <a:cxn ang="0">
                    <a:pos x="43" y="43"/>
                  </a:cxn>
                  <a:cxn ang="0">
                    <a:pos x="32" y="56"/>
                  </a:cxn>
                  <a:cxn ang="0">
                    <a:pos x="20" y="69"/>
                  </a:cxn>
                  <a:cxn ang="0">
                    <a:pos x="10" y="8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7" y="88"/>
                  </a:cxn>
                  <a:cxn ang="0">
                    <a:pos x="27" y="75"/>
                  </a:cxn>
                  <a:cxn ang="0">
                    <a:pos x="39" y="62"/>
                  </a:cxn>
                  <a:cxn ang="0">
                    <a:pos x="50" y="50"/>
                  </a:cxn>
                  <a:cxn ang="0">
                    <a:pos x="62" y="38"/>
                  </a:cxn>
                  <a:cxn ang="0">
                    <a:pos x="75" y="28"/>
                  </a:cxn>
                  <a:cxn ang="0">
                    <a:pos x="88" y="17"/>
                  </a:cxn>
                  <a:cxn ang="0">
                    <a:pos x="102" y="8"/>
                  </a:cxn>
                  <a:cxn ang="0">
                    <a:pos x="102" y="8"/>
                  </a:cxn>
                  <a:cxn ang="0">
                    <a:pos x="103" y="7"/>
                  </a:cxn>
                  <a:cxn ang="0">
                    <a:pos x="104" y="5"/>
                  </a:cxn>
                  <a:cxn ang="0">
                    <a:pos x="104" y="4"/>
                  </a:cxn>
                  <a:cxn ang="0">
                    <a:pos x="103" y="2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1"/>
                  </a:cxn>
                  <a:cxn ang="0">
                    <a:pos x="97" y="1"/>
                  </a:cxn>
                </a:cxnLst>
                <a:rect b="b" l="0" r="r" t="0"/>
                <a:pathLst>
                  <a:path h="104" w="104">
                    <a:moveTo>
                      <a:pt x="97" y="1"/>
                    </a:moveTo>
                    <a:lnTo>
                      <a:pt x="97" y="1"/>
                    </a:lnTo>
                    <a:lnTo>
                      <a:pt x="82" y="10"/>
                    </a:lnTo>
                    <a:lnTo>
                      <a:pt x="69" y="20"/>
                    </a:lnTo>
                    <a:lnTo>
                      <a:pt x="55" y="32"/>
                    </a:lnTo>
                    <a:lnTo>
                      <a:pt x="43" y="43"/>
                    </a:lnTo>
                    <a:lnTo>
                      <a:pt x="32" y="56"/>
                    </a:lnTo>
                    <a:lnTo>
                      <a:pt x="20" y="69"/>
                    </a:lnTo>
                    <a:lnTo>
                      <a:pt x="10" y="8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7" y="88"/>
                    </a:lnTo>
                    <a:lnTo>
                      <a:pt x="27" y="75"/>
                    </a:lnTo>
                    <a:lnTo>
                      <a:pt x="39" y="62"/>
                    </a:lnTo>
                    <a:lnTo>
                      <a:pt x="50" y="50"/>
                    </a:lnTo>
                    <a:lnTo>
                      <a:pt x="62" y="38"/>
                    </a:lnTo>
                    <a:lnTo>
                      <a:pt x="75" y="28"/>
                    </a:lnTo>
                    <a:lnTo>
                      <a:pt x="88" y="1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7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3" y="2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1"/>
                    </a:lnTo>
                    <a:lnTo>
                      <a:pt x="97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3" name="Freeform 988"/>
              <p:cNvSpPr/>
              <p:nvPr/>
            </p:nvSpPr>
            <p:spPr bwMode="auto">
              <a:xfrm>
                <a:off x="4213226" y="2727326"/>
                <a:ext cx="26988" cy="46038"/>
              </a:xfrm>
              <a:custGeom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37" y="14"/>
                  </a:cxn>
                  <a:cxn ang="0">
                    <a:pos x="32" y="24"/>
                  </a:cxn>
                  <a:cxn ang="0">
                    <a:pos x="21" y="43"/>
                  </a:cxn>
                  <a:cxn ang="0">
                    <a:pos x="10" y="63"/>
                  </a:cxn>
                  <a:cxn ang="0">
                    <a:pos x="4" y="7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3" y="88"/>
                  </a:cxn>
                  <a:cxn ang="0">
                    <a:pos x="5" y="88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10" y="85"/>
                  </a:cxn>
                  <a:cxn ang="0">
                    <a:pos x="10" y="85"/>
                  </a:cxn>
                  <a:cxn ang="0">
                    <a:pos x="14" y="75"/>
                  </a:cxn>
                  <a:cxn ang="0">
                    <a:pos x="19" y="65"/>
                  </a:cxn>
                  <a:cxn ang="0">
                    <a:pos x="30" y="46"/>
                  </a:cxn>
                  <a:cxn ang="0">
                    <a:pos x="42" y="26"/>
                  </a:cxn>
                  <a:cxn ang="0">
                    <a:pos x="47" y="17"/>
                  </a:cxn>
                  <a:cxn ang="0">
                    <a:pos x="51" y="7"/>
                  </a:cxn>
                  <a:cxn ang="0">
                    <a:pos x="51" y="7"/>
                  </a:cxn>
                  <a:cxn ang="0">
                    <a:pos x="51" y="5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3" y="2"/>
                  </a:cxn>
                  <a:cxn ang="0">
                    <a:pos x="42" y="3"/>
                  </a:cxn>
                  <a:cxn ang="0">
                    <a:pos x="42" y="3"/>
                  </a:cxn>
                </a:cxnLst>
                <a:rect b="b" l="0" r="r" t="0"/>
                <a:pathLst>
                  <a:path h="88" w="51">
                    <a:moveTo>
                      <a:pt x="42" y="3"/>
                    </a:moveTo>
                    <a:lnTo>
                      <a:pt x="42" y="3"/>
                    </a:lnTo>
                    <a:lnTo>
                      <a:pt x="37" y="14"/>
                    </a:lnTo>
                    <a:lnTo>
                      <a:pt x="32" y="24"/>
                    </a:lnTo>
                    <a:lnTo>
                      <a:pt x="21" y="43"/>
                    </a:lnTo>
                    <a:lnTo>
                      <a:pt x="10" y="63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3" y="88"/>
                    </a:lnTo>
                    <a:lnTo>
                      <a:pt x="5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4" y="75"/>
                    </a:lnTo>
                    <a:lnTo>
                      <a:pt x="19" y="65"/>
                    </a:lnTo>
                    <a:lnTo>
                      <a:pt x="30" y="46"/>
                    </a:lnTo>
                    <a:lnTo>
                      <a:pt x="42" y="26"/>
                    </a:lnTo>
                    <a:lnTo>
                      <a:pt x="47" y="1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2"/>
                    </a:lnTo>
                    <a:lnTo>
                      <a:pt x="42" y="3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4" name="Freeform 989"/>
              <p:cNvSpPr/>
              <p:nvPr/>
            </p:nvSpPr>
            <p:spPr bwMode="auto">
              <a:xfrm>
                <a:off x="4268788" y="2722563"/>
                <a:ext cx="44450" cy="61913"/>
              </a:xfrm>
              <a:custGeom>
                <a:cxnLst>
                  <a:cxn ang="0">
                    <a:pos x="74" y="1"/>
                  </a:cxn>
                  <a:cxn ang="0">
                    <a:pos x="74" y="1"/>
                  </a:cxn>
                  <a:cxn ang="0">
                    <a:pos x="51" y="23"/>
                  </a:cxn>
                  <a:cxn ang="0">
                    <a:pos x="40" y="35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1" y="62"/>
                  </a:cxn>
                  <a:cxn ang="0">
                    <a:pos x="13" y="78"/>
                  </a:cxn>
                  <a:cxn ang="0">
                    <a:pos x="6" y="94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2" y="116"/>
                  </a:cxn>
                  <a:cxn ang="0">
                    <a:pos x="3" y="117"/>
                  </a:cxn>
                  <a:cxn ang="0">
                    <a:pos x="5" y="117"/>
                  </a:cxn>
                  <a:cxn ang="0">
                    <a:pos x="7" y="116"/>
                  </a:cxn>
                  <a:cxn ang="0">
                    <a:pos x="8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5" y="96"/>
                  </a:cxn>
                  <a:cxn ang="0">
                    <a:pos x="23" y="79"/>
                  </a:cxn>
                  <a:cxn ang="0">
                    <a:pos x="31" y="62"/>
                  </a:cxn>
                  <a:cxn ang="0">
                    <a:pos x="36" y="55"/>
                  </a:cxn>
                  <a:cxn ang="0">
                    <a:pos x="41" y="48"/>
                  </a:cxn>
                  <a:cxn ang="0">
                    <a:pos x="41" y="48"/>
                  </a:cxn>
                  <a:cxn ang="0">
                    <a:pos x="51" y="37"/>
                  </a:cxn>
                  <a:cxn ang="0">
                    <a:pos x="61" y="27"/>
                  </a:cxn>
                  <a:cxn ang="0">
                    <a:pos x="81" y="8"/>
                  </a:cxn>
                  <a:cxn ang="0">
                    <a:pos x="81" y="8"/>
                  </a:cxn>
                  <a:cxn ang="0">
                    <a:pos x="82" y="6"/>
                  </a:cxn>
                  <a:cxn ang="0">
                    <a:pos x="83" y="4"/>
                  </a:cxn>
                  <a:cxn ang="0">
                    <a:pos x="82" y="3"/>
                  </a:cxn>
                  <a:cxn ang="0">
                    <a:pos x="81" y="1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4" y="1"/>
                  </a:cxn>
                  <a:cxn ang="0">
                    <a:pos x="74" y="1"/>
                  </a:cxn>
                </a:cxnLst>
                <a:rect b="b" l="0" r="r" t="0"/>
                <a:pathLst>
                  <a:path h="117" w="83">
                    <a:moveTo>
                      <a:pt x="74" y="1"/>
                    </a:moveTo>
                    <a:lnTo>
                      <a:pt x="74" y="1"/>
                    </a:lnTo>
                    <a:lnTo>
                      <a:pt x="51" y="23"/>
                    </a:lnTo>
                    <a:lnTo>
                      <a:pt x="40" y="35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1" y="62"/>
                    </a:lnTo>
                    <a:lnTo>
                      <a:pt x="13" y="78"/>
                    </a:lnTo>
                    <a:lnTo>
                      <a:pt x="6" y="94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2" y="116"/>
                    </a:lnTo>
                    <a:lnTo>
                      <a:pt x="3" y="117"/>
                    </a:lnTo>
                    <a:lnTo>
                      <a:pt x="5" y="117"/>
                    </a:lnTo>
                    <a:lnTo>
                      <a:pt x="7" y="116"/>
                    </a:lnTo>
                    <a:lnTo>
                      <a:pt x="8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5" y="96"/>
                    </a:lnTo>
                    <a:lnTo>
                      <a:pt x="23" y="79"/>
                    </a:lnTo>
                    <a:lnTo>
                      <a:pt x="31" y="62"/>
                    </a:lnTo>
                    <a:lnTo>
                      <a:pt x="36" y="55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51" y="37"/>
                    </a:lnTo>
                    <a:lnTo>
                      <a:pt x="61" y="2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2" y="3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" name="Freeform 990"/>
              <p:cNvSpPr/>
              <p:nvPr/>
            </p:nvSpPr>
            <p:spPr bwMode="auto">
              <a:xfrm>
                <a:off x="4346576" y="2727326"/>
                <a:ext cx="36513" cy="47625"/>
              </a:xfrm>
              <a:custGeom>
                <a:cxnLst>
                  <a:cxn ang="0">
                    <a:pos x="61" y="2"/>
                  </a:cxn>
                  <a:cxn ang="0">
                    <a:pos x="61" y="2"/>
                  </a:cxn>
                  <a:cxn ang="0">
                    <a:pos x="57" y="9"/>
                  </a:cxn>
                  <a:cxn ang="0">
                    <a:pos x="52" y="15"/>
                  </a:cxn>
                  <a:cxn ang="0">
                    <a:pos x="42" y="26"/>
                  </a:cxn>
                  <a:cxn ang="0">
                    <a:pos x="32" y="37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16" y="59"/>
                  </a:cxn>
                  <a:cxn ang="0">
                    <a:pos x="12" y="66"/>
                  </a:cxn>
                  <a:cxn ang="0">
                    <a:pos x="8" y="70"/>
                  </a:cxn>
                  <a:cxn ang="0">
                    <a:pos x="8" y="70"/>
                  </a:cxn>
                  <a:cxn ang="0">
                    <a:pos x="3" y="76"/>
                  </a:cxn>
                  <a:cxn ang="0">
                    <a:pos x="1" y="79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4" y="88"/>
                  </a:cxn>
                  <a:cxn ang="0">
                    <a:pos x="5" y="89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9" y="85"/>
                  </a:cxn>
                  <a:cxn ang="0">
                    <a:pos x="9" y="85"/>
                  </a:cxn>
                  <a:cxn ang="0">
                    <a:pos x="11" y="81"/>
                  </a:cxn>
                  <a:cxn ang="0">
                    <a:pos x="13" y="79"/>
                  </a:cxn>
                  <a:cxn ang="0">
                    <a:pos x="17" y="76"/>
                  </a:cxn>
                  <a:cxn ang="0">
                    <a:pos x="19" y="73"/>
                  </a:cxn>
                  <a:cxn ang="0">
                    <a:pos x="19" y="73"/>
                  </a:cxn>
                  <a:cxn ang="0">
                    <a:pos x="22" y="67"/>
                  </a:cxn>
                  <a:cxn ang="0">
                    <a:pos x="26" y="60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42" y="38"/>
                  </a:cxn>
                  <a:cxn ang="0">
                    <a:pos x="52" y="28"/>
                  </a:cxn>
                  <a:cxn ang="0">
                    <a:pos x="61" y="18"/>
                  </a:cxn>
                  <a:cxn ang="0">
                    <a:pos x="65" y="13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69" y="6"/>
                  </a:cxn>
                  <a:cxn ang="0">
                    <a:pos x="69" y="3"/>
                  </a:cxn>
                  <a:cxn ang="0">
                    <a:pos x="68" y="2"/>
                  </a:cxn>
                  <a:cxn ang="0">
                    <a:pos x="67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2" y="1"/>
                  </a:cxn>
                  <a:cxn ang="0">
                    <a:pos x="61" y="2"/>
                  </a:cxn>
                  <a:cxn ang="0">
                    <a:pos x="61" y="2"/>
                  </a:cxn>
                </a:cxnLst>
                <a:rect b="b" l="0" r="r" t="0"/>
                <a:pathLst>
                  <a:path h="89" w="69">
                    <a:moveTo>
                      <a:pt x="61" y="2"/>
                    </a:moveTo>
                    <a:lnTo>
                      <a:pt x="61" y="2"/>
                    </a:lnTo>
                    <a:lnTo>
                      <a:pt x="57" y="9"/>
                    </a:lnTo>
                    <a:lnTo>
                      <a:pt x="52" y="15"/>
                    </a:lnTo>
                    <a:lnTo>
                      <a:pt x="42" y="26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16" y="59"/>
                    </a:lnTo>
                    <a:lnTo>
                      <a:pt x="12" y="66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3" y="76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4" y="88"/>
                    </a:lnTo>
                    <a:lnTo>
                      <a:pt x="5" y="89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11" y="81"/>
                    </a:lnTo>
                    <a:lnTo>
                      <a:pt x="13" y="79"/>
                    </a:lnTo>
                    <a:lnTo>
                      <a:pt x="17" y="76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22" y="67"/>
                    </a:lnTo>
                    <a:lnTo>
                      <a:pt x="26" y="6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65" y="13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69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1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" name="Freeform 991"/>
              <p:cNvSpPr/>
              <p:nvPr/>
            </p:nvSpPr>
            <p:spPr bwMode="auto">
              <a:xfrm>
                <a:off x="4402138" y="2727326"/>
                <a:ext cx="28575" cy="49213"/>
              </a:xfrm>
              <a:custGeom>
                <a:cxnLst>
                  <a:cxn ang="0">
                    <a:pos x="44" y="6"/>
                  </a:cxn>
                  <a:cxn ang="0">
                    <a:pos x="44" y="6"/>
                  </a:cxn>
                  <a:cxn ang="0">
                    <a:pos x="43" y="10"/>
                  </a:cxn>
                  <a:cxn ang="0">
                    <a:pos x="42" y="12"/>
                  </a:cxn>
                  <a:cxn ang="0">
                    <a:pos x="41" y="14"/>
                  </a:cxn>
                  <a:cxn ang="0">
                    <a:pos x="40" y="15"/>
                  </a:cxn>
                  <a:cxn ang="0">
                    <a:pos x="37" y="17"/>
                  </a:cxn>
                  <a:cxn ang="0">
                    <a:pos x="36" y="18"/>
                  </a:cxn>
                  <a:cxn ang="0">
                    <a:pos x="35" y="20"/>
                  </a:cxn>
                  <a:cxn ang="0">
                    <a:pos x="35" y="20"/>
                  </a:cxn>
                  <a:cxn ang="0">
                    <a:pos x="31" y="25"/>
                  </a:cxn>
                  <a:cxn ang="0">
                    <a:pos x="27" y="30"/>
                  </a:cxn>
                  <a:cxn ang="0">
                    <a:pos x="22" y="36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4" y="52"/>
                  </a:cxn>
                  <a:cxn ang="0">
                    <a:pos x="10" y="64"/>
                  </a:cxn>
                  <a:cxn ang="0">
                    <a:pos x="6" y="7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7"/>
                  </a:cxn>
                  <a:cxn ang="0">
                    <a:pos x="0" y="88"/>
                  </a:cxn>
                  <a:cxn ang="0">
                    <a:pos x="1" y="91"/>
                  </a:cxn>
                  <a:cxn ang="0">
                    <a:pos x="2" y="92"/>
                  </a:cxn>
                  <a:cxn ang="0">
                    <a:pos x="4" y="92"/>
                  </a:cxn>
                  <a:cxn ang="0">
                    <a:pos x="5" y="92"/>
                  </a:cxn>
                  <a:cxn ang="0">
                    <a:pos x="7" y="92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2" y="83"/>
                  </a:cxn>
                  <a:cxn ang="0">
                    <a:pos x="15" y="77"/>
                  </a:cxn>
                  <a:cxn ang="0">
                    <a:pos x="21" y="63"/>
                  </a:cxn>
                  <a:cxn ang="0">
                    <a:pos x="28" y="49"/>
                  </a:cxn>
                  <a:cxn ang="0">
                    <a:pos x="31" y="43"/>
                  </a:cxn>
                  <a:cxn ang="0">
                    <a:pos x="36" y="37"/>
                  </a:cxn>
                  <a:cxn ang="0">
                    <a:pos x="36" y="37"/>
                  </a:cxn>
                  <a:cxn ang="0">
                    <a:pos x="41" y="29"/>
                  </a:cxn>
                  <a:cxn ang="0">
                    <a:pos x="47" y="22"/>
                  </a:cxn>
                  <a:cxn ang="0">
                    <a:pos x="51" y="14"/>
                  </a:cxn>
                  <a:cxn ang="0">
                    <a:pos x="53" y="1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6"/>
                  </a:cxn>
                  <a:cxn ang="0">
                    <a:pos x="44" y="6"/>
                  </a:cxn>
                </a:cxnLst>
                <a:rect b="b" l="0" r="r" t="0"/>
                <a:pathLst>
                  <a:path h="92" w="54">
                    <a:moveTo>
                      <a:pt x="44" y="6"/>
                    </a:moveTo>
                    <a:lnTo>
                      <a:pt x="44" y="6"/>
                    </a:lnTo>
                    <a:lnTo>
                      <a:pt x="43" y="10"/>
                    </a:lnTo>
                    <a:lnTo>
                      <a:pt x="42" y="12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1" y="25"/>
                    </a:lnTo>
                    <a:lnTo>
                      <a:pt x="27" y="30"/>
                    </a:lnTo>
                    <a:lnTo>
                      <a:pt x="22" y="36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4" y="52"/>
                    </a:lnTo>
                    <a:lnTo>
                      <a:pt x="10" y="64"/>
                    </a:lnTo>
                    <a:lnTo>
                      <a:pt x="6" y="7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1" y="91"/>
                    </a:lnTo>
                    <a:lnTo>
                      <a:pt x="2" y="92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2" y="83"/>
                    </a:lnTo>
                    <a:lnTo>
                      <a:pt x="15" y="77"/>
                    </a:lnTo>
                    <a:lnTo>
                      <a:pt x="21" y="63"/>
                    </a:lnTo>
                    <a:lnTo>
                      <a:pt x="28" y="49"/>
                    </a:lnTo>
                    <a:lnTo>
                      <a:pt x="31" y="43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29"/>
                    </a:lnTo>
                    <a:lnTo>
                      <a:pt x="47" y="22"/>
                    </a:lnTo>
                    <a:lnTo>
                      <a:pt x="51" y="14"/>
                    </a:lnTo>
                    <a:lnTo>
                      <a:pt x="53" y="1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6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" name="Freeform 992"/>
              <p:cNvSpPr/>
              <p:nvPr/>
            </p:nvSpPr>
            <p:spPr bwMode="auto">
              <a:xfrm>
                <a:off x="4464051" y="2733676"/>
                <a:ext cx="26988" cy="36513"/>
              </a:xfrm>
              <a:custGeom>
                <a:cxnLst>
                  <a:cxn ang="0">
                    <a:pos x="41" y="2"/>
                  </a:cxn>
                  <a:cxn ang="0">
                    <a:pos x="41" y="2"/>
                  </a:cxn>
                  <a:cxn ang="0">
                    <a:pos x="37" y="10"/>
                  </a:cxn>
                  <a:cxn ang="0">
                    <a:pos x="32" y="18"/>
                  </a:cxn>
                  <a:cxn ang="0">
                    <a:pos x="21" y="33"/>
                  </a:cxn>
                  <a:cxn ang="0">
                    <a:pos x="21" y="33"/>
                  </a:cxn>
                  <a:cxn ang="0">
                    <a:pos x="10" y="48"/>
                  </a:cxn>
                  <a:cxn ang="0">
                    <a:pos x="1" y="65"/>
                  </a:cxn>
                  <a:cxn ang="0">
                    <a:pos x="1" y="65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4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8" y="54"/>
                  </a:cxn>
                  <a:cxn ang="0">
                    <a:pos x="29" y="37"/>
                  </a:cxn>
                  <a:cxn ang="0">
                    <a:pos x="29" y="37"/>
                  </a:cxn>
                  <a:cxn ang="0">
                    <a:pos x="40" y="21"/>
                  </a:cxn>
                  <a:cxn ang="0">
                    <a:pos x="46" y="13"/>
                  </a:cxn>
                  <a:cxn ang="0">
                    <a:pos x="51" y="5"/>
                  </a:cxn>
                  <a:cxn ang="0">
                    <a:pos x="51" y="5"/>
                  </a:cxn>
                  <a:cxn ang="0">
                    <a:pos x="51" y="3"/>
                  </a:cxn>
                  <a:cxn ang="0">
                    <a:pos x="51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2" y="1"/>
                  </a:cxn>
                  <a:cxn ang="0">
                    <a:pos x="41" y="2"/>
                  </a:cxn>
                  <a:cxn ang="0">
                    <a:pos x="41" y="2"/>
                  </a:cxn>
                </a:cxnLst>
                <a:rect b="b" l="0" r="r" t="0"/>
                <a:pathLst>
                  <a:path h="71" w="51">
                    <a:moveTo>
                      <a:pt x="41" y="2"/>
                    </a:moveTo>
                    <a:lnTo>
                      <a:pt x="41" y="2"/>
                    </a:lnTo>
                    <a:lnTo>
                      <a:pt x="37" y="10"/>
                    </a:lnTo>
                    <a:lnTo>
                      <a:pt x="32" y="18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0" y="4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8" y="5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40" y="21"/>
                    </a:lnTo>
                    <a:lnTo>
                      <a:pt x="46" y="13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8" name="Freeform 993"/>
              <p:cNvSpPr/>
              <p:nvPr/>
            </p:nvSpPr>
            <p:spPr bwMode="auto">
              <a:xfrm>
                <a:off x="4532313" y="2736851"/>
                <a:ext cx="30163" cy="42863"/>
              </a:xfrm>
              <a:custGeom>
                <a:cxnLst>
                  <a:cxn ang="0">
                    <a:pos x="49" y="3"/>
                  </a:cxn>
                  <a:cxn ang="0">
                    <a:pos x="49" y="3"/>
                  </a:cxn>
                  <a:cxn ang="0">
                    <a:pos x="43" y="13"/>
                  </a:cxn>
                  <a:cxn ang="0">
                    <a:pos x="37" y="24"/>
                  </a:cxn>
                  <a:cxn ang="0">
                    <a:pos x="29" y="34"/>
                  </a:cxn>
                  <a:cxn ang="0">
                    <a:pos x="22" y="43"/>
                  </a:cxn>
                  <a:cxn ang="0">
                    <a:pos x="22" y="43"/>
                  </a:cxn>
                  <a:cxn ang="0">
                    <a:pos x="15" y="50"/>
                  </a:cxn>
                  <a:cxn ang="0">
                    <a:pos x="10" y="57"/>
                  </a:cxn>
                  <a:cxn ang="0">
                    <a:pos x="4" y="65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10" y="76"/>
                  </a:cxn>
                  <a:cxn ang="0">
                    <a:pos x="10" y="76"/>
                  </a:cxn>
                  <a:cxn ang="0">
                    <a:pos x="13" y="70"/>
                  </a:cxn>
                  <a:cxn ang="0">
                    <a:pos x="15" y="65"/>
                  </a:cxn>
                  <a:cxn ang="0">
                    <a:pos x="22" y="56"/>
                  </a:cxn>
                  <a:cxn ang="0">
                    <a:pos x="22" y="56"/>
                  </a:cxn>
                  <a:cxn ang="0">
                    <a:pos x="29" y="50"/>
                  </a:cxn>
                  <a:cxn ang="0">
                    <a:pos x="32" y="46"/>
                  </a:cxn>
                  <a:cxn ang="0">
                    <a:pos x="35" y="43"/>
                  </a:cxn>
                  <a:cxn ang="0">
                    <a:pos x="35" y="43"/>
                  </a:cxn>
                  <a:cxn ang="0">
                    <a:pos x="41" y="33"/>
                  </a:cxn>
                  <a:cxn ang="0">
                    <a:pos x="46" y="25"/>
                  </a:cxn>
                  <a:cxn ang="0">
                    <a:pos x="52" y="17"/>
                  </a:cxn>
                  <a:cxn ang="0">
                    <a:pos x="57" y="7"/>
                  </a:cxn>
                  <a:cxn ang="0">
                    <a:pos x="57" y="7"/>
                  </a:cxn>
                  <a:cxn ang="0">
                    <a:pos x="57" y="5"/>
                  </a:cxn>
                  <a:cxn ang="0">
                    <a:pos x="57" y="4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50" y="1"/>
                  </a:cxn>
                  <a:cxn ang="0">
                    <a:pos x="49" y="3"/>
                  </a:cxn>
                  <a:cxn ang="0">
                    <a:pos x="49" y="3"/>
                  </a:cxn>
                </a:cxnLst>
                <a:rect b="b" l="0" r="r" t="0"/>
                <a:pathLst>
                  <a:path h="80" w="57">
                    <a:moveTo>
                      <a:pt x="49" y="3"/>
                    </a:moveTo>
                    <a:lnTo>
                      <a:pt x="49" y="3"/>
                    </a:lnTo>
                    <a:lnTo>
                      <a:pt x="43" y="13"/>
                    </a:lnTo>
                    <a:lnTo>
                      <a:pt x="37" y="24"/>
                    </a:lnTo>
                    <a:lnTo>
                      <a:pt x="29" y="3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50"/>
                    </a:lnTo>
                    <a:lnTo>
                      <a:pt x="10" y="57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3" y="70"/>
                    </a:lnTo>
                    <a:lnTo>
                      <a:pt x="15" y="65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9" y="50"/>
                    </a:lnTo>
                    <a:lnTo>
                      <a:pt x="32" y="46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41" y="33"/>
                    </a:lnTo>
                    <a:lnTo>
                      <a:pt x="46" y="25"/>
                    </a:lnTo>
                    <a:lnTo>
                      <a:pt x="52" y="1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9" y="3"/>
                    </a:lnTo>
                    <a:lnTo>
                      <a:pt x="49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9" name="Freeform 994"/>
              <p:cNvSpPr/>
              <p:nvPr/>
            </p:nvSpPr>
            <p:spPr bwMode="auto">
              <a:xfrm>
                <a:off x="4589463" y="2735263"/>
                <a:ext cx="22225" cy="34925"/>
              </a:xfrm>
              <a:custGeom>
                <a:cxnLst>
                  <a:cxn ang="0">
                    <a:pos x="33" y="2"/>
                  </a:cxn>
                  <a:cxn ang="0">
                    <a:pos x="33" y="2"/>
                  </a:cxn>
                  <a:cxn ang="0">
                    <a:pos x="24" y="16"/>
                  </a:cxn>
                  <a:cxn ang="0">
                    <a:pos x="16" y="31"/>
                  </a:cxn>
                  <a:cxn ang="0">
                    <a:pos x="7" y="46"/>
                  </a:cxn>
                  <a:cxn ang="0">
                    <a:pos x="1" y="61"/>
                  </a:cxn>
                  <a:cxn ang="0">
                    <a:pos x="1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8" y="65"/>
                  </a:cxn>
                  <a:cxn ang="0">
                    <a:pos x="10" y="63"/>
                  </a:cxn>
                  <a:cxn ang="0">
                    <a:pos x="10" y="63"/>
                  </a:cxn>
                  <a:cxn ang="0">
                    <a:pos x="17" y="49"/>
                  </a:cxn>
                  <a:cxn ang="0">
                    <a:pos x="24" y="34"/>
                  </a:cxn>
                  <a:cxn ang="0">
                    <a:pos x="32" y="21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b="b" l="0" r="r" t="0"/>
                <a:pathLst>
                  <a:path h="66" w="42">
                    <a:moveTo>
                      <a:pt x="33" y="2"/>
                    </a:moveTo>
                    <a:lnTo>
                      <a:pt x="33" y="2"/>
                    </a:lnTo>
                    <a:lnTo>
                      <a:pt x="24" y="16"/>
                    </a:lnTo>
                    <a:lnTo>
                      <a:pt x="16" y="31"/>
                    </a:lnTo>
                    <a:lnTo>
                      <a:pt x="7" y="46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7" y="66"/>
                    </a:lnTo>
                    <a:lnTo>
                      <a:pt x="8" y="65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7" y="49"/>
                    </a:lnTo>
                    <a:lnTo>
                      <a:pt x="24" y="34"/>
                    </a:lnTo>
                    <a:lnTo>
                      <a:pt x="32" y="21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Freeform 995"/>
              <p:cNvSpPr/>
              <p:nvPr/>
            </p:nvSpPr>
            <p:spPr bwMode="auto">
              <a:xfrm>
                <a:off x="4651376" y="2736851"/>
                <a:ext cx="25400" cy="42863"/>
              </a:xfrm>
              <a:custGeom>
                <a:cxnLst>
                  <a:cxn ang="0">
                    <a:pos x="39" y="4"/>
                  </a:cxn>
                  <a:cxn ang="0">
                    <a:pos x="39" y="4"/>
                  </a:cxn>
                  <a:cxn ang="0">
                    <a:pos x="36" y="13"/>
                  </a:cxn>
                  <a:cxn ang="0">
                    <a:pos x="31" y="22"/>
                  </a:cxn>
                  <a:cxn ang="0">
                    <a:pos x="22" y="39"/>
                  </a:cxn>
                  <a:cxn ang="0">
                    <a:pos x="11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80"/>
                  </a:cxn>
                  <a:cxn ang="0">
                    <a:pos x="5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20" y="60"/>
                  </a:cxn>
                  <a:cxn ang="0">
                    <a:pos x="30" y="43"/>
                  </a:cxn>
                  <a:cxn ang="0">
                    <a:pos x="41" y="25"/>
                  </a:cxn>
                  <a:cxn ang="0">
                    <a:pos x="44" y="16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8" y="4"/>
                  </a:cxn>
                  <a:cxn ang="0">
                    <a:pos x="47" y="3"/>
                  </a:cxn>
                  <a:cxn ang="0">
                    <a:pos x="46" y="1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1"/>
                  </a:cxn>
                  <a:cxn ang="0">
                    <a:pos x="40" y="2"/>
                  </a:cxn>
                  <a:cxn ang="0">
                    <a:pos x="39" y="4"/>
                  </a:cxn>
                  <a:cxn ang="0">
                    <a:pos x="39" y="4"/>
                  </a:cxn>
                </a:cxnLst>
                <a:rect b="b" l="0" r="r" t="0"/>
                <a:pathLst>
                  <a:path h="80" w="48">
                    <a:moveTo>
                      <a:pt x="39" y="4"/>
                    </a:moveTo>
                    <a:lnTo>
                      <a:pt x="39" y="4"/>
                    </a:lnTo>
                    <a:lnTo>
                      <a:pt x="36" y="13"/>
                    </a:lnTo>
                    <a:lnTo>
                      <a:pt x="31" y="22"/>
                    </a:lnTo>
                    <a:lnTo>
                      <a:pt x="22" y="39"/>
                    </a:lnTo>
                    <a:lnTo>
                      <a:pt x="11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80"/>
                    </a:lnTo>
                    <a:lnTo>
                      <a:pt x="5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20" y="60"/>
                    </a:lnTo>
                    <a:lnTo>
                      <a:pt x="30" y="43"/>
                    </a:lnTo>
                    <a:lnTo>
                      <a:pt x="41" y="25"/>
                    </a:lnTo>
                    <a:lnTo>
                      <a:pt x="44" y="1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8" y="4"/>
                    </a:lnTo>
                    <a:lnTo>
                      <a:pt x="47" y="3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1" name="Freeform 996"/>
              <p:cNvSpPr/>
              <p:nvPr/>
            </p:nvSpPr>
            <p:spPr bwMode="auto">
              <a:xfrm>
                <a:off x="4702176" y="2738438"/>
                <a:ext cx="22225" cy="38100"/>
              </a:xfrm>
              <a:custGeom>
                <a:cxnLst>
                  <a:cxn ang="0">
                    <a:pos x="35" y="3"/>
                  </a:cxn>
                  <a:cxn ang="0">
                    <a:pos x="35" y="3"/>
                  </a:cxn>
                  <a:cxn ang="0">
                    <a:pos x="30" y="10"/>
                  </a:cxn>
                  <a:cxn ang="0">
                    <a:pos x="26" y="18"/>
                  </a:cxn>
                  <a:cxn ang="0">
                    <a:pos x="14" y="32"/>
                  </a:cxn>
                  <a:cxn ang="0">
                    <a:pos x="10" y="40"/>
                  </a:cxn>
                  <a:cxn ang="0">
                    <a:pos x="5" y="48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3" y="70"/>
                  </a:cxn>
                  <a:cxn ang="0">
                    <a:pos x="5" y="71"/>
                  </a:cxn>
                  <a:cxn ang="0">
                    <a:pos x="7" y="70"/>
                  </a:cxn>
                  <a:cxn ang="0">
                    <a:pos x="8" y="69"/>
                  </a:cxn>
                  <a:cxn ang="0">
                    <a:pos x="9" y="66"/>
                  </a:cxn>
                  <a:cxn ang="0">
                    <a:pos x="9" y="66"/>
                  </a:cxn>
                  <a:cxn ang="0">
                    <a:pos x="11" y="58"/>
                  </a:cxn>
                  <a:cxn ang="0">
                    <a:pos x="14" y="51"/>
                  </a:cxn>
                  <a:cxn ang="0">
                    <a:pos x="18" y="44"/>
                  </a:cxn>
                  <a:cxn ang="0">
                    <a:pos x="23" y="36"/>
                  </a:cxn>
                  <a:cxn ang="0">
                    <a:pos x="34" y="22"/>
                  </a:cxn>
                  <a:cxn ang="0">
                    <a:pos x="39" y="15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5" y="3"/>
                  </a:cxn>
                  <a:cxn ang="0">
                    <a:pos x="35" y="3"/>
                  </a:cxn>
                </a:cxnLst>
                <a:rect b="b" l="0" r="r" t="0"/>
                <a:pathLst>
                  <a:path h="71" w="43">
                    <a:moveTo>
                      <a:pt x="35" y="3"/>
                    </a:moveTo>
                    <a:lnTo>
                      <a:pt x="35" y="3"/>
                    </a:lnTo>
                    <a:lnTo>
                      <a:pt x="30" y="10"/>
                    </a:lnTo>
                    <a:lnTo>
                      <a:pt x="26" y="18"/>
                    </a:lnTo>
                    <a:lnTo>
                      <a:pt x="14" y="32"/>
                    </a:lnTo>
                    <a:lnTo>
                      <a:pt x="10" y="40"/>
                    </a:lnTo>
                    <a:lnTo>
                      <a:pt x="5" y="48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0"/>
                    </a:lnTo>
                    <a:lnTo>
                      <a:pt x="8" y="69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8" y="44"/>
                    </a:lnTo>
                    <a:lnTo>
                      <a:pt x="23" y="36"/>
                    </a:lnTo>
                    <a:lnTo>
                      <a:pt x="34" y="22"/>
                    </a:lnTo>
                    <a:lnTo>
                      <a:pt x="39" y="1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5" y="3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2" name="Freeform 997"/>
              <p:cNvSpPr/>
              <p:nvPr/>
            </p:nvSpPr>
            <p:spPr bwMode="auto">
              <a:xfrm>
                <a:off x="4735513" y="2746376"/>
                <a:ext cx="25400" cy="30163"/>
              </a:xfrm>
              <a:custGeom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29" y="12"/>
                  </a:cxn>
                  <a:cxn ang="0">
                    <a:pos x="20" y="23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0" y="50"/>
                  </a:cxn>
                  <a:cxn ang="0">
                    <a:pos x="0" y="51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26" y="31"/>
                  </a:cxn>
                  <a:cxn ang="0">
                    <a:pos x="35" y="18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b="b" l="0" r="r" t="0"/>
                <a:pathLst>
                  <a:path h="57" w="48">
                    <a:moveTo>
                      <a:pt x="39" y="1"/>
                    </a:moveTo>
                    <a:lnTo>
                      <a:pt x="39" y="1"/>
                    </a:lnTo>
                    <a:lnTo>
                      <a:pt x="29" y="12"/>
                    </a:lnTo>
                    <a:lnTo>
                      <a:pt x="20" y="2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26" y="31"/>
                    </a:lnTo>
                    <a:lnTo>
                      <a:pt x="35" y="18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3" name="Freeform 998"/>
              <p:cNvSpPr/>
              <p:nvPr/>
            </p:nvSpPr>
            <p:spPr bwMode="auto">
              <a:xfrm>
                <a:off x="4479926" y="2536826"/>
                <a:ext cx="31750" cy="34925"/>
              </a:xfrm>
              <a:custGeom>
                <a:cxnLst>
                  <a:cxn ang="0">
                    <a:pos x="52" y="1"/>
                  </a:cxn>
                  <a:cxn ang="0">
                    <a:pos x="52" y="1"/>
                  </a:cxn>
                  <a:cxn ang="0">
                    <a:pos x="38" y="15"/>
                  </a:cxn>
                  <a:cxn ang="0">
                    <a:pos x="26" y="30"/>
                  </a:cxn>
                  <a:cxn ang="0">
                    <a:pos x="13" y="44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60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7" y="65"/>
                  </a:cxn>
                  <a:cxn ang="0">
                    <a:pos x="21" y="50"/>
                  </a:cxn>
                  <a:cxn ang="0">
                    <a:pos x="33" y="36"/>
                  </a:cxn>
                  <a:cxn ang="0">
                    <a:pos x="46" y="21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59" y="6"/>
                  </a:cxn>
                  <a:cxn ang="0">
                    <a:pos x="60" y="4"/>
                  </a:cxn>
                  <a:cxn ang="0">
                    <a:pos x="59" y="2"/>
                  </a:cxn>
                  <a:cxn ang="0">
                    <a:pos x="58" y="1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52" y="1"/>
                  </a:cxn>
                  <a:cxn ang="0">
                    <a:pos x="52" y="1"/>
                  </a:cxn>
                </a:cxnLst>
                <a:rect b="b" l="0" r="r" t="0"/>
                <a:pathLst>
                  <a:path h="66" w="60">
                    <a:moveTo>
                      <a:pt x="52" y="1"/>
                    </a:moveTo>
                    <a:lnTo>
                      <a:pt x="52" y="1"/>
                    </a:lnTo>
                    <a:lnTo>
                      <a:pt x="38" y="15"/>
                    </a:lnTo>
                    <a:lnTo>
                      <a:pt x="26" y="30"/>
                    </a:lnTo>
                    <a:lnTo>
                      <a:pt x="13" y="4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21" y="50"/>
                    </a:lnTo>
                    <a:lnTo>
                      <a:pt x="33" y="36"/>
                    </a:lnTo>
                    <a:lnTo>
                      <a:pt x="46" y="21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2" y="1"/>
                    </a:lnTo>
                    <a:lnTo>
                      <a:pt x="5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4" name="Freeform 999"/>
              <p:cNvSpPr/>
              <p:nvPr/>
            </p:nvSpPr>
            <p:spPr bwMode="auto">
              <a:xfrm>
                <a:off x="4513263" y="2566988"/>
                <a:ext cx="34925" cy="49213"/>
              </a:xfrm>
              <a:custGeom>
                <a:cxnLst>
                  <a:cxn ang="0">
                    <a:pos x="57" y="3"/>
                  </a:cxn>
                  <a:cxn ang="0">
                    <a:pos x="57" y="3"/>
                  </a:cxn>
                  <a:cxn ang="0">
                    <a:pos x="55" y="8"/>
                  </a:cxn>
                  <a:cxn ang="0">
                    <a:pos x="52" y="13"/>
                  </a:cxn>
                  <a:cxn ang="0">
                    <a:pos x="44" y="23"/>
                  </a:cxn>
                  <a:cxn ang="0">
                    <a:pos x="35" y="31"/>
                  </a:cxn>
                  <a:cxn ang="0">
                    <a:pos x="27" y="39"/>
                  </a:cxn>
                  <a:cxn ang="0">
                    <a:pos x="27" y="39"/>
                  </a:cxn>
                  <a:cxn ang="0">
                    <a:pos x="22" y="44"/>
                  </a:cxn>
                  <a:cxn ang="0">
                    <a:pos x="18" y="49"/>
                  </a:cxn>
                  <a:cxn ang="0">
                    <a:pos x="12" y="61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1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6" y="75"/>
                  </a:cxn>
                  <a:cxn ang="0">
                    <a:pos x="22" y="63"/>
                  </a:cxn>
                  <a:cxn ang="0">
                    <a:pos x="30" y="50"/>
                  </a:cxn>
                  <a:cxn ang="0">
                    <a:pos x="34" y="45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48" y="33"/>
                  </a:cxn>
                  <a:cxn ang="0">
                    <a:pos x="55" y="25"/>
                  </a:cxn>
                  <a:cxn ang="0">
                    <a:pos x="61" y="15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3"/>
                  </a:cxn>
                  <a:cxn ang="0">
                    <a:pos x="57" y="3"/>
                  </a:cxn>
                </a:cxnLst>
                <a:rect b="b" l="0" r="r" t="0"/>
                <a:pathLst>
                  <a:path h="91" w="66">
                    <a:moveTo>
                      <a:pt x="57" y="3"/>
                    </a:moveTo>
                    <a:lnTo>
                      <a:pt x="57" y="3"/>
                    </a:lnTo>
                    <a:lnTo>
                      <a:pt x="55" y="8"/>
                    </a:lnTo>
                    <a:lnTo>
                      <a:pt x="52" y="13"/>
                    </a:lnTo>
                    <a:lnTo>
                      <a:pt x="44" y="23"/>
                    </a:lnTo>
                    <a:lnTo>
                      <a:pt x="35" y="3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2" y="44"/>
                    </a:lnTo>
                    <a:lnTo>
                      <a:pt x="18" y="49"/>
                    </a:lnTo>
                    <a:lnTo>
                      <a:pt x="12" y="6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6" y="75"/>
                    </a:lnTo>
                    <a:lnTo>
                      <a:pt x="22" y="63"/>
                    </a:lnTo>
                    <a:lnTo>
                      <a:pt x="30" y="50"/>
                    </a:lnTo>
                    <a:lnTo>
                      <a:pt x="34" y="45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5"/>
                    </a:lnTo>
                    <a:lnTo>
                      <a:pt x="61" y="15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3"/>
                    </a:lnTo>
                    <a:lnTo>
                      <a:pt x="57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5" name="Freeform 1000"/>
              <p:cNvSpPr/>
              <p:nvPr/>
            </p:nvSpPr>
            <p:spPr bwMode="auto">
              <a:xfrm>
                <a:off x="4645026" y="2497138"/>
                <a:ext cx="34925" cy="55563"/>
              </a:xfrm>
              <a:custGeom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8" y="104"/>
                  </a:cxn>
                  <a:cxn ang="0">
                    <a:pos x="9" y="103"/>
                  </a:cxn>
                  <a:cxn ang="0">
                    <a:pos x="9" y="103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b="b" l="0" r="r" t="0"/>
                <a:pathLst>
                  <a:path h="105" w="67">
                    <a:moveTo>
                      <a:pt x="58" y="2"/>
                    </a:moveTo>
                    <a:lnTo>
                      <a:pt x="58" y="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6" name="Freeform 1001"/>
              <p:cNvSpPr/>
              <p:nvPr/>
            </p:nvSpPr>
            <p:spPr bwMode="auto">
              <a:xfrm>
                <a:off x="4681538" y="2509838"/>
                <a:ext cx="28575" cy="31750"/>
              </a:xfrm>
              <a:custGeom>
                <a:cxnLst>
                  <a:cxn ang="0">
                    <a:pos x="46" y="1"/>
                  </a:cxn>
                  <a:cxn ang="0">
                    <a:pos x="46" y="1"/>
                  </a:cxn>
                  <a:cxn ang="0">
                    <a:pos x="22" y="26"/>
                  </a:cxn>
                  <a:cxn ang="0">
                    <a:pos x="11" y="39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1" y="58"/>
                  </a:cxn>
                  <a:cxn ang="0">
                    <a:pos x="2" y="59"/>
                  </a:cxn>
                  <a:cxn ang="0">
                    <a:pos x="4" y="60"/>
                  </a:cxn>
                  <a:cxn ang="0">
                    <a:pos x="5" y="60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9" y="44"/>
                  </a:cxn>
                  <a:cxn ang="0">
                    <a:pos x="29" y="32"/>
                  </a:cxn>
                  <a:cxn ang="0">
                    <a:pos x="52" y="8"/>
                  </a:cxn>
                  <a:cxn ang="0">
                    <a:pos x="52" y="8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3" y="3"/>
                  </a:cxn>
                  <a:cxn ang="0">
                    <a:pos x="52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6" y="1"/>
                  </a:cxn>
                </a:cxnLst>
                <a:rect b="b" l="0" r="r" t="0"/>
                <a:pathLst>
                  <a:path h="60" w="54">
                    <a:moveTo>
                      <a:pt x="46" y="1"/>
                    </a:moveTo>
                    <a:lnTo>
                      <a:pt x="46" y="1"/>
                    </a:lnTo>
                    <a:lnTo>
                      <a:pt x="22" y="26"/>
                    </a:lnTo>
                    <a:lnTo>
                      <a:pt x="1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2" y="59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9" y="44"/>
                    </a:lnTo>
                    <a:lnTo>
                      <a:pt x="29" y="32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3" y="3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6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8" name="Freeform 1002"/>
              <p:cNvSpPr/>
              <p:nvPr/>
            </p:nvSpPr>
            <p:spPr bwMode="auto">
              <a:xfrm>
                <a:off x="4714876" y="2520951"/>
                <a:ext cx="61913" cy="74613"/>
              </a:xfrm>
              <a:custGeom>
                <a:cxnLst>
                  <a:cxn ang="0">
                    <a:pos x="109" y="1"/>
                  </a:cxn>
                  <a:cxn ang="0">
                    <a:pos x="109" y="1"/>
                  </a:cxn>
                  <a:cxn ang="0">
                    <a:pos x="101" y="7"/>
                  </a:cxn>
                  <a:cxn ang="0">
                    <a:pos x="93" y="14"/>
                  </a:cxn>
                  <a:cxn ang="0">
                    <a:pos x="78" y="30"/>
                  </a:cxn>
                  <a:cxn ang="0">
                    <a:pos x="65" y="46"/>
                  </a:cxn>
                  <a:cxn ang="0">
                    <a:pos x="51" y="64"/>
                  </a:cxn>
                  <a:cxn ang="0">
                    <a:pos x="26" y="99"/>
                  </a:cxn>
                  <a:cxn ang="0">
                    <a:pos x="14" y="117"/>
                  </a:cxn>
                  <a:cxn ang="0">
                    <a:pos x="1" y="134"/>
                  </a:cxn>
                  <a:cxn ang="0">
                    <a:pos x="1" y="134"/>
                  </a:cxn>
                  <a:cxn ang="0">
                    <a:pos x="0" y="136"/>
                  </a:cxn>
                  <a:cxn ang="0">
                    <a:pos x="0" y="137"/>
                  </a:cxn>
                  <a:cxn ang="0">
                    <a:pos x="2" y="142"/>
                  </a:cxn>
                  <a:cxn ang="0">
                    <a:pos x="3" y="143"/>
                  </a:cxn>
                  <a:cxn ang="0">
                    <a:pos x="5" y="143"/>
                  </a:cxn>
                  <a:cxn ang="0">
                    <a:pos x="6" y="143"/>
                  </a:cxn>
                  <a:cxn ang="0">
                    <a:pos x="8" y="141"/>
                  </a:cxn>
                  <a:cxn ang="0">
                    <a:pos x="8" y="141"/>
                  </a:cxn>
                  <a:cxn ang="0">
                    <a:pos x="20" y="124"/>
                  </a:cxn>
                  <a:cxn ang="0">
                    <a:pos x="33" y="106"/>
                  </a:cxn>
                  <a:cxn ang="0">
                    <a:pos x="58" y="71"/>
                  </a:cxn>
                  <a:cxn ang="0">
                    <a:pos x="70" y="55"/>
                  </a:cxn>
                  <a:cxn ang="0">
                    <a:pos x="83" y="38"/>
                  </a:cxn>
                  <a:cxn ang="0">
                    <a:pos x="98" y="22"/>
                  </a:cxn>
                  <a:cxn ang="0">
                    <a:pos x="106" y="15"/>
                  </a:cxn>
                  <a:cxn ang="0">
                    <a:pos x="115" y="9"/>
                  </a:cxn>
                  <a:cxn ang="0">
                    <a:pos x="115" y="9"/>
                  </a:cxn>
                  <a:cxn ang="0">
                    <a:pos x="116" y="7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5" y="1"/>
                  </a:cxn>
                  <a:cxn ang="0">
                    <a:pos x="114" y="0"/>
                  </a:cxn>
                  <a:cxn ang="0">
                    <a:pos x="111" y="0"/>
                  </a:cxn>
                  <a:cxn ang="0">
                    <a:pos x="109" y="1"/>
                  </a:cxn>
                  <a:cxn ang="0">
                    <a:pos x="109" y="1"/>
                  </a:cxn>
                </a:cxnLst>
                <a:rect b="b" l="0" r="r" t="0"/>
                <a:pathLst>
                  <a:path h="143" w="117">
                    <a:moveTo>
                      <a:pt x="109" y="1"/>
                    </a:moveTo>
                    <a:lnTo>
                      <a:pt x="109" y="1"/>
                    </a:lnTo>
                    <a:lnTo>
                      <a:pt x="101" y="7"/>
                    </a:lnTo>
                    <a:lnTo>
                      <a:pt x="93" y="14"/>
                    </a:lnTo>
                    <a:lnTo>
                      <a:pt x="78" y="30"/>
                    </a:lnTo>
                    <a:lnTo>
                      <a:pt x="65" y="46"/>
                    </a:lnTo>
                    <a:lnTo>
                      <a:pt x="51" y="64"/>
                    </a:lnTo>
                    <a:lnTo>
                      <a:pt x="26" y="99"/>
                    </a:lnTo>
                    <a:lnTo>
                      <a:pt x="14" y="117"/>
                    </a:lnTo>
                    <a:lnTo>
                      <a:pt x="1" y="134"/>
                    </a:lnTo>
                    <a:lnTo>
                      <a:pt x="1" y="134"/>
                    </a:lnTo>
                    <a:lnTo>
                      <a:pt x="0" y="136"/>
                    </a:lnTo>
                    <a:lnTo>
                      <a:pt x="0" y="137"/>
                    </a:lnTo>
                    <a:lnTo>
                      <a:pt x="2" y="142"/>
                    </a:lnTo>
                    <a:lnTo>
                      <a:pt x="3" y="143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8" y="141"/>
                    </a:lnTo>
                    <a:lnTo>
                      <a:pt x="8" y="141"/>
                    </a:lnTo>
                    <a:lnTo>
                      <a:pt x="20" y="124"/>
                    </a:lnTo>
                    <a:lnTo>
                      <a:pt x="33" y="106"/>
                    </a:lnTo>
                    <a:lnTo>
                      <a:pt x="58" y="71"/>
                    </a:lnTo>
                    <a:lnTo>
                      <a:pt x="70" y="55"/>
                    </a:lnTo>
                    <a:lnTo>
                      <a:pt x="83" y="38"/>
                    </a:lnTo>
                    <a:lnTo>
                      <a:pt x="98" y="22"/>
                    </a:lnTo>
                    <a:lnTo>
                      <a:pt x="106" y="15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16" y="7"/>
                    </a:lnTo>
                    <a:lnTo>
                      <a:pt x="117" y="5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4" y="0"/>
                    </a:lnTo>
                    <a:lnTo>
                      <a:pt x="111" y="0"/>
                    </a:lnTo>
                    <a:lnTo>
                      <a:pt x="109" y="1"/>
                    </a:lnTo>
                    <a:lnTo>
                      <a:pt x="109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9" name="Freeform 1003"/>
              <p:cNvSpPr/>
              <p:nvPr/>
            </p:nvSpPr>
            <p:spPr bwMode="auto">
              <a:xfrm>
                <a:off x="4278313" y="2235201"/>
                <a:ext cx="103188" cy="136525"/>
              </a:xfrm>
              <a:custGeom>
                <a:cxnLst>
                  <a:cxn ang="0">
                    <a:pos x="186" y="0"/>
                  </a:cxn>
                  <a:cxn ang="0">
                    <a:pos x="186" y="0"/>
                  </a:cxn>
                  <a:cxn ang="0">
                    <a:pos x="171" y="12"/>
                  </a:cxn>
                  <a:cxn ang="0">
                    <a:pos x="156" y="26"/>
                  </a:cxn>
                  <a:cxn ang="0">
                    <a:pos x="143" y="39"/>
                  </a:cxn>
                  <a:cxn ang="0">
                    <a:pos x="129" y="54"/>
                  </a:cxn>
                  <a:cxn ang="0">
                    <a:pos x="117" y="68"/>
                  </a:cxn>
                  <a:cxn ang="0">
                    <a:pos x="104" y="84"/>
                  </a:cxn>
                  <a:cxn ang="0">
                    <a:pos x="81" y="115"/>
                  </a:cxn>
                  <a:cxn ang="0">
                    <a:pos x="60" y="148"/>
                  </a:cxn>
                  <a:cxn ang="0">
                    <a:pos x="39" y="181"/>
                  </a:cxn>
                  <a:cxn ang="0">
                    <a:pos x="1" y="249"/>
                  </a:cxn>
                  <a:cxn ang="0">
                    <a:pos x="1" y="249"/>
                  </a:cxn>
                  <a:cxn ang="0">
                    <a:pos x="0" y="251"/>
                  </a:cxn>
                  <a:cxn ang="0">
                    <a:pos x="1" y="253"/>
                  </a:cxn>
                  <a:cxn ang="0">
                    <a:pos x="1" y="255"/>
                  </a:cxn>
                  <a:cxn ang="0">
                    <a:pos x="3" y="256"/>
                  </a:cxn>
                  <a:cxn ang="0">
                    <a:pos x="4" y="257"/>
                  </a:cxn>
                  <a:cxn ang="0">
                    <a:pos x="6" y="257"/>
                  </a:cxn>
                  <a:cxn ang="0">
                    <a:pos x="8" y="256"/>
                  </a:cxn>
                  <a:cxn ang="0">
                    <a:pos x="9" y="254"/>
                  </a:cxn>
                  <a:cxn ang="0">
                    <a:pos x="9" y="254"/>
                  </a:cxn>
                  <a:cxn ang="0">
                    <a:pos x="46" y="187"/>
                  </a:cxn>
                  <a:cxn ang="0">
                    <a:pos x="67" y="154"/>
                  </a:cxn>
                  <a:cxn ang="0">
                    <a:pos x="88" y="122"/>
                  </a:cxn>
                  <a:cxn ang="0">
                    <a:pos x="110" y="90"/>
                  </a:cxn>
                  <a:cxn ang="0">
                    <a:pos x="123" y="75"/>
                  </a:cxn>
                  <a:cxn ang="0">
                    <a:pos x="135" y="61"/>
                  </a:cxn>
                  <a:cxn ang="0">
                    <a:pos x="148" y="46"/>
                  </a:cxn>
                  <a:cxn ang="0">
                    <a:pos x="162" y="33"/>
                  </a:cxn>
                  <a:cxn ang="0">
                    <a:pos x="176" y="20"/>
                  </a:cxn>
                  <a:cxn ang="0">
                    <a:pos x="191" y="8"/>
                  </a:cxn>
                  <a:cxn ang="0">
                    <a:pos x="191" y="8"/>
                  </a:cxn>
                  <a:cxn ang="0">
                    <a:pos x="192" y="7"/>
                  </a:cxn>
                  <a:cxn ang="0">
                    <a:pos x="193" y="5"/>
                  </a:cxn>
                  <a:cxn ang="0">
                    <a:pos x="192" y="2"/>
                  </a:cxn>
                  <a:cxn ang="0">
                    <a:pos x="191" y="0"/>
                  </a:cxn>
                  <a:cxn ang="0">
                    <a:pos x="189" y="0"/>
                  </a:cxn>
                  <a:cxn ang="0">
                    <a:pos x="188" y="0"/>
                  </a:cxn>
                  <a:cxn ang="0">
                    <a:pos x="186" y="0"/>
                  </a:cxn>
                  <a:cxn ang="0">
                    <a:pos x="186" y="0"/>
                  </a:cxn>
                </a:cxnLst>
                <a:rect b="b" l="0" r="r" t="0"/>
                <a:pathLst>
                  <a:path h="257" w="193">
                    <a:moveTo>
                      <a:pt x="186" y="0"/>
                    </a:moveTo>
                    <a:lnTo>
                      <a:pt x="186" y="0"/>
                    </a:lnTo>
                    <a:lnTo>
                      <a:pt x="171" y="12"/>
                    </a:lnTo>
                    <a:lnTo>
                      <a:pt x="156" y="26"/>
                    </a:lnTo>
                    <a:lnTo>
                      <a:pt x="143" y="39"/>
                    </a:lnTo>
                    <a:lnTo>
                      <a:pt x="129" y="54"/>
                    </a:lnTo>
                    <a:lnTo>
                      <a:pt x="117" y="68"/>
                    </a:lnTo>
                    <a:lnTo>
                      <a:pt x="104" y="84"/>
                    </a:lnTo>
                    <a:lnTo>
                      <a:pt x="81" y="115"/>
                    </a:lnTo>
                    <a:lnTo>
                      <a:pt x="60" y="148"/>
                    </a:lnTo>
                    <a:lnTo>
                      <a:pt x="39" y="181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0" y="251"/>
                    </a:lnTo>
                    <a:lnTo>
                      <a:pt x="1" y="253"/>
                    </a:lnTo>
                    <a:lnTo>
                      <a:pt x="1" y="255"/>
                    </a:lnTo>
                    <a:lnTo>
                      <a:pt x="3" y="256"/>
                    </a:lnTo>
                    <a:lnTo>
                      <a:pt x="4" y="257"/>
                    </a:lnTo>
                    <a:lnTo>
                      <a:pt x="6" y="257"/>
                    </a:lnTo>
                    <a:lnTo>
                      <a:pt x="8" y="256"/>
                    </a:lnTo>
                    <a:lnTo>
                      <a:pt x="9" y="254"/>
                    </a:lnTo>
                    <a:lnTo>
                      <a:pt x="9" y="254"/>
                    </a:lnTo>
                    <a:lnTo>
                      <a:pt x="46" y="187"/>
                    </a:lnTo>
                    <a:lnTo>
                      <a:pt x="67" y="154"/>
                    </a:lnTo>
                    <a:lnTo>
                      <a:pt x="88" y="122"/>
                    </a:lnTo>
                    <a:lnTo>
                      <a:pt x="110" y="90"/>
                    </a:lnTo>
                    <a:lnTo>
                      <a:pt x="123" y="75"/>
                    </a:lnTo>
                    <a:lnTo>
                      <a:pt x="135" y="61"/>
                    </a:lnTo>
                    <a:lnTo>
                      <a:pt x="148" y="46"/>
                    </a:lnTo>
                    <a:lnTo>
                      <a:pt x="162" y="33"/>
                    </a:lnTo>
                    <a:lnTo>
                      <a:pt x="176" y="20"/>
                    </a:lnTo>
                    <a:lnTo>
                      <a:pt x="191" y="8"/>
                    </a:lnTo>
                    <a:lnTo>
                      <a:pt x="191" y="8"/>
                    </a:lnTo>
                    <a:lnTo>
                      <a:pt x="192" y="7"/>
                    </a:lnTo>
                    <a:lnTo>
                      <a:pt x="193" y="5"/>
                    </a:lnTo>
                    <a:lnTo>
                      <a:pt x="192" y="2"/>
                    </a:lnTo>
                    <a:lnTo>
                      <a:pt x="191" y="0"/>
                    </a:lnTo>
                    <a:lnTo>
                      <a:pt x="189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Freeform 1004"/>
              <p:cNvSpPr/>
              <p:nvPr/>
            </p:nvSpPr>
            <p:spPr bwMode="auto">
              <a:xfrm>
                <a:off x="4352926" y="2282826"/>
                <a:ext cx="65088" cy="74613"/>
              </a:xfrm>
              <a:custGeom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09" y="9"/>
                  </a:cxn>
                  <a:cxn ang="0">
                    <a:pos x="102" y="16"/>
                  </a:cxn>
                  <a:cxn ang="0">
                    <a:pos x="89" y="31"/>
                  </a:cxn>
                  <a:cxn ang="0">
                    <a:pos x="74" y="44"/>
                  </a:cxn>
                  <a:cxn ang="0">
                    <a:pos x="67" y="52"/>
                  </a:cxn>
                  <a:cxn ang="0">
                    <a:pos x="61" y="59"/>
                  </a:cxn>
                  <a:cxn ang="0">
                    <a:pos x="61" y="59"/>
                  </a:cxn>
                  <a:cxn ang="0">
                    <a:pos x="1" y="133"/>
                  </a:cxn>
                  <a:cxn ang="0">
                    <a:pos x="1" y="133"/>
                  </a:cxn>
                  <a:cxn ang="0">
                    <a:pos x="0" y="136"/>
                  </a:cxn>
                  <a:cxn ang="0">
                    <a:pos x="0" y="138"/>
                  </a:cxn>
                  <a:cxn ang="0">
                    <a:pos x="3" y="141"/>
                  </a:cxn>
                  <a:cxn ang="0">
                    <a:pos x="4" y="142"/>
                  </a:cxn>
                  <a:cxn ang="0">
                    <a:pos x="6" y="142"/>
                  </a:cxn>
                  <a:cxn ang="0">
                    <a:pos x="7" y="142"/>
                  </a:cxn>
                  <a:cxn ang="0">
                    <a:pos x="9" y="141"/>
                  </a:cxn>
                  <a:cxn ang="0">
                    <a:pos x="9" y="141"/>
                  </a:cxn>
                  <a:cxn ang="0">
                    <a:pos x="67" y="66"/>
                  </a:cxn>
                  <a:cxn ang="0">
                    <a:pos x="67" y="66"/>
                  </a:cxn>
                  <a:cxn ang="0">
                    <a:pos x="74" y="58"/>
                  </a:cxn>
                  <a:cxn ang="0">
                    <a:pos x="81" y="51"/>
                  </a:cxn>
                  <a:cxn ang="0">
                    <a:pos x="96" y="36"/>
                  </a:cxn>
                  <a:cxn ang="0">
                    <a:pos x="110" y="23"/>
                  </a:cxn>
                  <a:cxn ang="0">
                    <a:pos x="118" y="14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5" y="5"/>
                  </a:cxn>
                  <a:cxn ang="0">
                    <a:pos x="124" y="3"/>
                  </a:cxn>
                  <a:cxn ang="0">
                    <a:pos x="124" y="2"/>
                  </a:cxn>
                  <a:cxn ang="0">
                    <a:pos x="122" y="1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2"/>
                  </a:cxn>
                  <a:cxn ang="0">
                    <a:pos x="115" y="2"/>
                  </a:cxn>
                </a:cxnLst>
                <a:rect b="b" l="0" r="r" t="0"/>
                <a:pathLst>
                  <a:path h="142" w="125">
                    <a:moveTo>
                      <a:pt x="115" y="2"/>
                    </a:moveTo>
                    <a:lnTo>
                      <a:pt x="115" y="2"/>
                    </a:lnTo>
                    <a:lnTo>
                      <a:pt x="109" y="9"/>
                    </a:lnTo>
                    <a:lnTo>
                      <a:pt x="102" y="16"/>
                    </a:lnTo>
                    <a:lnTo>
                      <a:pt x="89" y="31"/>
                    </a:lnTo>
                    <a:lnTo>
                      <a:pt x="74" y="44"/>
                    </a:lnTo>
                    <a:lnTo>
                      <a:pt x="67" y="52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1" y="133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38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7" y="142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74" y="58"/>
                    </a:lnTo>
                    <a:lnTo>
                      <a:pt x="81" y="51"/>
                    </a:lnTo>
                    <a:lnTo>
                      <a:pt x="96" y="36"/>
                    </a:lnTo>
                    <a:lnTo>
                      <a:pt x="110" y="23"/>
                    </a:lnTo>
                    <a:lnTo>
                      <a:pt x="118" y="14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5" y="5"/>
                    </a:lnTo>
                    <a:lnTo>
                      <a:pt x="124" y="3"/>
                    </a:lnTo>
                    <a:lnTo>
                      <a:pt x="124" y="2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2"/>
                    </a:lnTo>
                    <a:lnTo>
                      <a:pt x="115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" name="Freeform 1005"/>
              <p:cNvSpPr/>
              <p:nvPr/>
            </p:nvSpPr>
            <p:spPr bwMode="auto">
              <a:xfrm>
                <a:off x="4564063" y="2312988"/>
                <a:ext cx="49213" cy="65088"/>
              </a:xfrm>
              <a:custGeom>
                <a:cxnLst>
                  <a:cxn ang="0">
                    <a:pos x="82" y="3"/>
                  </a:cxn>
                  <a:cxn ang="0">
                    <a:pos x="82" y="3"/>
                  </a:cxn>
                  <a:cxn ang="0">
                    <a:pos x="78" y="11"/>
                  </a:cxn>
                  <a:cxn ang="0">
                    <a:pos x="74" y="19"/>
                  </a:cxn>
                  <a:cxn ang="0">
                    <a:pos x="63" y="35"/>
                  </a:cxn>
                  <a:cxn ang="0">
                    <a:pos x="50" y="50"/>
                  </a:cxn>
                  <a:cxn ang="0">
                    <a:pos x="45" y="57"/>
                  </a:cxn>
                  <a:cxn ang="0">
                    <a:pos x="40" y="65"/>
                  </a:cxn>
                  <a:cxn ang="0">
                    <a:pos x="40" y="65"/>
                  </a:cxn>
                  <a:cxn ang="0">
                    <a:pos x="33" y="80"/>
                  </a:cxn>
                  <a:cxn ang="0">
                    <a:pos x="28" y="87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11" y="103"/>
                  </a:cxn>
                  <a:cxn ang="0">
                    <a:pos x="6" y="110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2" y="121"/>
                  </a:cxn>
                  <a:cxn ang="0">
                    <a:pos x="3" y="122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21"/>
                  </a:cxn>
                  <a:cxn ang="0">
                    <a:pos x="14" y="114"/>
                  </a:cxn>
                  <a:cxn ang="0">
                    <a:pos x="20" y="108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38" y="91"/>
                  </a:cxn>
                  <a:cxn ang="0">
                    <a:pos x="41" y="84"/>
                  </a:cxn>
                  <a:cxn ang="0">
                    <a:pos x="48" y="70"/>
                  </a:cxn>
                  <a:cxn ang="0">
                    <a:pos x="48" y="70"/>
                  </a:cxn>
                  <a:cxn ang="0">
                    <a:pos x="53" y="62"/>
                  </a:cxn>
                  <a:cxn ang="0">
                    <a:pos x="59" y="54"/>
                  </a:cxn>
                  <a:cxn ang="0">
                    <a:pos x="71" y="38"/>
                  </a:cxn>
                  <a:cxn ang="0">
                    <a:pos x="82" y="23"/>
                  </a:cxn>
                  <a:cxn ang="0">
                    <a:pos x="88" y="14"/>
                  </a:cxn>
                  <a:cxn ang="0">
                    <a:pos x="92" y="5"/>
                  </a:cxn>
                  <a:cxn ang="0">
                    <a:pos x="92" y="5"/>
                  </a:cxn>
                  <a:cxn ang="0">
                    <a:pos x="92" y="3"/>
                  </a:cxn>
                  <a:cxn ang="0">
                    <a:pos x="92" y="2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3" y="1"/>
                  </a:cxn>
                  <a:cxn ang="0">
                    <a:pos x="82" y="3"/>
                  </a:cxn>
                  <a:cxn ang="0">
                    <a:pos x="82" y="3"/>
                  </a:cxn>
                </a:cxnLst>
                <a:rect b="b" l="0" r="r" t="0"/>
                <a:pathLst>
                  <a:path h="123" w="92">
                    <a:moveTo>
                      <a:pt x="82" y="3"/>
                    </a:moveTo>
                    <a:lnTo>
                      <a:pt x="82" y="3"/>
                    </a:lnTo>
                    <a:lnTo>
                      <a:pt x="78" y="11"/>
                    </a:lnTo>
                    <a:lnTo>
                      <a:pt x="74" y="19"/>
                    </a:lnTo>
                    <a:lnTo>
                      <a:pt x="63" y="35"/>
                    </a:lnTo>
                    <a:lnTo>
                      <a:pt x="50" y="50"/>
                    </a:lnTo>
                    <a:lnTo>
                      <a:pt x="45" y="57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33" y="80"/>
                    </a:lnTo>
                    <a:lnTo>
                      <a:pt x="28" y="87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11" y="103"/>
                    </a:lnTo>
                    <a:lnTo>
                      <a:pt x="6" y="11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2" y="121"/>
                    </a:lnTo>
                    <a:lnTo>
                      <a:pt x="3" y="122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14" y="114"/>
                    </a:lnTo>
                    <a:lnTo>
                      <a:pt x="20" y="108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8" y="91"/>
                    </a:lnTo>
                    <a:lnTo>
                      <a:pt x="41" y="8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3" y="62"/>
                    </a:lnTo>
                    <a:lnTo>
                      <a:pt x="59" y="54"/>
                    </a:lnTo>
                    <a:lnTo>
                      <a:pt x="71" y="38"/>
                    </a:lnTo>
                    <a:lnTo>
                      <a:pt x="82" y="23"/>
                    </a:lnTo>
                    <a:lnTo>
                      <a:pt x="88" y="14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3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2" y="3"/>
                    </a:lnTo>
                    <a:lnTo>
                      <a:pt x="82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" name="Freeform 1006"/>
              <p:cNvSpPr/>
              <p:nvPr/>
            </p:nvSpPr>
            <p:spPr bwMode="auto">
              <a:xfrm>
                <a:off x="4624388" y="2316163"/>
                <a:ext cx="38100" cy="47625"/>
              </a:xfrm>
              <a:custGeom>
                <a:cxnLst>
                  <a:cxn ang="0">
                    <a:pos x="64" y="4"/>
                  </a:cxn>
                  <a:cxn ang="0">
                    <a:pos x="64" y="4"/>
                  </a:cxn>
                  <a:cxn ang="0">
                    <a:pos x="63" y="10"/>
                  </a:cxn>
                  <a:cxn ang="0">
                    <a:pos x="60" y="16"/>
                  </a:cxn>
                  <a:cxn ang="0">
                    <a:pos x="55" y="22"/>
                  </a:cxn>
                  <a:cxn ang="0">
                    <a:pos x="51" y="27"/>
                  </a:cxn>
                  <a:cxn ang="0">
                    <a:pos x="42" y="37"/>
                  </a:cxn>
                  <a:cxn ang="0">
                    <a:pos x="33" y="47"/>
                  </a:cxn>
                  <a:cxn ang="0">
                    <a:pos x="33" y="47"/>
                  </a:cxn>
                  <a:cxn ang="0">
                    <a:pos x="16" y="6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2" y="89"/>
                  </a:cxn>
                  <a:cxn ang="0">
                    <a:pos x="3" y="91"/>
                  </a:cxn>
                  <a:cxn ang="0">
                    <a:pos x="6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9" y="76"/>
                  </a:cxn>
                  <a:cxn ang="0">
                    <a:pos x="30" y="63"/>
                  </a:cxn>
                  <a:cxn ang="0">
                    <a:pos x="52" y="39"/>
                  </a:cxn>
                  <a:cxn ang="0">
                    <a:pos x="52" y="39"/>
                  </a:cxn>
                  <a:cxn ang="0">
                    <a:pos x="60" y="32"/>
                  </a:cxn>
                  <a:cxn ang="0">
                    <a:pos x="66" y="24"/>
                  </a:cxn>
                  <a:cxn ang="0">
                    <a:pos x="71" y="14"/>
                  </a:cxn>
                  <a:cxn ang="0">
                    <a:pos x="72" y="9"/>
                  </a:cxn>
                  <a:cxn ang="0">
                    <a:pos x="73" y="4"/>
                  </a:cxn>
                  <a:cxn ang="0">
                    <a:pos x="73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6" y="1"/>
                  </a:cxn>
                  <a:cxn ang="0">
                    <a:pos x="65" y="2"/>
                  </a:cxn>
                  <a:cxn ang="0">
                    <a:pos x="64" y="4"/>
                  </a:cxn>
                  <a:cxn ang="0">
                    <a:pos x="64" y="4"/>
                  </a:cxn>
                </a:cxnLst>
                <a:rect b="b" l="0" r="r" t="0"/>
                <a:pathLst>
                  <a:path h="91" w="73">
                    <a:moveTo>
                      <a:pt x="64" y="4"/>
                    </a:moveTo>
                    <a:lnTo>
                      <a:pt x="64" y="4"/>
                    </a:lnTo>
                    <a:lnTo>
                      <a:pt x="63" y="10"/>
                    </a:lnTo>
                    <a:lnTo>
                      <a:pt x="60" y="16"/>
                    </a:lnTo>
                    <a:lnTo>
                      <a:pt x="55" y="22"/>
                    </a:lnTo>
                    <a:lnTo>
                      <a:pt x="51" y="27"/>
                    </a:lnTo>
                    <a:lnTo>
                      <a:pt x="42" y="3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16" y="6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2" y="89"/>
                    </a:lnTo>
                    <a:lnTo>
                      <a:pt x="3" y="91"/>
                    </a:lnTo>
                    <a:lnTo>
                      <a:pt x="6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9" y="76"/>
                    </a:lnTo>
                    <a:lnTo>
                      <a:pt x="30" y="63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60" y="32"/>
                    </a:lnTo>
                    <a:lnTo>
                      <a:pt x="66" y="24"/>
                    </a:lnTo>
                    <a:lnTo>
                      <a:pt x="71" y="14"/>
                    </a:lnTo>
                    <a:lnTo>
                      <a:pt x="72" y="9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5" y="2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3" name="Freeform 1007"/>
              <p:cNvSpPr/>
              <p:nvPr/>
            </p:nvSpPr>
            <p:spPr bwMode="auto">
              <a:xfrm>
                <a:off x="4687888" y="2322513"/>
                <a:ext cx="25400" cy="34925"/>
              </a:xfrm>
              <a:custGeom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2" y="66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7" y="66"/>
                  </a:cxn>
                  <a:cxn ang="0">
                    <a:pos x="9" y="65"/>
                  </a:cxn>
                  <a:cxn ang="0">
                    <a:pos x="9" y="65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b="b" l="0" r="r" t="0"/>
                <a:pathLst>
                  <a:path h="67" w="47">
                    <a:moveTo>
                      <a:pt x="38" y="2"/>
                    </a:moveTo>
                    <a:lnTo>
                      <a:pt x="38" y="2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6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7" y="66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4" name="Freeform 1008"/>
              <p:cNvSpPr/>
              <p:nvPr/>
            </p:nvSpPr>
            <p:spPr bwMode="auto">
              <a:xfrm>
                <a:off x="4095751" y="2149476"/>
                <a:ext cx="746125" cy="649288"/>
              </a:xfrm>
              <a:custGeom>
                <a:cxnLst>
                  <a:cxn ang="0">
                    <a:pos x="1140" y="1223"/>
                  </a:cxn>
                  <a:cxn ang="0">
                    <a:pos x="915" y="1215"/>
                  </a:cxn>
                  <a:cxn ang="0">
                    <a:pos x="541" y="1215"/>
                  </a:cxn>
                  <a:cxn ang="0">
                    <a:pos x="268" y="1224"/>
                  </a:cxn>
                  <a:cxn ang="0">
                    <a:pos x="95" y="1200"/>
                  </a:cxn>
                  <a:cxn ang="0">
                    <a:pos x="40" y="1159"/>
                  </a:cxn>
                  <a:cxn ang="0">
                    <a:pos x="16" y="1026"/>
                  </a:cxn>
                  <a:cxn ang="0">
                    <a:pos x="25" y="1009"/>
                  </a:cxn>
                  <a:cxn ang="0">
                    <a:pos x="19" y="875"/>
                  </a:cxn>
                  <a:cxn ang="0">
                    <a:pos x="9" y="625"/>
                  </a:cxn>
                  <a:cxn ang="0">
                    <a:pos x="6" y="418"/>
                  </a:cxn>
                  <a:cxn ang="0">
                    <a:pos x="7" y="289"/>
                  </a:cxn>
                  <a:cxn ang="0">
                    <a:pos x="52" y="230"/>
                  </a:cxn>
                  <a:cxn ang="0">
                    <a:pos x="151" y="213"/>
                  </a:cxn>
                  <a:cxn ang="0">
                    <a:pos x="235" y="218"/>
                  </a:cxn>
                  <a:cxn ang="0">
                    <a:pos x="289" y="31"/>
                  </a:cxn>
                  <a:cxn ang="0">
                    <a:pos x="307" y="12"/>
                  </a:cxn>
                  <a:cxn ang="0">
                    <a:pos x="441" y="1"/>
                  </a:cxn>
                  <a:cxn ang="0">
                    <a:pos x="695" y="15"/>
                  </a:cxn>
                  <a:cxn ang="0">
                    <a:pos x="756" y="83"/>
                  </a:cxn>
                  <a:cxn ang="0">
                    <a:pos x="793" y="203"/>
                  </a:cxn>
                  <a:cxn ang="0">
                    <a:pos x="1105" y="200"/>
                  </a:cxn>
                  <a:cxn ang="0">
                    <a:pos x="1230" y="198"/>
                  </a:cxn>
                  <a:cxn ang="0">
                    <a:pos x="1356" y="241"/>
                  </a:cxn>
                  <a:cxn ang="0">
                    <a:pos x="1396" y="318"/>
                  </a:cxn>
                  <a:cxn ang="0">
                    <a:pos x="1403" y="390"/>
                  </a:cxn>
                  <a:cxn ang="0">
                    <a:pos x="1406" y="426"/>
                  </a:cxn>
                  <a:cxn ang="0">
                    <a:pos x="1379" y="431"/>
                  </a:cxn>
                  <a:cxn ang="0">
                    <a:pos x="1365" y="363"/>
                  </a:cxn>
                  <a:cxn ang="0">
                    <a:pos x="1332" y="271"/>
                  </a:cxn>
                  <a:cxn ang="0">
                    <a:pos x="1211" y="232"/>
                  </a:cxn>
                  <a:cxn ang="0">
                    <a:pos x="1047" y="238"/>
                  </a:cxn>
                  <a:cxn ang="0">
                    <a:pos x="777" y="239"/>
                  </a:cxn>
                  <a:cxn ang="0">
                    <a:pos x="760" y="229"/>
                  </a:cxn>
                  <a:cxn ang="0">
                    <a:pos x="747" y="174"/>
                  </a:cxn>
                  <a:cxn ang="0">
                    <a:pos x="714" y="77"/>
                  </a:cxn>
                  <a:cxn ang="0">
                    <a:pos x="647" y="43"/>
                  </a:cxn>
                  <a:cxn ang="0">
                    <a:pos x="476" y="39"/>
                  </a:cxn>
                  <a:cxn ang="0">
                    <a:pos x="320" y="66"/>
                  </a:cxn>
                  <a:cxn ang="0">
                    <a:pos x="298" y="168"/>
                  </a:cxn>
                  <a:cxn ang="0">
                    <a:pos x="267" y="232"/>
                  </a:cxn>
                  <a:cxn ang="0">
                    <a:pos x="264" y="252"/>
                  </a:cxn>
                  <a:cxn ang="0">
                    <a:pos x="245" y="258"/>
                  </a:cxn>
                  <a:cxn ang="0">
                    <a:pos x="175" y="252"/>
                  </a:cxn>
                  <a:cxn ang="0">
                    <a:pos x="80" y="259"/>
                  </a:cxn>
                  <a:cxn ang="0">
                    <a:pos x="44" y="298"/>
                  </a:cxn>
                  <a:cxn ang="0">
                    <a:pos x="46" y="541"/>
                  </a:cxn>
                  <a:cxn ang="0">
                    <a:pos x="55" y="893"/>
                  </a:cxn>
                  <a:cxn ang="0">
                    <a:pos x="56" y="1019"/>
                  </a:cxn>
                  <a:cxn ang="0">
                    <a:pos x="58" y="1106"/>
                  </a:cxn>
                  <a:cxn ang="0">
                    <a:pos x="101" y="1162"/>
                  </a:cxn>
                  <a:cxn ang="0">
                    <a:pos x="279" y="1186"/>
                  </a:cxn>
                  <a:cxn ang="0">
                    <a:pos x="440" y="1189"/>
                  </a:cxn>
                  <a:cxn ang="0">
                    <a:pos x="599" y="1178"/>
                  </a:cxn>
                  <a:cxn ang="0">
                    <a:pos x="880" y="1179"/>
                  </a:cxn>
                  <a:cxn ang="0">
                    <a:pos x="1084" y="1180"/>
                  </a:cxn>
                  <a:cxn ang="0">
                    <a:pos x="1208" y="1188"/>
                  </a:cxn>
                  <a:cxn ang="0">
                    <a:pos x="1248" y="1188"/>
                  </a:cxn>
                  <a:cxn ang="0">
                    <a:pos x="1276" y="1173"/>
                  </a:cxn>
                  <a:cxn ang="0">
                    <a:pos x="1296" y="1192"/>
                  </a:cxn>
                  <a:cxn ang="0">
                    <a:pos x="1261" y="1223"/>
                  </a:cxn>
                </a:cxnLst>
                <a:rect b="b" l="0" r="r" t="0"/>
                <a:pathLst>
                  <a:path h="1227" w="1409">
                    <a:moveTo>
                      <a:pt x="1221" y="1227"/>
                    </a:moveTo>
                    <a:lnTo>
                      <a:pt x="1221" y="1227"/>
                    </a:lnTo>
                    <a:lnTo>
                      <a:pt x="1205" y="1226"/>
                    </a:lnTo>
                    <a:lnTo>
                      <a:pt x="1190" y="1226"/>
                    </a:lnTo>
                    <a:lnTo>
                      <a:pt x="1190" y="1226"/>
                    </a:lnTo>
                    <a:lnTo>
                      <a:pt x="1176" y="1225"/>
                    </a:lnTo>
                    <a:lnTo>
                      <a:pt x="1176" y="1225"/>
                    </a:lnTo>
                    <a:lnTo>
                      <a:pt x="1140" y="1223"/>
                    </a:lnTo>
                    <a:lnTo>
                      <a:pt x="1105" y="1221"/>
                    </a:lnTo>
                    <a:lnTo>
                      <a:pt x="1104" y="1221"/>
                    </a:lnTo>
                    <a:lnTo>
                      <a:pt x="1104" y="1221"/>
                    </a:lnTo>
                    <a:lnTo>
                      <a:pt x="1049" y="1218"/>
                    </a:lnTo>
                    <a:lnTo>
                      <a:pt x="1021" y="1217"/>
                    </a:lnTo>
                    <a:lnTo>
                      <a:pt x="993" y="1216"/>
                    </a:lnTo>
                    <a:lnTo>
                      <a:pt x="993" y="1216"/>
                    </a:lnTo>
                    <a:lnTo>
                      <a:pt x="915" y="1215"/>
                    </a:lnTo>
                    <a:lnTo>
                      <a:pt x="838" y="1214"/>
                    </a:lnTo>
                    <a:lnTo>
                      <a:pt x="838" y="1214"/>
                    </a:lnTo>
                    <a:lnTo>
                      <a:pt x="760" y="1213"/>
                    </a:lnTo>
                    <a:lnTo>
                      <a:pt x="681" y="1212"/>
                    </a:lnTo>
                    <a:lnTo>
                      <a:pt x="681" y="1212"/>
                    </a:lnTo>
                    <a:lnTo>
                      <a:pt x="608" y="1213"/>
                    </a:lnTo>
                    <a:lnTo>
                      <a:pt x="541" y="1215"/>
                    </a:lnTo>
                    <a:lnTo>
                      <a:pt x="541" y="1215"/>
                    </a:lnTo>
                    <a:lnTo>
                      <a:pt x="494" y="1218"/>
                    </a:lnTo>
                    <a:lnTo>
                      <a:pt x="489" y="1218"/>
                    </a:lnTo>
                    <a:lnTo>
                      <a:pt x="489" y="1218"/>
                    </a:lnTo>
                    <a:lnTo>
                      <a:pt x="399" y="1223"/>
                    </a:lnTo>
                    <a:lnTo>
                      <a:pt x="354" y="1224"/>
                    </a:lnTo>
                    <a:lnTo>
                      <a:pt x="309" y="1225"/>
                    </a:lnTo>
                    <a:lnTo>
                      <a:pt x="309" y="1225"/>
                    </a:lnTo>
                    <a:lnTo>
                      <a:pt x="268" y="1224"/>
                    </a:lnTo>
                    <a:lnTo>
                      <a:pt x="228" y="1223"/>
                    </a:lnTo>
                    <a:lnTo>
                      <a:pt x="191" y="1220"/>
                    </a:lnTo>
                    <a:lnTo>
                      <a:pt x="157" y="1215"/>
                    </a:lnTo>
                    <a:lnTo>
                      <a:pt x="157" y="1215"/>
                    </a:lnTo>
                    <a:lnTo>
                      <a:pt x="141" y="1213"/>
                    </a:lnTo>
                    <a:lnTo>
                      <a:pt x="126" y="1209"/>
                    </a:lnTo>
                    <a:lnTo>
                      <a:pt x="109" y="1205"/>
                    </a:lnTo>
                    <a:lnTo>
                      <a:pt x="95" y="1200"/>
                    </a:lnTo>
                    <a:lnTo>
                      <a:pt x="80" y="1194"/>
                    </a:lnTo>
                    <a:lnTo>
                      <a:pt x="67" y="1187"/>
                    </a:lnTo>
                    <a:lnTo>
                      <a:pt x="61" y="1183"/>
                    </a:lnTo>
                    <a:lnTo>
                      <a:pt x="55" y="1177"/>
                    </a:lnTo>
                    <a:lnTo>
                      <a:pt x="50" y="1172"/>
                    </a:lnTo>
                    <a:lnTo>
                      <a:pt x="45" y="1167"/>
                    </a:lnTo>
                    <a:lnTo>
                      <a:pt x="45" y="1167"/>
                    </a:lnTo>
                    <a:lnTo>
                      <a:pt x="40" y="1159"/>
                    </a:lnTo>
                    <a:lnTo>
                      <a:pt x="36" y="1150"/>
                    </a:lnTo>
                    <a:lnTo>
                      <a:pt x="27" y="1134"/>
                    </a:lnTo>
                    <a:lnTo>
                      <a:pt x="22" y="1117"/>
                    </a:lnTo>
                    <a:lnTo>
                      <a:pt x="19" y="1101"/>
                    </a:lnTo>
                    <a:lnTo>
                      <a:pt x="17" y="1083"/>
                    </a:lnTo>
                    <a:lnTo>
                      <a:pt x="16" y="1065"/>
                    </a:lnTo>
                    <a:lnTo>
                      <a:pt x="16" y="1029"/>
                    </a:lnTo>
                    <a:lnTo>
                      <a:pt x="16" y="1026"/>
                    </a:lnTo>
                    <a:lnTo>
                      <a:pt x="16" y="1026"/>
                    </a:lnTo>
                    <a:lnTo>
                      <a:pt x="17" y="1023"/>
                    </a:lnTo>
                    <a:lnTo>
                      <a:pt x="18" y="1019"/>
                    </a:lnTo>
                    <a:lnTo>
                      <a:pt x="20" y="1016"/>
                    </a:lnTo>
                    <a:lnTo>
                      <a:pt x="23" y="1013"/>
                    </a:lnTo>
                    <a:lnTo>
                      <a:pt x="24" y="1012"/>
                    </a:lnTo>
                    <a:lnTo>
                      <a:pt x="25" y="1009"/>
                    </a:lnTo>
                    <a:lnTo>
                      <a:pt x="25" y="1009"/>
                    </a:lnTo>
                    <a:lnTo>
                      <a:pt x="25" y="1001"/>
                    </a:lnTo>
                    <a:lnTo>
                      <a:pt x="25" y="1001"/>
                    </a:lnTo>
                    <a:lnTo>
                      <a:pt x="23" y="961"/>
                    </a:lnTo>
                    <a:lnTo>
                      <a:pt x="23" y="959"/>
                    </a:lnTo>
                    <a:lnTo>
                      <a:pt x="23" y="959"/>
                    </a:lnTo>
                    <a:lnTo>
                      <a:pt x="22" y="927"/>
                    </a:lnTo>
                    <a:lnTo>
                      <a:pt x="22" y="927"/>
                    </a:lnTo>
                    <a:lnTo>
                      <a:pt x="19" y="875"/>
                    </a:lnTo>
                    <a:lnTo>
                      <a:pt x="19" y="875"/>
                    </a:lnTo>
                    <a:lnTo>
                      <a:pt x="18" y="830"/>
                    </a:lnTo>
                    <a:lnTo>
                      <a:pt x="15" y="786"/>
                    </a:lnTo>
                    <a:lnTo>
                      <a:pt x="15" y="786"/>
                    </a:lnTo>
                    <a:lnTo>
                      <a:pt x="12" y="759"/>
                    </a:lnTo>
                    <a:lnTo>
                      <a:pt x="11" y="732"/>
                    </a:lnTo>
                    <a:lnTo>
                      <a:pt x="9" y="679"/>
                    </a:lnTo>
                    <a:lnTo>
                      <a:pt x="9" y="625"/>
                    </a:lnTo>
                    <a:lnTo>
                      <a:pt x="10" y="572"/>
                    </a:lnTo>
                    <a:lnTo>
                      <a:pt x="10" y="570"/>
                    </a:lnTo>
                    <a:lnTo>
                      <a:pt x="10" y="570"/>
                    </a:lnTo>
                    <a:lnTo>
                      <a:pt x="10" y="522"/>
                    </a:lnTo>
                    <a:lnTo>
                      <a:pt x="10" y="475"/>
                    </a:lnTo>
                    <a:lnTo>
                      <a:pt x="10" y="475"/>
                    </a:lnTo>
                    <a:lnTo>
                      <a:pt x="9" y="448"/>
                    </a:lnTo>
                    <a:lnTo>
                      <a:pt x="6" y="418"/>
                    </a:lnTo>
                    <a:lnTo>
                      <a:pt x="6" y="418"/>
                    </a:lnTo>
                    <a:lnTo>
                      <a:pt x="2" y="394"/>
                    </a:lnTo>
                    <a:lnTo>
                      <a:pt x="0" y="370"/>
                    </a:lnTo>
                    <a:lnTo>
                      <a:pt x="0" y="345"/>
                    </a:lnTo>
                    <a:lnTo>
                      <a:pt x="0" y="322"/>
                    </a:lnTo>
                    <a:lnTo>
                      <a:pt x="2" y="311"/>
                    </a:lnTo>
                    <a:lnTo>
                      <a:pt x="3" y="299"/>
                    </a:lnTo>
                    <a:lnTo>
                      <a:pt x="7" y="289"/>
                    </a:lnTo>
                    <a:lnTo>
                      <a:pt x="10" y="279"/>
                    </a:lnTo>
                    <a:lnTo>
                      <a:pt x="14" y="269"/>
                    </a:lnTo>
                    <a:lnTo>
                      <a:pt x="20" y="260"/>
                    </a:lnTo>
                    <a:lnTo>
                      <a:pt x="26" y="252"/>
                    </a:lnTo>
                    <a:lnTo>
                      <a:pt x="34" y="243"/>
                    </a:lnTo>
                    <a:lnTo>
                      <a:pt x="34" y="243"/>
                    </a:lnTo>
                    <a:lnTo>
                      <a:pt x="42" y="236"/>
                    </a:lnTo>
                    <a:lnTo>
                      <a:pt x="52" y="230"/>
                    </a:lnTo>
                    <a:lnTo>
                      <a:pt x="63" y="225"/>
                    </a:lnTo>
                    <a:lnTo>
                      <a:pt x="74" y="221"/>
                    </a:lnTo>
                    <a:lnTo>
                      <a:pt x="87" y="218"/>
                    </a:lnTo>
                    <a:lnTo>
                      <a:pt x="101" y="214"/>
                    </a:lnTo>
                    <a:lnTo>
                      <a:pt x="116" y="213"/>
                    </a:lnTo>
                    <a:lnTo>
                      <a:pt x="133" y="213"/>
                    </a:lnTo>
                    <a:lnTo>
                      <a:pt x="133" y="213"/>
                    </a:lnTo>
                    <a:lnTo>
                      <a:pt x="151" y="213"/>
                    </a:lnTo>
                    <a:lnTo>
                      <a:pt x="167" y="214"/>
                    </a:lnTo>
                    <a:lnTo>
                      <a:pt x="202" y="218"/>
                    </a:lnTo>
                    <a:lnTo>
                      <a:pt x="204" y="218"/>
                    </a:lnTo>
                    <a:lnTo>
                      <a:pt x="204" y="218"/>
                    </a:lnTo>
                    <a:lnTo>
                      <a:pt x="228" y="221"/>
                    </a:lnTo>
                    <a:lnTo>
                      <a:pt x="233" y="221"/>
                    </a:lnTo>
                    <a:lnTo>
                      <a:pt x="235" y="218"/>
                    </a:lnTo>
                    <a:lnTo>
                      <a:pt x="235" y="218"/>
                    </a:lnTo>
                    <a:lnTo>
                      <a:pt x="245" y="193"/>
                    </a:lnTo>
                    <a:lnTo>
                      <a:pt x="255" y="169"/>
                    </a:lnTo>
                    <a:lnTo>
                      <a:pt x="264" y="146"/>
                    </a:lnTo>
                    <a:lnTo>
                      <a:pt x="271" y="122"/>
                    </a:lnTo>
                    <a:lnTo>
                      <a:pt x="277" y="98"/>
                    </a:lnTo>
                    <a:lnTo>
                      <a:pt x="282" y="76"/>
                    </a:lnTo>
                    <a:lnTo>
                      <a:pt x="286" y="53"/>
                    </a:lnTo>
                    <a:lnTo>
                      <a:pt x="289" y="31"/>
                    </a:lnTo>
                    <a:lnTo>
                      <a:pt x="289" y="31"/>
                    </a:lnTo>
                    <a:lnTo>
                      <a:pt x="291" y="25"/>
                    </a:lnTo>
                    <a:lnTo>
                      <a:pt x="294" y="20"/>
                    </a:lnTo>
                    <a:lnTo>
                      <a:pt x="298" y="17"/>
                    </a:lnTo>
                    <a:lnTo>
                      <a:pt x="304" y="13"/>
                    </a:lnTo>
                    <a:lnTo>
                      <a:pt x="306" y="13"/>
                    </a:lnTo>
                    <a:lnTo>
                      <a:pt x="307" y="12"/>
                    </a:lnTo>
                    <a:lnTo>
                      <a:pt x="307" y="12"/>
                    </a:lnTo>
                    <a:lnTo>
                      <a:pt x="310" y="9"/>
                    </a:lnTo>
                    <a:lnTo>
                      <a:pt x="312" y="8"/>
                    </a:lnTo>
                    <a:lnTo>
                      <a:pt x="316" y="7"/>
                    </a:lnTo>
                    <a:lnTo>
                      <a:pt x="320" y="6"/>
                    </a:lnTo>
                    <a:lnTo>
                      <a:pt x="320" y="6"/>
                    </a:lnTo>
                    <a:lnTo>
                      <a:pt x="361" y="4"/>
                    </a:lnTo>
                    <a:lnTo>
                      <a:pt x="401" y="2"/>
                    </a:lnTo>
                    <a:lnTo>
                      <a:pt x="441" y="1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532" y="1"/>
                    </a:lnTo>
                    <a:lnTo>
                      <a:pt x="584" y="3"/>
                    </a:lnTo>
                    <a:lnTo>
                      <a:pt x="634" y="7"/>
                    </a:lnTo>
                    <a:lnTo>
                      <a:pt x="681" y="12"/>
                    </a:lnTo>
                    <a:lnTo>
                      <a:pt x="681" y="12"/>
                    </a:lnTo>
                    <a:lnTo>
                      <a:pt x="695" y="15"/>
                    </a:lnTo>
                    <a:lnTo>
                      <a:pt x="707" y="20"/>
                    </a:lnTo>
                    <a:lnTo>
                      <a:pt x="719" y="26"/>
                    </a:lnTo>
                    <a:lnTo>
                      <a:pt x="729" y="33"/>
                    </a:lnTo>
                    <a:lnTo>
                      <a:pt x="737" y="42"/>
                    </a:lnTo>
                    <a:lnTo>
                      <a:pt x="745" y="54"/>
                    </a:lnTo>
                    <a:lnTo>
                      <a:pt x="751" y="67"/>
                    </a:lnTo>
                    <a:lnTo>
                      <a:pt x="756" y="83"/>
                    </a:lnTo>
                    <a:lnTo>
                      <a:pt x="756" y="83"/>
                    </a:lnTo>
                    <a:lnTo>
                      <a:pt x="766" y="118"/>
                    </a:lnTo>
                    <a:lnTo>
                      <a:pt x="766" y="118"/>
                    </a:lnTo>
                    <a:lnTo>
                      <a:pt x="774" y="138"/>
                    </a:lnTo>
                    <a:lnTo>
                      <a:pt x="779" y="157"/>
                    </a:lnTo>
                    <a:lnTo>
                      <a:pt x="784" y="177"/>
                    </a:lnTo>
                    <a:lnTo>
                      <a:pt x="787" y="198"/>
                    </a:lnTo>
                    <a:lnTo>
                      <a:pt x="788" y="203"/>
                    </a:lnTo>
                    <a:lnTo>
                      <a:pt x="793" y="203"/>
                    </a:lnTo>
                    <a:lnTo>
                      <a:pt x="793" y="203"/>
                    </a:lnTo>
                    <a:lnTo>
                      <a:pt x="901" y="204"/>
                    </a:lnTo>
                    <a:lnTo>
                      <a:pt x="901" y="204"/>
                    </a:lnTo>
                    <a:lnTo>
                      <a:pt x="1026" y="204"/>
                    </a:lnTo>
                    <a:lnTo>
                      <a:pt x="1026" y="204"/>
                    </a:lnTo>
                    <a:lnTo>
                      <a:pt x="1046" y="204"/>
                    </a:lnTo>
                    <a:lnTo>
                      <a:pt x="1066" y="203"/>
                    </a:lnTo>
                    <a:lnTo>
                      <a:pt x="1105" y="200"/>
                    </a:lnTo>
                    <a:lnTo>
                      <a:pt x="1105" y="200"/>
                    </a:lnTo>
                    <a:lnTo>
                      <a:pt x="1144" y="197"/>
                    </a:lnTo>
                    <a:lnTo>
                      <a:pt x="1163" y="195"/>
                    </a:lnTo>
                    <a:lnTo>
                      <a:pt x="1182" y="195"/>
                    </a:lnTo>
                    <a:lnTo>
                      <a:pt x="1182" y="195"/>
                    </a:lnTo>
                    <a:lnTo>
                      <a:pt x="1207" y="196"/>
                    </a:lnTo>
                    <a:lnTo>
                      <a:pt x="1230" y="198"/>
                    </a:lnTo>
                    <a:lnTo>
                      <a:pt x="1230" y="198"/>
                    </a:lnTo>
                    <a:lnTo>
                      <a:pt x="1249" y="202"/>
                    </a:lnTo>
                    <a:lnTo>
                      <a:pt x="1271" y="206"/>
                    </a:lnTo>
                    <a:lnTo>
                      <a:pt x="1294" y="212"/>
                    </a:lnTo>
                    <a:lnTo>
                      <a:pt x="1317" y="221"/>
                    </a:lnTo>
                    <a:lnTo>
                      <a:pt x="1327" y="225"/>
                    </a:lnTo>
                    <a:lnTo>
                      <a:pt x="1337" y="230"/>
                    </a:lnTo>
                    <a:lnTo>
                      <a:pt x="1348" y="235"/>
                    </a:lnTo>
                    <a:lnTo>
                      <a:pt x="1356" y="241"/>
                    </a:lnTo>
                    <a:lnTo>
                      <a:pt x="1364" y="249"/>
                    </a:lnTo>
                    <a:lnTo>
                      <a:pt x="1372" y="256"/>
                    </a:lnTo>
                    <a:lnTo>
                      <a:pt x="1378" y="263"/>
                    </a:lnTo>
                    <a:lnTo>
                      <a:pt x="1383" y="273"/>
                    </a:lnTo>
                    <a:lnTo>
                      <a:pt x="1383" y="273"/>
                    </a:lnTo>
                    <a:lnTo>
                      <a:pt x="1388" y="287"/>
                    </a:lnTo>
                    <a:lnTo>
                      <a:pt x="1393" y="303"/>
                    </a:lnTo>
                    <a:lnTo>
                      <a:pt x="1396" y="318"/>
                    </a:lnTo>
                    <a:lnTo>
                      <a:pt x="1400" y="335"/>
                    </a:lnTo>
                    <a:lnTo>
                      <a:pt x="1401" y="345"/>
                    </a:lnTo>
                    <a:lnTo>
                      <a:pt x="1401" y="345"/>
                    </a:lnTo>
                    <a:lnTo>
                      <a:pt x="1402" y="356"/>
                    </a:lnTo>
                    <a:lnTo>
                      <a:pt x="1402" y="370"/>
                    </a:lnTo>
                    <a:lnTo>
                      <a:pt x="1402" y="370"/>
                    </a:lnTo>
                    <a:lnTo>
                      <a:pt x="1402" y="379"/>
                    </a:lnTo>
                    <a:lnTo>
                      <a:pt x="1403" y="390"/>
                    </a:lnTo>
                    <a:lnTo>
                      <a:pt x="1404" y="399"/>
                    </a:lnTo>
                    <a:lnTo>
                      <a:pt x="1407" y="408"/>
                    </a:lnTo>
                    <a:lnTo>
                      <a:pt x="1407" y="408"/>
                    </a:lnTo>
                    <a:lnTo>
                      <a:pt x="1409" y="412"/>
                    </a:lnTo>
                    <a:lnTo>
                      <a:pt x="1409" y="418"/>
                    </a:lnTo>
                    <a:lnTo>
                      <a:pt x="1408" y="422"/>
                    </a:lnTo>
                    <a:lnTo>
                      <a:pt x="1406" y="426"/>
                    </a:lnTo>
                    <a:lnTo>
                      <a:pt x="1406" y="426"/>
                    </a:lnTo>
                    <a:lnTo>
                      <a:pt x="1403" y="430"/>
                    </a:lnTo>
                    <a:lnTo>
                      <a:pt x="1399" y="433"/>
                    </a:lnTo>
                    <a:lnTo>
                      <a:pt x="1394" y="435"/>
                    </a:lnTo>
                    <a:lnTo>
                      <a:pt x="1389" y="436"/>
                    </a:lnTo>
                    <a:lnTo>
                      <a:pt x="1389" y="436"/>
                    </a:lnTo>
                    <a:lnTo>
                      <a:pt x="1385" y="435"/>
                    </a:lnTo>
                    <a:lnTo>
                      <a:pt x="1382" y="433"/>
                    </a:lnTo>
                    <a:lnTo>
                      <a:pt x="1379" y="431"/>
                    </a:lnTo>
                    <a:lnTo>
                      <a:pt x="1376" y="427"/>
                    </a:lnTo>
                    <a:lnTo>
                      <a:pt x="1376" y="427"/>
                    </a:lnTo>
                    <a:lnTo>
                      <a:pt x="1373" y="419"/>
                    </a:lnTo>
                    <a:lnTo>
                      <a:pt x="1371" y="411"/>
                    </a:lnTo>
                    <a:lnTo>
                      <a:pt x="1367" y="395"/>
                    </a:lnTo>
                    <a:lnTo>
                      <a:pt x="1365" y="378"/>
                    </a:lnTo>
                    <a:lnTo>
                      <a:pt x="1365" y="363"/>
                    </a:lnTo>
                    <a:lnTo>
                      <a:pt x="1365" y="363"/>
                    </a:lnTo>
                    <a:lnTo>
                      <a:pt x="1363" y="335"/>
                    </a:lnTo>
                    <a:lnTo>
                      <a:pt x="1361" y="321"/>
                    </a:lnTo>
                    <a:lnTo>
                      <a:pt x="1358" y="307"/>
                    </a:lnTo>
                    <a:lnTo>
                      <a:pt x="1358" y="307"/>
                    </a:lnTo>
                    <a:lnTo>
                      <a:pt x="1354" y="297"/>
                    </a:lnTo>
                    <a:lnTo>
                      <a:pt x="1348" y="288"/>
                    </a:lnTo>
                    <a:lnTo>
                      <a:pt x="1340" y="280"/>
                    </a:lnTo>
                    <a:lnTo>
                      <a:pt x="1332" y="271"/>
                    </a:lnTo>
                    <a:lnTo>
                      <a:pt x="1322" y="265"/>
                    </a:lnTo>
                    <a:lnTo>
                      <a:pt x="1311" y="258"/>
                    </a:lnTo>
                    <a:lnTo>
                      <a:pt x="1300" y="253"/>
                    </a:lnTo>
                    <a:lnTo>
                      <a:pt x="1288" y="248"/>
                    </a:lnTo>
                    <a:lnTo>
                      <a:pt x="1275" y="243"/>
                    </a:lnTo>
                    <a:lnTo>
                      <a:pt x="1263" y="240"/>
                    </a:lnTo>
                    <a:lnTo>
                      <a:pt x="1237" y="235"/>
                    </a:lnTo>
                    <a:lnTo>
                      <a:pt x="1211" y="232"/>
                    </a:lnTo>
                    <a:lnTo>
                      <a:pt x="1188" y="231"/>
                    </a:lnTo>
                    <a:lnTo>
                      <a:pt x="1188" y="231"/>
                    </a:lnTo>
                    <a:lnTo>
                      <a:pt x="1181" y="231"/>
                    </a:lnTo>
                    <a:lnTo>
                      <a:pt x="1181" y="231"/>
                    </a:lnTo>
                    <a:lnTo>
                      <a:pt x="1140" y="233"/>
                    </a:lnTo>
                    <a:lnTo>
                      <a:pt x="1101" y="235"/>
                    </a:lnTo>
                    <a:lnTo>
                      <a:pt x="1101" y="235"/>
                    </a:lnTo>
                    <a:lnTo>
                      <a:pt x="1047" y="238"/>
                    </a:lnTo>
                    <a:lnTo>
                      <a:pt x="1019" y="239"/>
                    </a:lnTo>
                    <a:lnTo>
                      <a:pt x="991" y="239"/>
                    </a:lnTo>
                    <a:lnTo>
                      <a:pt x="991" y="239"/>
                    </a:lnTo>
                    <a:lnTo>
                      <a:pt x="975" y="239"/>
                    </a:lnTo>
                    <a:lnTo>
                      <a:pt x="975" y="239"/>
                    </a:lnTo>
                    <a:lnTo>
                      <a:pt x="920" y="239"/>
                    </a:lnTo>
                    <a:lnTo>
                      <a:pt x="872" y="239"/>
                    </a:lnTo>
                    <a:lnTo>
                      <a:pt x="777" y="239"/>
                    </a:lnTo>
                    <a:lnTo>
                      <a:pt x="777" y="239"/>
                    </a:lnTo>
                    <a:lnTo>
                      <a:pt x="771" y="238"/>
                    </a:lnTo>
                    <a:lnTo>
                      <a:pt x="767" y="237"/>
                    </a:lnTo>
                    <a:lnTo>
                      <a:pt x="764" y="234"/>
                    </a:lnTo>
                    <a:lnTo>
                      <a:pt x="762" y="231"/>
                    </a:lnTo>
                    <a:lnTo>
                      <a:pt x="761" y="230"/>
                    </a:lnTo>
                    <a:lnTo>
                      <a:pt x="760" y="229"/>
                    </a:lnTo>
                    <a:lnTo>
                      <a:pt x="760" y="229"/>
                    </a:lnTo>
                    <a:lnTo>
                      <a:pt x="756" y="227"/>
                    </a:lnTo>
                    <a:lnTo>
                      <a:pt x="754" y="223"/>
                    </a:lnTo>
                    <a:lnTo>
                      <a:pt x="753" y="219"/>
                    </a:lnTo>
                    <a:lnTo>
                      <a:pt x="752" y="214"/>
                    </a:lnTo>
                    <a:lnTo>
                      <a:pt x="752" y="214"/>
                    </a:lnTo>
                    <a:lnTo>
                      <a:pt x="752" y="204"/>
                    </a:lnTo>
                    <a:lnTo>
                      <a:pt x="751" y="194"/>
                    </a:lnTo>
                    <a:lnTo>
                      <a:pt x="747" y="174"/>
                    </a:lnTo>
                    <a:lnTo>
                      <a:pt x="740" y="154"/>
                    </a:lnTo>
                    <a:lnTo>
                      <a:pt x="734" y="135"/>
                    </a:lnTo>
                    <a:lnTo>
                      <a:pt x="734" y="135"/>
                    </a:lnTo>
                    <a:lnTo>
                      <a:pt x="727" y="114"/>
                    </a:lnTo>
                    <a:lnTo>
                      <a:pt x="721" y="92"/>
                    </a:lnTo>
                    <a:lnTo>
                      <a:pt x="721" y="92"/>
                    </a:lnTo>
                    <a:lnTo>
                      <a:pt x="719" y="84"/>
                    </a:lnTo>
                    <a:lnTo>
                      <a:pt x="714" y="77"/>
                    </a:lnTo>
                    <a:lnTo>
                      <a:pt x="710" y="69"/>
                    </a:lnTo>
                    <a:lnTo>
                      <a:pt x="705" y="64"/>
                    </a:lnTo>
                    <a:lnTo>
                      <a:pt x="699" y="59"/>
                    </a:lnTo>
                    <a:lnTo>
                      <a:pt x="693" y="55"/>
                    </a:lnTo>
                    <a:lnTo>
                      <a:pt x="686" y="52"/>
                    </a:lnTo>
                    <a:lnTo>
                      <a:pt x="679" y="49"/>
                    </a:lnTo>
                    <a:lnTo>
                      <a:pt x="664" y="46"/>
                    </a:lnTo>
                    <a:lnTo>
                      <a:pt x="647" y="43"/>
                    </a:lnTo>
                    <a:lnTo>
                      <a:pt x="631" y="42"/>
                    </a:lnTo>
                    <a:lnTo>
                      <a:pt x="615" y="42"/>
                    </a:lnTo>
                    <a:lnTo>
                      <a:pt x="605" y="42"/>
                    </a:lnTo>
                    <a:lnTo>
                      <a:pt x="605" y="42"/>
                    </a:lnTo>
                    <a:lnTo>
                      <a:pt x="530" y="41"/>
                    </a:lnTo>
                    <a:lnTo>
                      <a:pt x="528" y="40"/>
                    </a:lnTo>
                    <a:lnTo>
                      <a:pt x="528" y="40"/>
                    </a:lnTo>
                    <a:lnTo>
                      <a:pt x="476" y="39"/>
                    </a:lnTo>
                    <a:lnTo>
                      <a:pt x="424" y="39"/>
                    </a:lnTo>
                    <a:lnTo>
                      <a:pt x="424" y="39"/>
                    </a:lnTo>
                    <a:lnTo>
                      <a:pt x="374" y="39"/>
                    </a:lnTo>
                    <a:lnTo>
                      <a:pt x="329" y="41"/>
                    </a:lnTo>
                    <a:lnTo>
                      <a:pt x="324" y="42"/>
                    </a:lnTo>
                    <a:lnTo>
                      <a:pt x="323" y="47"/>
                    </a:lnTo>
                    <a:lnTo>
                      <a:pt x="323" y="47"/>
                    </a:lnTo>
                    <a:lnTo>
                      <a:pt x="320" y="66"/>
                    </a:lnTo>
                    <a:lnTo>
                      <a:pt x="316" y="87"/>
                    </a:lnTo>
                    <a:lnTo>
                      <a:pt x="308" y="126"/>
                    </a:lnTo>
                    <a:lnTo>
                      <a:pt x="308" y="127"/>
                    </a:lnTo>
                    <a:lnTo>
                      <a:pt x="308" y="127"/>
                    </a:lnTo>
                    <a:lnTo>
                      <a:pt x="302" y="153"/>
                    </a:lnTo>
                    <a:lnTo>
                      <a:pt x="302" y="153"/>
                    </a:lnTo>
                    <a:lnTo>
                      <a:pt x="300" y="162"/>
                    </a:lnTo>
                    <a:lnTo>
                      <a:pt x="298" y="168"/>
                    </a:lnTo>
                    <a:lnTo>
                      <a:pt x="292" y="178"/>
                    </a:lnTo>
                    <a:lnTo>
                      <a:pt x="292" y="178"/>
                    </a:lnTo>
                    <a:lnTo>
                      <a:pt x="287" y="184"/>
                    </a:lnTo>
                    <a:lnTo>
                      <a:pt x="283" y="193"/>
                    </a:lnTo>
                    <a:lnTo>
                      <a:pt x="283" y="193"/>
                    </a:lnTo>
                    <a:lnTo>
                      <a:pt x="274" y="214"/>
                    </a:lnTo>
                    <a:lnTo>
                      <a:pt x="274" y="214"/>
                    </a:lnTo>
                    <a:lnTo>
                      <a:pt x="267" y="232"/>
                    </a:lnTo>
                    <a:lnTo>
                      <a:pt x="266" y="234"/>
                    </a:lnTo>
                    <a:lnTo>
                      <a:pt x="267" y="235"/>
                    </a:lnTo>
                    <a:lnTo>
                      <a:pt x="267" y="235"/>
                    </a:lnTo>
                    <a:lnTo>
                      <a:pt x="268" y="239"/>
                    </a:lnTo>
                    <a:lnTo>
                      <a:pt x="267" y="245"/>
                    </a:lnTo>
                    <a:lnTo>
                      <a:pt x="266" y="248"/>
                    </a:lnTo>
                    <a:lnTo>
                      <a:pt x="264" y="252"/>
                    </a:lnTo>
                    <a:lnTo>
                      <a:pt x="264" y="252"/>
                    </a:lnTo>
                    <a:lnTo>
                      <a:pt x="262" y="255"/>
                    </a:lnTo>
                    <a:lnTo>
                      <a:pt x="258" y="256"/>
                    </a:lnTo>
                    <a:lnTo>
                      <a:pt x="254" y="258"/>
                    </a:lnTo>
                    <a:lnTo>
                      <a:pt x="250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1" y="258"/>
                    </a:lnTo>
                    <a:lnTo>
                      <a:pt x="241" y="258"/>
                    </a:lnTo>
                    <a:lnTo>
                      <a:pt x="240" y="258"/>
                    </a:lnTo>
                    <a:lnTo>
                      <a:pt x="240" y="258"/>
                    </a:lnTo>
                    <a:lnTo>
                      <a:pt x="208" y="255"/>
                    </a:lnTo>
                    <a:lnTo>
                      <a:pt x="208" y="255"/>
                    </a:lnTo>
                    <a:lnTo>
                      <a:pt x="175" y="252"/>
                    </a:lnTo>
                    <a:lnTo>
                      <a:pt x="157" y="251"/>
                    </a:lnTo>
                    <a:lnTo>
                      <a:pt x="140" y="250"/>
                    </a:lnTo>
                    <a:lnTo>
                      <a:pt x="140" y="250"/>
                    </a:lnTo>
                    <a:lnTo>
                      <a:pt x="127" y="251"/>
                    </a:lnTo>
                    <a:lnTo>
                      <a:pt x="113" y="252"/>
                    </a:lnTo>
                    <a:lnTo>
                      <a:pt x="101" y="254"/>
                    </a:lnTo>
                    <a:lnTo>
                      <a:pt x="91" y="256"/>
                    </a:lnTo>
                    <a:lnTo>
                      <a:pt x="80" y="259"/>
                    </a:lnTo>
                    <a:lnTo>
                      <a:pt x="72" y="264"/>
                    </a:lnTo>
                    <a:lnTo>
                      <a:pt x="65" y="268"/>
                    </a:lnTo>
                    <a:lnTo>
                      <a:pt x="58" y="275"/>
                    </a:lnTo>
                    <a:lnTo>
                      <a:pt x="58" y="275"/>
                    </a:lnTo>
                    <a:lnTo>
                      <a:pt x="53" y="280"/>
                    </a:lnTo>
                    <a:lnTo>
                      <a:pt x="49" y="286"/>
                    </a:lnTo>
                    <a:lnTo>
                      <a:pt x="46" y="292"/>
                    </a:lnTo>
                    <a:lnTo>
                      <a:pt x="44" y="298"/>
                    </a:lnTo>
                    <a:lnTo>
                      <a:pt x="42" y="306"/>
                    </a:lnTo>
                    <a:lnTo>
                      <a:pt x="41" y="314"/>
                    </a:lnTo>
                    <a:lnTo>
                      <a:pt x="40" y="322"/>
                    </a:lnTo>
                    <a:lnTo>
                      <a:pt x="40" y="332"/>
                    </a:lnTo>
                    <a:lnTo>
                      <a:pt x="41" y="368"/>
                    </a:lnTo>
                    <a:lnTo>
                      <a:pt x="41" y="368"/>
                    </a:lnTo>
                    <a:lnTo>
                      <a:pt x="44" y="483"/>
                    </a:lnTo>
                    <a:lnTo>
                      <a:pt x="46" y="541"/>
                    </a:lnTo>
                    <a:lnTo>
                      <a:pt x="46" y="599"/>
                    </a:lnTo>
                    <a:lnTo>
                      <a:pt x="46" y="599"/>
                    </a:lnTo>
                    <a:lnTo>
                      <a:pt x="46" y="658"/>
                    </a:lnTo>
                    <a:lnTo>
                      <a:pt x="48" y="720"/>
                    </a:lnTo>
                    <a:lnTo>
                      <a:pt x="50" y="783"/>
                    </a:lnTo>
                    <a:lnTo>
                      <a:pt x="53" y="850"/>
                    </a:lnTo>
                    <a:lnTo>
                      <a:pt x="53" y="850"/>
                    </a:lnTo>
                    <a:lnTo>
                      <a:pt x="55" y="893"/>
                    </a:lnTo>
                    <a:lnTo>
                      <a:pt x="55" y="893"/>
                    </a:lnTo>
                    <a:lnTo>
                      <a:pt x="56" y="932"/>
                    </a:lnTo>
                    <a:lnTo>
                      <a:pt x="59" y="972"/>
                    </a:lnTo>
                    <a:lnTo>
                      <a:pt x="59" y="972"/>
                    </a:lnTo>
                    <a:lnTo>
                      <a:pt x="59" y="985"/>
                    </a:lnTo>
                    <a:lnTo>
                      <a:pt x="59" y="996"/>
                    </a:lnTo>
                    <a:lnTo>
                      <a:pt x="56" y="1019"/>
                    </a:lnTo>
                    <a:lnTo>
                      <a:pt x="56" y="1019"/>
                    </a:lnTo>
                    <a:lnTo>
                      <a:pt x="53" y="1035"/>
                    </a:lnTo>
                    <a:lnTo>
                      <a:pt x="52" y="1052"/>
                    </a:lnTo>
                    <a:lnTo>
                      <a:pt x="52" y="1052"/>
                    </a:lnTo>
                    <a:lnTo>
                      <a:pt x="52" y="1053"/>
                    </a:lnTo>
                    <a:lnTo>
                      <a:pt x="52" y="1053"/>
                    </a:lnTo>
                    <a:lnTo>
                      <a:pt x="53" y="1076"/>
                    </a:lnTo>
                    <a:lnTo>
                      <a:pt x="56" y="1097"/>
                    </a:lnTo>
                    <a:lnTo>
                      <a:pt x="58" y="1106"/>
                    </a:lnTo>
                    <a:lnTo>
                      <a:pt x="61" y="1115"/>
                    </a:lnTo>
                    <a:lnTo>
                      <a:pt x="65" y="1123"/>
                    </a:lnTo>
                    <a:lnTo>
                      <a:pt x="69" y="1132"/>
                    </a:lnTo>
                    <a:lnTo>
                      <a:pt x="73" y="1139"/>
                    </a:lnTo>
                    <a:lnTo>
                      <a:pt x="79" y="1145"/>
                    </a:lnTo>
                    <a:lnTo>
                      <a:pt x="85" y="1151"/>
                    </a:lnTo>
                    <a:lnTo>
                      <a:pt x="93" y="1157"/>
                    </a:lnTo>
                    <a:lnTo>
                      <a:pt x="101" y="1162"/>
                    </a:lnTo>
                    <a:lnTo>
                      <a:pt x="110" y="1166"/>
                    </a:lnTo>
                    <a:lnTo>
                      <a:pt x="122" y="1169"/>
                    </a:lnTo>
                    <a:lnTo>
                      <a:pt x="133" y="1171"/>
                    </a:lnTo>
                    <a:lnTo>
                      <a:pt x="133" y="1171"/>
                    </a:lnTo>
                    <a:lnTo>
                      <a:pt x="175" y="1178"/>
                    </a:lnTo>
                    <a:lnTo>
                      <a:pt x="211" y="1183"/>
                    </a:lnTo>
                    <a:lnTo>
                      <a:pt x="246" y="1186"/>
                    </a:lnTo>
                    <a:lnTo>
                      <a:pt x="279" y="1186"/>
                    </a:lnTo>
                    <a:lnTo>
                      <a:pt x="279" y="1186"/>
                    </a:lnTo>
                    <a:lnTo>
                      <a:pt x="311" y="1187"/>
                    </a:lnTo>
                    <a:lnTo>
                      <a:pt x="342" y="1188"/>
                    </a:lnTo>
                    <a:lnTo>
                      <a:pt x="342" y="1188"/>
                    </a:lnTo>
                    <a:lnTo>
                      <a:pt x="376" y="1189"/>
                    </a:lnTo>
                    <a:lnTo>
                      <a:pt x="409" y="1190"/>
                    </a:lnTo>
                    <a:lnTo>
                      <a:pt x="409" y="1190"/>
                    </a:lnTo>
                    <a:lnTo>
                      <a:pt x="440" y="1189"/>
                    </a:lnTo>
                    <a:lnTo>
                      <a:pt x="440" y="1189"/>
                    </a:lnTo>
                    <a:lnTo>
                      <a:pt x="472" y="1187"/>
                    </a:lnTo>
                    <a:lnTo>
                      <a:pt x="504" y="1184"/>
                    </a:lnTo>
                    <a:lnTo>
                      <a:pt x="504" y="1184"/>
                    </a:lnTo>
                    <a:lnTo>
                      <a:pt x="552" y="1180"/>
                    </a:lnTo>
                    <a:lnTo>
                      <a:pt x="576" y="1178"/>
                    </a:lnTo>
                    <a:lnTo>
                      <a:pt x="599" y="1178"/>
                    </a:lnTo>
                    <a:lnTo>
                      <a:pt x="599" y="1178"/>
                    </a:lnTo>
                    <a:lnTo>
                      <a:pt x="612" y="1178"/>
                    </a:lnTo>
                    <a:lnTo>
                      <a:pt x="612" y="1178"/>
                    </a:lnTo>
                    <a:lnTo>
                      <a:pt x="691" y="1179"/>
                    </a:lnTo>
                    <a:lnTo>
                      <a:pt x="784" y="1180"/>
                    </a:lnTo>
                    <a:lnTo>
                      <a:pt x="784" y="1180"/>
                    </a:lnTo>
                    <a:lnTo>
                      <a:pt x="873" y="1179"/>
                    </a:lnTo>
                    <a:lnTo>
                      <a:pt x="880" y="1179"/>
                    </a:lnTo>
                    <a:lnTo>
                      <a:pt x="880" y="1179"/>
                    </a:lnTo>
                    <a:lnTo>
                      <a:pt x="976" y="1179"/>
                    </a:lnTo>
                    <a:lnTo>
                      <a:pt x="976" y="1179"/>
                    </a:lnTo>
                    <a:lnTo>
                      <a:pt x="1009" y="1179"/>
                    </a:lnTo>
                    <a:lnTo>
                      <a:pt x="1011" y="1179"/>
                    </a:lnTo>
                    <a:lnTo>
                      <a:pt x="1011" y="1179"/>
                    </a:lnTo>
                    <a:lnTo>
                      <a:pt x="1041" y="1179"/>
                    </a:lnTo>
                    <a:lnTo>
                      <a:pt x="1041" y="1179"/>
                    </a:lnTo>
                    <a:lnTo>
                      <a:pt x="1084" y="1180"/>
                    </a:lnTo>
                    <a:lnTo>
                      <a:pt x="1107" y="1181"/>
                    </a:lnTo>
                    <a:lnTo>
                      <a:pt x="1130" y="1184"/>
                    </a:lnTo>
                    <a:lnTo>
                      <a:pt x="1130" y="1184"/>
                    </a:lnTo>
                    <a:lnTo>
                      <a:pt x="1159" y="1187"/>
                    </a:lnTo>
                    <a:lnTo>
                      <a:pt x="1174" y="1188"/>
                    </a:lnTo>
                    <a:lnTo>
                      <a:pt x="1189" y="1188"/>
                    </a:lnTo>
                    <a:lnTo>
                      <a:pt x="1189" y="1188"/>
                    </a:lnTo>
                    <a:lnTo>
                      <a:pt x="1208" y="1188"/>
                    </a:lnTo>
                    <a:lnTo>
                      <a:pt x="1208" y="1188"/>
                    </a:lnTo>
                    <a:lnTo>
                      <a:pt x="1210" y="1188"/>
                    </a:lnTo>
                    <a:lnTo>
                      <a:pt x="1210" y="1188"/>
                    </a:lnTo>
                    <a:lnTo>
                      <a:pt x="1219" y="1188"/>
                    </a:lnTo>
                    <a:lnTo>
                      <a:pt x="1219" y="1188"/>
                    </a:lnTo>
                    <a:lnTo>
                      <a:pt x="1237" y="1189"/>
                    </a:lnTo>
                    <a:lnTo>
                      <a:pt x="1237" y="1189"/>
                    </a:lnTo>
                    <a:lnTo>
                      <a:pt x="1248" y="1188"/>
                    </a:lnTo>
                    <a:lnTo>
                      <a:pt x="1255" y="1187"/>
                    </a:lnTo>
                    <a:lnTo>
                      <a:pt x="1260" y="1185"/>
                    </a:lnTo>
                    <a:lnTo>
                      <a:pt x="1262" y="1183"/>
                    </a:lnTo>
                    <a:lnTo>
                      <a:pt x="1262" y="1183"/>
                    </a:lnTo>
                    <a:lnTo>
                      <a:pt x="1265" y="1178"/>
                    </a:lnTo>
                    <a:lnTo>
                      <a:pt x="1268" y="1176"/>
                    </a:lnTo>
                    <a:lnTo>
                      <a:pt x="1272" y="1174"/>
                    </a:lnTo>
                    <a:lnTo>
                      <a:pt x="1276" y="1173"/>
                    </a:lnTo>
                    <a:lnTo>
                      <a:pt x="1276" y="1173"/>
                    </a:lnTo>
                    <a:lnTo>
                      <a:pt x="1281" y="1174"/>
                    </a:lnTo>
                    <a:lnTo>
                      <a:pt x="1287" y="1176"/>
                    </a:lnTo>
                    <a:lnTo>
                      <a:pt x="1291" y="1179"/>
                    </a:lnTo>
                    <a:lnTo>
                      <a:pt x="1294" y="1184"/>
                    </a:lnTo>
                    <a:lnTo>
                      <a:pt x="1294" y="1184"/>
                    </a:lnTo>
                    <a:lnTo>
                      <a:pt x="1295" y="1188"/>
                    </a:lnTo>
                    <a:lnTo>
                      <a:pt x="1296" y="1192"/>
                    </a:lnTo>
                    <a:lnTo>
                      <a:pt x="1295" y="1196"/>
                    </a:lnTo>
                    <a:lnTo>
                      <a:pt x="1293" y="1200"/>
                    </a:lnTo>
                    <a:lnTo>
                      <a:pt x="1293" y="1200"/>
                    </a:lnTo>
                    <a:lnTo>
                      <a:pt x="1290" y="1204"/>
                    </a:lnTo>
                    <a:lnTo>
                      <a:pt x="1287" y="1208"/>
                    </a:lnTo>
                    <a:lnTo>
                      <a:pt x="1279" y="1215"/>
                    </a:lnTo>
                    <a:lnTo>
                      <a:pt x="1270" y="1219"/>
                    </a:lnTo>
                    <a:lnTo>
                      <a:pt x="1261" y="1223"/>
                    </a:lnTo>
                    <a:lnTo>
                      <a:pt x="1251" y="1225"/>
                    </a:lnTo>
                    <a:lnTo>
                      <a:pt x="1241" y="1226"/>
                    </a:lnTo>
                    <a:lnTo>
                      <a:pt x="1221" y="1227"/>
                    </a:lnTo>
                    <a:lnTo>
                      <a:pt x="1221" y="1227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5" name="Freeform 1010"/>
              <p:cNvSpPr/>
              <p:nvPr/>
            </p:nvSpPr>
            <p:spPr bwMode="auto">
              <a:xfrm>
                <a:off x="4127500" y="2363788"/>
                <a:ext cx="822325" cy="422275"/>
              </a:xfrm>
              <a:custGeom>
                <a:cxnLst>
                  <a:cxn ang="0">
                    <a:pos x="1224" y="794"/>
                  </a:cxn>
                  <a:cxn ang="0">
                    <a:pos x="1217" y="774"/>
                  </a:cxn>
                  <a:cxn ang="0">
                    <a:pos x="1226" y="760"/>
                  </a:cxn>
                  <a:cxn ang="0">
                    <a:pos x="1240" y="724"/>
                  </a:cxn>
                  <a:cxn ang="0">
                    <a:pos x="1256" y="649"/>
                  </a:cxn>
                  <a:cxn ang="0">
                    <a:pos x="1286" y="584"/>
                  </a:cxn>
                  <a:cxn ang="0">
                    <a:pos x="1313" y="525"/>
                  </a:cxn>
                  <a:cxn ang="0">
                    <a:pos x="1351" y="435"/>
                  </a:cxn>
                  <a:cxn ang="0">
                    <a:pos x="1404" y="353"/>
                  </a:cxn>
                  <a:cxn ang="0">
                    <a:pos x="1460" y="252"/>
                  </a:cxn>
                  <a:cxn ang="0">
                    <a:pos x="1509" y="131"/>
                  </a:cxn>
                  <a:cxn ang="0">
                    <a:pos x="1516" y="71"/>
                  </a:cxn>
                  <a:cxn ang="0">
                    <a:pos x="1506" y="49"/>
                  </a:cxn>
                  <a:cxn ang="0">
                    <a:pos x="1465" y="35"/>
                  </a:cxn>
                  <a:cxn ang="0">
                    <a:pos x="1425" y="37"/>
                  </a:cxn>
                  <a:cxn ang="0">
                    <a:pos x="781" y="47"/>
                  </a:cxn>
                  <a:cxn ang="0">
                    <a:pos x="307" y="65"/>
                  </a:cxn>
                  <a:cxn ang="0">
                    <a:pos x="295" y="101"/>
                  </a:cxn>
                  <a:cxn ang="0">
                    <a:pos x="257" y="189"/>
                  </a:cxn>
                  <a:cxn ang="0">
                    <a:pos x="245" y="243"/>
                  </a:cxn>
                  <a:cxn ang="0">
                    <a:pos x="228" y="311"/>
                  </a:cxn>
                  <a:cxn ang="0">
                    <a:pos x="196" y="371"/>
                  </a:cxn>
                  <a:cxn ang="0">
                    <a:pos x="150" y="466"/>
                  </a:cxn>
                  <a:cxn ang="0">
                    <a:pos x="135" y="518"/>
                  </a:cxn>
                  <a:cxn ang="0">
                    <a:pos x="104" y="613"/>
                  </a:cxn>
                  <a:cxn ang="0">
                    <a:pos x="74" y="660"/>
                  </a:cxn>
                  <a:cxn ang="0">
                    <a:pos x="52" y="709"/>
                  </a:cxn>
                  <a:cxn ang="0">
                    <a:pos x="36" y="756"/>
                  </a:cxn>
                  <a:cxn ang="0">
                    <a:pos x="32" y="773"/>
                  </a:cxn>
                  <a:cxn ang="0">
                    <a:pos x="17" y="780"/>
                  </a:cxn>
                  <a:cxn ang="0">
                    <a:pos x="4" y="774"/>
                  </a:cxn>
                  <a:cxn ang="0">
                    <a:pos x="0" y="762"/>
                  </a:cxn>
                  <a:cxn ang="0">
                    <a:pos x="13" y="713"/>
                  </a:cxn>
                  <a:cxn ang="0">
                    <a:pos x="42" y="646"/>
                  </a:cxn>
                  <a:cxn ang="0">
                    <a:pos x="79" y="583"/>
                  </a:cxn>
                  <a:cxn ang="0">
                    <a:pos x="98" y="520"/>
                  </a:cxn>
                  <a:cxn ang="0">
                    <a:pos x="128" y="431"/>
                  </a:cxn>
                  <a:cxn ang="0">
                    <a:pos x="164" y="359"/>
                  </a:cxn>
                  <a:cxn ang="0">
                    <a:pos x="198" y="289"/>
                  </a:cxn>
                  <a:cxn ang="0">
                    <a:pos x="212" y="219"/>
                  </a:cxn>
                  <a:cxn ang="0">
                    <a:pos x="237" y="133"/>
                  </a:cxn>
                  <a:cxn ang="0">
                    <a:pos x="265" y="77"/>
                  </a:cxn>
                  <a:cxn ang="0">
                    <a:pos x="276" y="43"/>
                  </a:cxn>
                  <a:cxn ang="0">
                    <a:pos x="303" y="24"/>
                  </a:cxn>
                  <a:cxn ang="0">
                    <a:pos x="375" y="18"/>
                  </a:cxn>
                  <a:cxn ang="0">
                    <a:pos x="411" y="13"/>
                  </a:cxn>
                  <a:cxn ang="0">
                    <a:pos x="479" y="13"/>
                  </a:cxn>
                  <a:cxn ang="0">
                    <a:pos x="668" y="15"/>
                  </a:cxn>
                  <a:cxn ang="0">
                    <a:pos x="1159" y="4"/>
                  </a:cxn>
                  <a:cxn ang="0">
                    <a:pos x="1375" y="1"/>
                  </a:cxn>
                  <a:cxn ang="0">
                    <a:pos x="1481" y="2"/>
                  </a:cxn>
                  <a:cxn ang="0">
                    <a:pos x="1535" y="17"/>
                  </a:cxn>
                  <a:cxn ang="0">
                    <a:pos x="1547" y="34"/>
                  </a:cxn>
                  <a:cxn ang="0">
                    <a:pos x="1550" y="109"/>
                  </a:cxn>
                  <a:cxn ang="0">
                    <a:pos x="1516" y="216"/>
                  </a:cxn>
                  <a:cxn ang="0">
                    <a:pos x="1472" y="303"/>
                  </a:cxn>
                  <a:cxn ang="0">
                    <a:pos x="1406" y="412"/>
                  </a:cxn>
                  <a:cxn ang="0">
                    <a:pos x="1362" y="503"/>
                  </a:cxn>
                  <a:cxn ang="0">
                    <a:pos x="1315" y="608"/>
                  </a:cxn>
                  <a:cxn ang="0">
                    <a:pos x="1277" y="715"/>
                  </a:cxn>
                  <a:cxn ang="0">
                    <a:pos x="1261" y="773"/>
                  </a:cxn>
                  <a:cxn ang="0">
                    <a:pos x="1244" y="796"/>
                  </a:cxn>
                </a:cxnLst>
                <a:rect b="b" l="0" r="r" t="0"/>
                <a:pathLst>
                  <a:path h="798" w="1553">
                    <a:moveTo>
                      <a:pt x="1235" y="798"/>
                    </a:moveTo>
                    <a:lnTo>
                      <a:pt x="1235" y="798"/>
                    </a:lnTo>
                    <a:lnTo>
                      <a:pt x="1229" y="797"/>
                    </a:lnTo>
                    <a:lnTo>
                      <a:pt x="1226" y="796"/>
                    </a:lnTo>
                    <a:lnTo>
                      <a:pt x="1224" y="794"/>
                    </a:lnTo>
                    <a:lnTo>
                      <a:pt x="1220" y="792"/>
                    </a:lnTo>
                    <a:lnTo>
                      <a:pt x="1219" y="789"/>
                    </a:lnTo>
                    <a:lnTo>
                      <a:pt x="1217" y="786"/>
                    </a:lnTo>
                    <a:lnTo>
                      <a:pt x="1217" y="781"/>
                    </a:lnTo>
                    <a:lnTo>
                      <a:pt x="1217" y="774"/>
                    </a:lnTo>
                    <a:lnTo>
                      <a:pt x="1217" y="774"/>
                    </a:lnTo>
                    <a:lnTo>
                      <a:pt x="1218" y="770"/>
                    </a:lnTo>
                    <a:lnTo>
                      <a:pt x="1219" y="766"/>
                    </a:lnTo>
                    <a:lnTo>
                      <a:pt x="1222" y="763"/>
                    </a:lnTo>
                    <a:lnTo>
                      <a:pt x="1226" y="760"/>
                    </a:lnTo>
                    <a:lnTo>
                      <a:pt x="1228" y="759"/>
                    </a:lnTo>
                    <a:lnTo>
                      <a:pt x="1229" y="757"/>
                    </a:lnTo>
                    <a:lnTo>
                      <a:pt x="1229" y="757"/>
                    </a:lnTo>
                    <a:lnTo>
                      <a:pt x="1235" y="741"/>
                    </a:lnTo>
                    <a:lnTo>
                      <a:pt x="1240" y="724"/>
                    </a:lnTo>
                    <a:lnTo>
                      <a:pt x="1244" y="705"/>
                    </a:lnTo>
                    <a:lnTo>
                      <a:pt x="1248" y="686"/>
                    </a:lnTo>
                    <a:lnTo>
                      <a:pt x="1248" y="686"/>
                    </a:lnTo>
                    <a:lnTo>
                      <a:pt x="1251" y="667"/>
                    </a:lnTo>
                    <a:lnTo>
                      <a:pt x="1256" y="649"/>
                    </a:lnTo>
                    <a:lnTo>
                      <a:pt x="1256" y="649"/>
                    </a:lnTo>
                    <a:lnTo>
                      <a:pt x="1262" y="632"/>
                    </a:lnTo>
                    <a:lnTo>
                      <a:pt x="1269" y="616"/>
                    </a:lnTo>
                    <a:lnTo>
                      <a:pt x="1277" y="599"/>
                    </a:lnTo>
                    <a:lnTo>
                      <a:pt x="1286" y="584"/>
                    </a:lnTo>
                    <a:lnTo>
                      <a:pt x="1286" y="584"/>
                    </a:lnTo>
                    <a:lnTo>
                      <a:pt x="1294" y="566"/>
                    </a:lnTo>
                    <a:lnTo>
                      <a:pt x="1302" y="549"/>
                    </a:lnTo>
                    <a:lnTo>
                      <a:pt x="1302" y="549"/>
                    </a:lnTo>
                    <a:lnTo>
                      <a:pt x="1313" y="525"/>
                    </a:lnTo>
                    <a:lnTo>
                      <a:pt x="1323" y="500"/>
                    </a:lnTo>
                    <a:lnTo>
                      <a:pt x="1323" y="500"/>
                    </a:lnTo>
                    <a:lnTo>
                      <a:pt x="1336" y="468"/>
                    </a:lnTo>
                    <a:lnTo>
                      <a:pt x="1351" y="435"/>
                    </a:lnTo>
                    <a:lnTo>
                      <a:pt x="1351" y="435"/>
                    </a:lnTo>
                    <a:lnTo>
                      <a:pt x="1359" y="421"/>
                    </a:lnTo>
                    <a:lnTo>
                      <a:pt x="1368" y="405"/>
                    </a:lnTo>
                    <a:lnTo>
                      <a:pt x="1387" y="377"/>
                    </a:lnTo>
                    <a:lnTo>
                      <a:pt x="1387" y="377"/>
                    </a:lnTo>
                    <a:lnTo>
                      <a:pt x="1404" y="353"/>
                    </a:lnTo>
                    <a:lnTo>
                      <a:pt x="1411" y="340"/>
                    </a:lnTo>
                    <a:lnTo>
                      <a:pt x="1419" y="328"/>
                    </a:lnTo>
                    <a:lnTo>
                      <a:pt x="1430" y="307"/>
                    </a:lnTo>
                    <a:lnTo>
                      <a:pt x="1430" y="307"/>
                    </a:lnTo>
                    <a:lnTo>
                      <a:pt x="1460" y="252"/>
                    </a:lnTo>
                    <a:lnTo>
                      <a:pt x="1474" y="222"/>
                    </a:lnTo>
                    <a:lnTo>
                      <a:pt x="1488" y="192"/>
                    </a:lnTo>
                    <a:lnTo>
                      <a:pt x="1499" y="162"/>
                    </a:lnTo>
                    <a:lnTo>
                      <a:pt x="1504" y="146"/>
                    </a:lnTo>
                    <a:lnTo>
                      <a:pt x="1509" y="131"/>
                    </a:lnTo>
                    <a:lnTo>
                      <a:pt x="1512" y="116"/>
                    </a:lnTo>
                    <a:lnTo>
                      <a:pt x="1514" y="101"/>
                    </a:lnTo>
                    <a:lnTo>
                      <a:pt x="1515" y="85"/>
                    </a:lnTo>
                    <a:lnTo>
                      <a:pt x="1516" y="71"/>
                    </a:lnTo>
                    <a:lnTo>
                      <a:pt x="1516" y="71"/>
                    </a:lnTo>
                    <a:lnTo>
                      <a:pt x="1515" y="65"/>
                    </a:lnTo>
                    <a:lnTo>
                      <a:pt x="1514" y="60"/>
                    </a:lnTo>
                    <a:lnTo>
                      <a:pt x="1512" y="56"/>
                    </a:lnTo>
                    <a:lnTo>
                      <a:pt x="1510" y="52"/>
                    </a:lnTo>
                    <a:lnTo>
                      <a:pt x="1506" y="49"/>
                    </a:lnTo>
                    <a:lnTo>
                      <a:pt x="1503" y="46"/>
                    </a:lnTo>
                    <a:lnTo>
                      <a:pt x="1495" y="42"/>
                    </a:lnTo>
                    <a:lnTo>
                      <a:pt x="1486" y="38"/>
                    </a:lnTo>
                    <a:lnTo>
                      <a:pt x="1475" y="36"/>
                    </a:lnTo>
                    <a:lnTo>
                      <a:pt x="1465" y="35"/>
                    </a:lnTo>
                    <a:lnTo>
                      <a:pt x="1456" y="35"/>
                    </a:lnTo>
                    <a:lnTo>
                      <a:pt x="1456" y="35"/>
                    </a:lnTo>
                    <a:lnTo>
                      <a:pt x="1439" y="36"/>
                    </a:lnTo>
                    <a:lnTo>
                      <a:pt x="1425" y="37"/>
                    </a:lnTo>
                    <a:lnTo>
                      <a:pt x="1425" y="37"/>
                    </a:lnTo>
                    <a:lnTo>
                      <a:pt x="1404" y="37"/>
                    </a:lnTo>
                    <a:lnTo>
                      <a:pt x="1272" y="37"/>
                    </a:lnTo>
                    <a:lnTo>
                      <a:pt x="1272" y="37"/>
                    </a:lnTo>
                    <a:lnTo>
                      <a:pt x="1092" y="41"/>
                    </a:lnTo>
                    <a:lnTo>
                      <a:pt x="781" y="47"/>
                    </a:lnTo>
                    <a:lnTo>
                      <a:pt x="314" y="57"/>
                    </a:lnTo>
                    <a:lnTo>
                      <a:pt x="309" y="57"/>
                    </a:lnTo>
                    <a:lnTo>
                      <a:pt x="308" y="61"/>
                    </a:lnTo>
                    <a:lnTo>
                      <a:pt x="308" y="61"/>
                    </a:lnTo>
                    <a:lnTo>
                      <a:pt x="307" y="65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1" y="83"/>
                    </a:lnTo>
                    <a:lnTo>
                      <a:pt x="295" y="101"/>
                    </a:lnTo>
                    <a:lnTo>
                      <a:pt x="280" y="134"/>
                    </a:lnTo>
                    <a:lnTo>
                      <a:pt x="280" y="134"/>
                    </a:lnTo>
                    <a:lnTo>
                      <a:pt x="272" y="151"/>
                    </a:lnTo>
                    <a:lnTo>
                      <a:pt x="264" y="170"/>
                    </a:lnTo>
                    <a:lnTo>
                      <a:pt x="257" y="189"/>
                    </a:lnTo>
                    <a:lnTo>
                      <a:pt x="251" y="207"/>
                    </a:lnTo>
                    <a:lnTo>
                      <a:pt x="251" y="207"/>
                    </a:lnTo>
                    <a:lnTo>
                      <a:pt x="248" y="225"/>
                    </a:lnTo>
                    <a:lnTo>
                      <a:pt x="245" y="243"/>
                    </a:lnTo>
                    <a:lnTo>
                      <a:pt x="245" y="243"/>
                    </a:lnTo>
                    <a:lnTo>
                      <a:pt x="241" y="272"/>
                    </a:lnTo>
                    <a:lnTo>
                      <a:pt x="238" y="285"/>
                    </a:lnTo>
                    <a:lnTo>
                      <a:pt x="234" y="299"/>
                    </a:lnTo>
                    <a:lnTo>
                      <a:pt x="234" y="299"/>
                    </a:lnTo>
                    <a:lnTo>
                      <a:pt x="228" y="311"/>
                    </a:lnTo>
                    <a:lnTo>
                      <a:pt x="222" y="322"/>
                    </a:lnTo>
                    <a:lnTo>
                      <a:pt x="210" y="345"/>
                    </a:lnTo>
                    <a:lnTo>
                      <a:pt x="210" y="345"/>
                    </a:lnTo>
                    <a:lnTo>
                      <a:pt x="196" y="371"/>
                    </a:lnTo>
                    <a:lnTo>
                      <a:pt x="196" y="371"/>
                    </a:lnTo>
                    <a:lnTo>
                      <a:pt x="182" y="400"/>
                    </a:lnTo>
                    <a:lnTo>
                      <a:pt x="182" y="400"/>
                    </a:lnTo>
                    <a:lnTo>
                      <a:pt x="171" y="422"/>
                    </a:lnTo>
                    <a:lnTo>
                      <a:pt x="159" y="444"/>
                    </a:lnTo>
                    <a:lnTo>
                      <a:pt x="150" y="466"/>
                    </a:lnTo>
                    <a:lnTo>
                      <a:pt x="146" y="477"/>
                    </a:lnTo>
                    <a:lnTo>
                      <a:pt x="143" y="487"/>
                    </a:lnTo>
                    <a:lnTo>
                      <a:pt x="143" y="487"/>
                    </a:lnTo>
                    <a:lnTo>
                      <a:pt x="135" y="518"/>
                    </a:lnTo>
                    <a:lnTo>
                      <a:pt x="135" y="518"/>
                    </a:lnTo>
                    <a:lnTo>
                      <a:pt x="126" y="553"/>
                    </a:lnTo>
                    <a:lnTo>
                      <a:pt x="116" y="588"/>
                    </a:lnTo>
                    <a:lnTo>
                      <a:pt x="116" y="588"/>
                    </a:lnTo>
                    <a:lnTo>
                      <a:pt x="110" y="600"/>
                    </a:lnTo>
                    <a:lnTo>
                      <a:pt x="104" y="613"/>
                    </a:lnTo>
                    <a:lnTo>
                      <a:pt x="97" y="625"/>
                    </a:lnTo>
                    <a:lnTo>
                      <a:pt x="89" y="637"/>
                    </a:lnTo>
                    <a:lnTo>
                      <a:pt x="89" y="637"/>
                    </a:lnTo>
                    <a:lnTo>
                      <a:pt x="81" y="648"/>
                    </a:lnTo>
                    <a:lnTo>
                      <a:pt x="74" y="660"/>
                    </a:lnTo>
                    <a:lnTo>
                      <a:pt x="68" y="673"/>
                    </a:lnTo>
                    <a:lnTo>
                      <a:pt x="62" y="686"/>
                    </a:lnTo>
                    <a:lnTo>
                      <a:pt x="62" y="686"/>
                    </a:lnTo>
                    <a:lnTo>
                      <a:pt x="58" y="697"/>
                    </a:lnTo>
                    <a:lnTo>
                      <a:pt x="52" y="709"/>
                    </a:lnTo>
                    <a:lnTo>
                      <a:pt x="52" y="709"/>
                    </a:lnTo>
                    <a:lnTo>
                      <a:pt x="47" y="723"/>
                    </a:lnTo>
                    <a:lnTo>
                      <a:pt x="41" y="736"/>
                    </a:lnTo>
                    <a:lnTo>
                      <a:pt x="38" y="750"/>
                    </a:lnTo>
                    <a:lnTo>
                      <a:pt x="36" y="756"/>
                    </a:lnTo>
                    <a:lnTo>
                      <a:pt x="36" y="762"/>
                    </a:lnTo>
                    <a:lnTo>
                      <a:pt x="36" y="762"/>
                    </a:lnTo>
                    <a:lnTo>
                      <a:pt x="35" y="766"/>
                    </a:lnTo>
                    <a:lnTo>
                      <a:pt x="34" y="770"/>
                    </a:lnTo>
                    <a:lnTo>
                      <a:pt x="32" y="773"/>
                    </a:lnTo>
                    <a:lnTo>
                      <a:pt x="30" y="775"/>
                    </a:lnTo>
                    <a:lnTo>
                      <a:pt x="26" y="777"/>
                    </a:lnTo>
                    <a:lnTo>
                      <a:pt x="23" y="779"/>
                    </a:lnTo>
                    <a:lnTo>
                      <a:pt x="17" y="780"/>
                    </a:lnTo>
                    <a:lnTo>
                      <a:pt x="17" y="780"/>
                    </a:lnTo>
                    <a:lnTo>
                      <a:pt x="13" y="780"/>
                    </a:lnTo>
                    <a:lnTo>
                      <a:pt x="10" y="779"/>
                    </a:lnTo>
                    <a:lnTo>
                      <a:pt x="7" y="776"/>
                    </a:lnTo>
                    <a:lnTo>
                      <a:pt x="4" y="774"/>
                    </a:lnTo>
                    <a:lnTo>
                      <a:pt x="4" y="774"/>
                    </a:lnTo>
                    <a:lnTo>
                      <a:pt x="2" y="772"/>
                    </a:lnTo>
                    <a:lnTo>
                      <a:pt x="1" y="769"/>
                    </a:lnTo>
                    <a:lnTo>
                      <a:pt x="0" y="766"/>
                    </a:lnTo>
                    <a:lnTo>
                      <a:pt x="0" y="762"/>
                    </a:lnTo>
                    <a:lnTo>
                      <a:pt x="0" y="762"/>
                    </a:lnTo>
                    <a:lnTo>
                      <a:pt x="1" y="750"/>
                    </a:lnTo>
                    <a:lnTo>
                      <a:pt x="4" y="737"/>
                    </a:lnTo>
                    <a:lnTo>
                      <a:pt x="8" y="726"/>
                    </a:lnTo>
                    <a:lnTo>
                      <a:pt x="13" y="713"/>
                    </a:lnTo>
                    <a:lnTo>
                      <a:pt x="13" y="713"/>
                    </a:lnTo>
                    <a:lnTo>
                      <a:pt x="18" y="703"/>
                    </a:lnTo>
                    <a:lnTo>
                      <a:pt x="22" y="690"/>
                    </a:lnTo>
                    <a:lnTo>
                      <a:pt x="22" y="690"/>
                    </a:lnTo>
                    <a:lnTo>
                      <a:pt x="32" y="668"/>
                    </a:lnTo>
                    <a:lnTo>
                      <a:pt x="42" y="646"/>
                    </a:lnTo>
                    <a:lnTo>
                      <a:pt x="54" y="624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4" y="593"/>
                    </a:lnTo>
                    <a:lnTo>
                      <a:pt x="79" y="583"/>
                    </a:lnTo>
                    <a:lnTo>
                      <a:pt x="83" y="573"/>
                    </a:lnTo>
                    <a:lnTo>
                      <a:pt x="87" y="563"/>
                    </a:lnTo>
                    <a:lnTo>
                      <a:pt x="93" y="541"/>
                    </a:lnTo>
                    <a:lnTo>
                      <a:pt x="98" y="520"/>
                    </a:lnTo>
                    <a:lnTo>
                      <a:pt x="98" y="520"/>
                    </a:lnTo>
                    <a:lnTo>
                      <a:pt x="104" y="492"/>
                    </a:lnTo>
                    <a:lnTo>
                      <a:pt x="104" y="492"/>
                    </a:lnTo>
                    <a:lnTo>
                      <a:pt x="110" y="472"/>
                    </a:lnTo>
                    <a:lnTo>
                      <a:pt x="119" y="451"/>
                    </a:lnTo>
                    <a:lnTo>
                      <a:pt x="128" y="431"/>
                    </a:lnTo>
                    <a:lnTo>
                      <a:pt x="137" y="412"/>
                    </a:lnTo>
                    <a:lnTo>
                      <a:pt x="143" y="401"/>
                    </a:lnTo>
                    <a:lnTo>
                      <a:pt x="143" y="401"/>
                    </a:lnTo>
                    <a:lnTo>
                      <a:pt x="153" y="381"/>
                    </a:lnTo>
                    <a:lnTo>
                      <a:pt x="164" y="359"/>
                    </a:lnTo>
                    <a:lnTo>
                      <a:pt x="164" y="359"/>
                    </a:lnTo>
                    <a:lnTo>
                      <a:pt x="183" y="325"/>
                    </a:lnTo>
                    <a:lnTo>
                      <a:pt x="191" y="307"/>
                    </a:lnTo>
                    <a:lnTo>
                      <a:pt x="198" y="289"/>
                    </a:lnTo>
                    <a:lnTo>
                      <a:pt x="198" y="289"/>
                    </a:lnTo>
                    <a:lnTo>
                      <a:pt x="202" y="277"/>
                    </a:lnTo>
                    <a:lnTo>
                      <a:pt x="205" y="264"/>
                    </a:lnTo>
                    <a:lnTo>
                      <a:pt x="209" y="240"/>
                    </a:lnTo>
                    <a:lnTo>
                      <a:pt x="209" y="240"/>
                    </a:lnTo>
                    <a:lnTo>
                      <a:pt x="212" y="219"/>
                    </a:lnTo>
                    <a:lnTo>
                      <a:pt x="216" y="198"/>
                    </a:lnTo>
                    <a:lnTo>
                      <a:pt x="216" y="198"/>
                    </a:lnTo>
                    <a:lnTo>
                      <a:pt x="222" y="176"/>
                    </a:lnTo>
                    <a:lnTo>
                      <a:pt x="230" y="155"/>
                    </a:lnTo>
                    <a:lnTo>
                      <a:pt x="237" y="133"/>
                    </a:lnTo>
                    <a:lnTo>
                      <a:pt x="246" y="113"/>
                    </a:lnTo>
                    <a:lnTo>
                      <a:pt x="246" y="113"/>
                    </a:lnTo>
                    <a:lnTo>
                      <a:pt x="253" y="99"/>
                    </a:lnTo>
                    <a:lnTo>
                      <a:pt x="253" y="99"/>
                    </a:lnTo>
                    <a:lnTo>
                      <a:pt x="265" y="77"/>
                    </a:lnTo>
                    <a:lnTo>
                      <a:pt x="269" y="65"/>
                    </a:lnTo>
                    <a:lnTo>
                      <a:pt x="273" y="54"/>
                    </a:lnTo>
                    <a:lnTo>
                      <a:pt x="273" y="54"/>
                    </a:lnTo>
                    <a:lnTo>
                      <a:pt x="274" y="48"/>
                    </a:lnTo>
                    <a:lnTo>
                      <a:pt x="276" y="43"/>
                    </a:lnTo>
                    <a:lnTo>
                      <a:pt x="278" y="38"/>
                    </a:lnTo>
                    <a:lnTo>
                      <a:pt x="282" y="34"/>
                    </a:lnTo>
                    <a:lnTo>
                      <a:pt x="287" y="31"/>
                    </a:lnTo>
                    <a:lnTo>
                      <a:pt x="292" y="28"/>
                    </a:lnTo>
                    <a:lnTo>
                      <a:pt x="303" y="24"/>
                    </a:lnTo>
                    <a:lnTo>
                      <a:pt x="316" y="22"/>
                    </a:lnTo>
                    <a:lnTo>
                      <a:pt x="329" y="20"/>
                    </a:lnTo>
                    <a:lnTo>
                      <a:pt x="356" y="19"/>
                    </a:lnTo>
                    <a:lnTo>
                      <a:pt x="356" y="19"/>
                    </a:lnTo>
                    <a:lnTo>
                      <a:pt x="375" y="18"/>
                    </a:lnTo>
                    <a:lnTo>
                      <a:pt x="382" y="18"/>
                    </a:lnTo>
                    <a:lnTo>
                      <a:pt x="389" y="16"/>
                    </a:lnTo>
                    <a:lnTo>
                      <a:pt x="389" y="16"/>
                    </a:lnTo>
                    <a:lnTo>
                      <a:pt x="400" y="14"/>
                    </a:lnTo>
                    <a:lnTo>
                      <a:pt x="411" y="13"/>
                    </a:lnTo>
                    <a:lnTo>
                      <a:pt x="423" y="12"/>
                    </a:lnTo>
                    <a:lnTo>
                      <a:pt x="437" y="12"/>
                    </a:lnTo>
                    <a:lnTo>
                      <a:pt x="437" y="12"/>
                    </a:lnTo>
                    <a:lnTo>
                      <a:pt x="459" y="12"/>
                    </a:lnTo>
                    <a:lnTo>
                      <a:pt x="479" y="13"/>
                    </a:lnTo>
                    <a:lnTo>
                      <a:pt x="479" y="13"/>
                    </a:lnTo>
                    <a:lnTo>
                      <a:pt x="500" y="14"/>
                    </a:lnTo>
                    <a:lnTo>
                      <a:pt x="519" y="15"/>
                    </a:lnTo>
                    <a:lnTo>
                      <a:pt x="668" y="15"/>
                    </a:lnTo>
                    <a:lnTo>
                      <a:pt x="668" y="15"/>
                    </a:lnTo>
                    <a:lnTo>
                      <a:pt x="751" y="14"/>
                    </a:lnTo>
                    <a:lnTo>
                      <a:pt x="833" y="13"/>
                    </a:lnTo>
                    <a:lnTo>
                      <a:pt x="997" y="8"/>
                    </a:lnTo>
                    <a:lnTo>
                      <a:pt x="997" y="8"/>
                    </a:lnTo>
                    <a:lnTo>
                      <a:pt x="1159" y="4"/>
                    </a:lnTo>
                    <a:lnTo>
                      <a:pt x="1241" y="2"/>
                    </a:lnTo>
                    <a:lnTo>
                      <a:pt x="1323" y="2"/>
                    </a:lnTo>
                    <a:lnTo>
                      <a:pt x="1323" y="2"/>
                    </a:lnTo>
                    <a:lnTo>
                      <a:pt x="1375" y="1"/>
                    </a:lnTo>
                    <a:lnTo>
                      <a:pt x="1375" y="1"/>
                    </a:lnTo>
                    <a:lnTo>
                      <a:pt x="1427" y="0"/>
                    </a:lnTo>
                    <a:lnTo>
                      <a:pt x="1427" y="0"/>
                    </a:lnTo>
                    <a:lnTo>
                      <a:pt x="1456" y="1"/>
                    </a:lnTo>
                    <a:lnTo>
                      <a:pt x="1481" y="2"/>
                    </a:lnTo>
                    <a:lnTo>
                      <a:pt x="1481" y="2"/>
                    </a:lnTo>
                    <a:lnTo>
                      <a:pt x="1496" y="3"/>
                    </a:lnTo>
                    <a:lnTo>
                      <a:pt x="1506" y="5"/>
                    </a:lnTo>
                    <a:lnTo>
                      <a:pt x="1517" y="7"/>
                    </a:lnTo>
                    <a:lnTo>
                      <a:pt x="1526" y="12"/>
                    </a:lnTo>
                    <a:lnTo>
                      <a:pt x="1535" y="17"/>
                    </a:lnTo>
                    <a:lnTo>
                      <a:pt x="1539" y="21"/>
                    </a:lnTo>
                    <a:lnTo>
                      <a:pt x="1542" y="25"/>
                    </a:lnTo>
                    <a:lnTo>
                      <a:pt x="1545" y="29"/>
                    </a:lnTo>
                    <a:lnTo>
                      <a:pt x="1547" y="34"/>
                    </a:lnTo>
                    <a:lnTo>
                      <a:pt x="1547" y="34"/>
                    </a:lnTo>
                    <a:lnTo>
                      <a:pt x="1550" y="49"/>
                    </a:lnTo>
                    <a:lnTo>
                      <a:pt x="1552" y="63"/>
                    </a:lnTo>
                    <a:lnTo>
                      <a:pt x="1553" y="78"/>
                    </a:lnTo>
                    <a:lnTo>
                      <a:pt x="1552" y="93"/>
                    </a:lnTo>
                    <a:lnTo>
                      <a:pt x="1550" y="109"/>
                    </a:lnTo>
                    <a:lnTo>
                      <a:pt x="1548" y="123"/>
                    </a:lnTo>
                    <a:lnTo>
                      <a:pt x="1544" y="139"/>
                    </a:lnTo>
                    <a:lnTo>
                      <a:pt x="1540" y="155"/>
                    </a:lnTo>
                    <a:lnTo>
                      <a:pt x="1528" y="186"/>
                    </a:lnTo>
                    <a:lnTo>
                      <a:pt x="1516" y="216"/>
                    </a:lnTo>
                    <a:lnTo>
                      <a:pt x="1502" y="244"/>
                    </a:lnTo>
                    <a:lnTo>
                      <a:pt x="1489" y="271"/>
                    </a:lnTo>
                    <a:lnTo>
                      <a:pt x="1486" y="277"/>
                    </a:lnTo>
                    <a:lnTo>
                      <a:pt x="1486" y="277"/>
                    </a:lnTo>
                    <a:lnTo>
                      <a:pt x="1472" y="303"/>
                    </a:lnTo>
                    <a:lnTo>
                      <a:pt x="1457" y="329"/>
                    </a:lnTo>
                    <a:lnTo>
                      <a:pt x="1427" y="378"/>
                    </a:lnTo>
                    <a:lnTo>
                      <a:pt x="1427" y="378"/>
                    </a:lnTo>
                    <a:lnTo>
                      <a:pt x="1406" y="412"/>
                    </a:lnTo>
                    <a:lnTo>
                      <a:pt x="1406" y="412"/>
                    </a:lnTo>
                    <a:lnTo>
                      <a:pt x="1393" y="433"/>
                    </a:lnTo>
                    <a:lnTo>
                      <a:pt x="1382" y="456"/>
                    </a:lnTo>
                    <a:lnTo>
                      <a:pt x="1372" y="479"/>
                    </a:lnTo>
                    <a:lnTo>
                      <a:pt x="1362" y="503"/>
                    </a:lnTo>
                    <a:lnTo>
                      <a:pt x="1362" y="503"/>
                    </a:lnTo>
                    <a:lnTo>
                      <a:pt x="1346" y="540"/>
                    </a:lnTo>
                    <a:lnTo>
                      <a:pt x="1346" y="540"/>
                    </a:lnTo>
                    <a:lnTo>
                      <a:pt x="1327" y="581"/>
                    </a:lnTo>
                    <a:lnTo>
                      <a:pt x="1327" y="581"/>
                    </a:lnTo>
                    <a:lnTo>
                      <a:pt x="1315" y="608"/>
                    </a:lnTo>
                    <a:lnTo>
                      <a:pt x="1302" y="633"/>
                    </a:lnTo>
                    <a:lnTo>
                      <a:pt x="1292" y="660"/>
                    </a:lnTo>
                    <a:lnTo>
                      <a:pt x="1284" y="689"/>
                    </a:lnTo>
                    <a:lnTo>
                      <a:pt x="1284" y="689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2" y="735"/>
                    </a:lnTo>
                    <a:lnTo>
                      <a:pt x="1267" y="755"/>
                    </a:lnTo>
                    <a:lnTo>
                      <a:pt x="1264" y="765"/>
                    </a:lnTo>
                    <a:lnTo>
                      <a:pt x="1261" y="773"/>
                    </a:lnTo>
                    <a:lnTo>
                      <a:pt x="1256" y="783"/>
                    </a:lnTo>
                    <a:lnTo>
                      <a:pt x="1251" y="790"/>
                    </a:lnTo>
                    <a:lnTo>
                      <a:pt x="1251" y="790"/>
                    </a:lnTo>
                    <a:lnTo>
                      <a:pt x="1248" y="794"/>
                    </a:lnTo>
                    <a:lnTo>
                      <a:pt x="1244" y="796"/>
                    </a:lnTo>
                    <a:lnTo>
                      <a:pt x="1240" y="798"/>
                    </a:lnTo>
                    <a:lnTo>
                      <a:pt x="1235" y="798"/>
                    </a:lnTo>
                    <a:lnTo>
                      <a:pt x="1235" y="798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7596505" y="1623060"/>
            <a:ext cx="812800" cy="821055"/>
            <a:chOff x="6052873" y="3443183"/>
            <a:chExt cx="1306195" cy="1319530"/>
          </a:xfrm>
        </p:grpSpPr>
        <p:sp>
          <p:nvSpPr>
            <p:cNvPr id="77" name="椭圆 31"/>
            <p:cNvSpPr/>
            <p:nvPr/>
          </p:nvSpPr>
          <p:spPr>
            <a:xfrm rot="15654318">
              <a:off x="6046205" y="3449850"/>
              <a:ext cx="1319530" cy="1306195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C30F0F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6384118" y="3778610"/>
              <a:ext cx="737002" cy="560287"/>
              <a:chOff x="4095751" y="2149476"/>
              <a:chExt cx="854074" cy="64928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9" name="Freeform 981"/>
              <p:cNvSpPr/>
              <p:nvPr/>
            </p:nvSpPr>
            <p:spPr bwMode="auto">
              <a:xfrm>
                <a:off x="4114801" y="2484438"/>
                <a:ext cx="41275" cy="42863"/>
              </a:xfrm>
              <a:custGeom>
                <a:cxnLst>
                  <a:cxn ang="0">
                    <a:pos x="72" y="1"/>
                  </a:cxn>
                  <a:cxn ang="0">
                    <a:pos x="72" y="1"/>
                  </a:cxn>
                  <a:cxn ang="0">
                    <a:pos x="51" y="17"/>
                  </a:cxn>
                  <a:cxn ang="0">
                    <a:pos x="33" y="34"/>
                  </a:cxn>
                  <a:cxn ang="0">
                    <a:pos x="23" y="45"/>
                  </a:cxn>
                  <a:cxn ang="0">
                    <a:pos x="15" y="54"/>
                  </a:cxn>
                  <a:cxn ang="0">
                    <a:pos x="8" y="64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0" y="78"/>
                  </a:cxn>
                  <a:cxn ang="0">
                    <a:pos x="1" y="79"/>
                  </a:cxn>
                  <a:cxn ang="0">
                    <a:pos x="2" y="81"/>
                  </a:cxn>
                  <a:cxn ang="0">
                    <a:pos x="3" y="82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8" y="82"/>
                  </a:cxn>
                  <a:cxn ang="0">
                    <a:pos x="9" y="80"/>
                  </a:cxn>
                  <a:cxn ang="0">
                    <a:pos x="9" y="80"/>
                  </a:cxn>
                  <a:cxn ang="0">
                    <a:pos x="15" y="70"/>
                  </a:cxn>
                  <a:cxn ang="0">
                    <a:pos x="23" y="60"/>
                  </a:cxn>
                  <a:cxn ang="0">
                    <a:pos x="31" y="51"/>
                  </a:cxn>
                  <a:cxn ang="0">
                    <a:pos x="39" y="42"/>
                  </a:cxn>
                  <a:cxn ang="0">
                    <a:pos x="58" y="25"/>
                  </a:cxn>
                  <a:cxn ang="0">
                    <a:pos x="77" y="9"/>
                  </a:cxn>
                  <a:cxn ang="0">
                    <a:pos x="77" y="9"/>
                  </a:cxn>
                  <a:cxn ang="0">
                    <a:pos x="78" y="7"/>
                  </a:cxn>
                  <a:cxn ang="0">
                    <a:pos x="79" y="6"/>
                  </a:cxn>
                  <a:cxn ang="0">
                    <a:pos x="78" y="2"/>
                  </a:cxn>
                  <a:cxn ang="0">
                    <a:pos x="77" y="1"/>
                  </a:cxn>
                  <a:cxn ang="0">
                    <a:pos x="75" y="0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2" y="1"/>
                  </a:cxn>
                </a:cxnLst>
                <a:rect b="b" l="0" r="r" t="0"/>
                <a:pathLst>
                  <a:path h="83" w="79">
                    <a:moveTo>
                      <a:pt x="72" y="1"/>
                    </a:moveTo>
                    <a:lnTo>
                      <a:pt x="72" y="1"/>
                    </a:lnTo>
                    <a:lnTo>
                      <a:pt x="51" y="17"/>
                    </a:lnTo>
                    <a:lnTo>
                      <a:pt x="33" y="34"/>
                    </a:lnTo>
                    <a:lnTo>
                      <a:pt x="23" y="45"/>
                    </a:lnTo>
                    <a:lnTo>
                      <a:pt x="15" y="54"/>
                    </a:lnTo>
                    <a:lnTo>
                      <a:pt x="8" y="64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1" y="79"/>
                    </a:lnTo>
                    <a:lnTo>
                      <a:pt x="2" y="81"/>
                    </a:lnTo>
                    <a:lnTo>
                      <a:pt x="3" y="82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8" y="82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15" y="70"/>
                    </a:lnTo>
                    <a:lnTo>
                      <a:pt x="23" y="60"/>
                    </a:lnTo>
                    <a:lnTo>
                      <a:pt x="31" y="51"/>
                    </a:lnTo>
                    <a:lnTo>
                      <a:pt x="39" y="42"/>
                    </a:lnTo>
                    <a:lnTo>
                      <a:pt x="58" y="25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7"/>
                    </a:lnTo>
                    <a:lnTo>
                      <a:pt x="79" y="6"/>
                    </a:lnTo>
                    <a:lnTo>
                      <a:pt x="78" y="2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2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0" name="Freeform 982"/>
              <p:cNvSpPr/>
              <p:nvPr/>
            </p:nvSpPr>
            <p:spPr bwMode="auto">
              <a:xfrm>
                <a:off x="4122738" y="2492376"/>
                <a:ext cx="60325" cy="63500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20" y="87"/>
                  </a:cxn>
                  <a:cxn ang="0">
                    <a:pos x="10" y="99"/>
                  </a:cxn>
                  <a:cxn ang="0">
                    <a:pos x="4" y="105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0" y="117"/>
                  </a:cxn>
                  <a:cxn ang="0">
                    <a:pos x="2" y="119"/>
                  </a:cxn>
                  <a:cxn ang="0">
                    <a:pos x="4" y="120"/>
                  </a:cxn>
                  <a:cxn ang="0">
                    <a:pos x="6" y="120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13" y="110"/>
                  </a:cxn>
                  <a:cxn ang="0">
                    <a:pos x="18" y="103"/>
                  </a:cxn>
                  <a:cxn ang="0">
                    <a:pos x="30" y="90"/>
                  </a:cxn>
                  <a:cxn ang="0">
                    <a:pos x="55" y="65"/>
                  </a:cxn>
                  <a:cxn ang="0">
                    <a:pos x="55" y="65"/>
                  </a:cxn>
                  <a:cxn ang="0">
                    <a:pos x="113" y="7"/>
                  </a:cxn>
                  <a:cxn ang="0">
                    <a:pos x="113" y="7"/>
                  </a:cxn>
                  <a:cxn ang="0">
                    <a:pos x="114" y="6"/>
                  </a:cxn>
                  <a:cxn ang="0">
                    <a:pos x="114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1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b="b" l="0" r="r" t="0"/>
                <a:pathLst>
                  <a:path h="120" w="114">
                    <a:moveTo>
                      <a:pt x="106" y="1"/>
                    </a:moveTo>
                    <a:lnTo>
                      <a:pt x="106" y="1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20" y="87"/>
                    </a:lnTo>
                    <a:lnTo>
                      <a:pt x="10" y="99"/>
                    </a:lnTo>
                    <a:lnTo>
                      <a:pt x="4" y="105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2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13" y="110"/>
                    </a:lnTo>
                    <a:lnTo>
                      <a:pt x="18" y="103"/>
                    </a:lnTo>
                    <a:lnTo>
                      <a:pt x="30" y="90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1" name="Freeform 983"/>
              <p:cNvSpPr/>
              <p:nvPr/>
            </p:nvSpPr>
            <p:spPr bwMode="auto">
              <a:xfrm>
                <a:off x="4133851" y="2506663"/>
                <a:ext cx="88900" cy="85725"/>
              </a:xfrm>
              <a:custGeom>
                <a:cxnLst>
                  <a:cxn ang="0">
                    <a:pos x="161" y="1"/>
                  </a:cxn>
                  <a:cxn ang="0">
                    <a:pos x="161" y="1"/>
                  </a:cxn>
                  <a:cxn ang="0">
                    <a:pos x="141" y="21"/>
                  </a:cxn>
                  <a:cxn ang="0">
                    <a:pos x="122" y="41"/>
                  </a:cxn>
                  <a:cxn ang="0">
                    <a:pos x="82" y="79"/>
                  </a:cxn>
                  <a:cxn ang="0">
                    <a:pos x="41" y="118"/>
                  </a:cxn>
                  <a:cxn ang="0">
                    <a:pos x="2" y="156"/>
                  </a:cxn>
                  <a:cxn ang="0">
                    <a:pos x="2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1" y="161"/>
                  </a:cxn>
                  <a:cxn ang="0">
                    <a:pos x="2" y="163"/>
                  </a:cxn>
                  <a:cxn ang="0">
                    <a:pos x="3" y="164"/>
                  </a:cxn>
                  <a:cxn ang="0">
                    <a:pos x="5" y="164"/>
                  </a:cxn>
                  <a:cxn ang="0">
                    <a:pos x="6" y="164"/>
                  </a:cxn>
                  <a:cxn ang="0">
                    <a:pos x="8" y="163"/>
                  </a:cxn>
                  <a:cxn ang="0">
                    <a:pos x="8" y="163"/>
                  </a:cxn>
                  <a:cxn ang="0">
                    <a:pos x="49" y="125"/>
                  </a:cxn>
                  <a:cxn ang="0">
                    <a:pos x="89" y="87"/>
                  </a:cxn>
                  <a:cxn ang="0">
                    <a:pos x="128" y="48"/>
                  </a:cxn>
                  <a:cxn ang="0">
                    <a:pos x="148" y="29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8" y="6"/>
                  </a:cxn>
                  <a:cxn ang="0">
                    <a:pos x="168" y="4"/>
                  </a:cxn>
                  <a:cxn ang="0">
                    <a:pos x="168" y="3"/>
                  </a:cxn>
                  <a:cxn ang="0">
                    <a:pos x="167" y="1"/>
                  </a:cxn>
                  <a:cxn ang="0">
                    <a:pos x="165" y="0"/>
                  </a:cxn>
                  <a:cxn ang="0">
                    <a:pos x="164" y="0"/>
                  </a:cxn>
                  <a:cxn ang="0">
                    <a:pos x="162" y="0"/>
                  </a:cxn>
                  <a:cxn ang="0">
                    <a:pos x="161" y="1"/>
                  </a:cxn>
                  <a:cxn ang="0">
                    <a:pos x="161" y="1"/>
                  </a:cxn>
                </a:cxnLst>
                <a:rect b="b" l="0" r="r" t="0"/>
                <a:pathLst>
                  <a:path h="164" w="168">
                    <a:moveTo>
                      <a:pt x="161" y="1"/>
                    </a:moveTo>
                    <a:lnTo>
                      <a:pt x="161" y="1"/>
                    </a:lnTo>
                    <a:lnTo>
                      <a:pt x="141" y="21"/>
                    </a:lnTo>
                    <a:lnTo>
                      <a:pt x="122" y="41"/>
                    </a:lnTo>
                    <a:lnTo>
                      <a:pt x="82" y="79"/>
                    </a:lnTo>
                    <a:lnTo>
                      <a:pt x="41" y="118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1" y="161"/>
                    </a:lnTo>
                    <a:lnTo>
                      <a:pt x="2" y="163"/>
                    </a:lnTo>
                    <a:lnTo>
                      <a:pt x="3" y="164"/>
                    </a:lnTo>
                    <a:lnTo>
                      <a:pt x="5" y="164"/>
                    </a:lnTo>
                    <a:lnTo>
                      <a:pt x="6" y="164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49" y="125"/>
                    </a:lnTo>
                    <a:lnTo>
                      <a:pt x="89" y="87"/>
                    </a:lnTo>
                    <a:lnTo>
                      <a:pt x="128" y="48"/>
                    </a:lnTo>
                    <a:lnTo>
                      <a:pt x="148" y="29"/>
                    </a:lnTo>
                    <a:lnTo>
                      <a:pt x="167" y="8"/>
                    </a:lnTo>
                    <a:lnTo>
                      <a:pt x="167" y="8"/>
                    </a:lnTo>
                    <a:lnTo>
                      <a:pt x="168" y="6"/>
                    </a:lnTo>
                    <a:lnTo>
                      <a:pt x="168" y="4"/>
                    </a:lnTo>
                    <a:lnTo>
                      <a:pt x="168" y="3"/>
                    </a:lnTo>
                    <a:lnTo>
                      <a:pt x="167" y="1"/>
                    </a:lnTo>
                    <a:lnTo>
                      <a:pt x="165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Freeform 984"/>
              <p:cNvSpPr/>
              <p:nvPr/>
            </p:nvSpPr>
            <p:spPr bwMode="auto">
              <a:xfrm>
                <a:off x="4135438" y="2541588"/>
                <a:ext cx="88900" cy="87313"/>
              </a:xfrm>
              <a:custGeom>
                <a:cxnLst>
                  <a:cxn ang="0">
                    <a:pos x="162" y="1"/>
                  </a:cxn>
                  <a:cxn ang="0">
                    <a:pos x="162" y="1"/>
                  </a:cxn>
                  <a:cxn ang="0">
                    <a:pos x="150" y="9"/>
                  </a:cxn>
                  <a:cxn ang="0">
                    <a:pos x="140" y="19"/>
                  </a:cxn>
                  <a:cxn ang="0">
                    <a:pos x="119" y="37"/>
                  </a:cxn>
                  <a:cxn ang="0">
                    <a:pos x="81" y="78"/>
                  </a:cxn>
                  <a:cxn ang="0">
                    <a:pos x="81" y="78"/>
                  </a:cxn>
                  <a:cxn ang="0">
                    <a:pos x="71" y="88"/>
                  </a:cxn>
                  <a:cxn ang="0">
                    <a:pos x="58" y="97"/>
                  </a:cxn>
                  <a:cxn ang="0">
                    <a:pos x="47" y="107"/>
                  </a:cxn>
                  <a:cxn ang="0">
                    <a:pos x="35" y="116"/>
                  </a:cxn>
                  <a:cxn ang="0">
                    <a:pos x="35" y="116"/>
                  </a:cxn>
                  <a:cxn ang="0">
                    <a:pos x="26" y="126"/>
                  </a:cxn>
                  <a:cxn ang="0">
                    <a:pos x="17" y="136"/>
                  </a:cxn>
                  <a:cxn ang="0">
                    <a:pos x="8" y="147"/>
                  </a:cxn>
                  <a:cxn ang="0">
                    <a:pos x="1" y="158"/>
                  </a:cxn>
                  <a:cxn ang="0">
                    <a:pos x="1" y="158"/>
                  </a:cxn>
                  <a:cxn ang="0">
                    <a:pos x="0" y="160"/>
                  </a:cxn>
                  <a:cxn ang="0">
                    <a:pos x="0" y="162"/>
                  </a:cxn>
                  <a:cxn ang="0">
                    <a:pos x="1" y="163"/>
                  </a:cxn>
                  <a:cxn ang="0">
                    <a:pos x="2" y="165"/>
                  </a:cxn>
                  <a:cxn ang="0">
                    <a:pos x="4" y="165"/>
                  </a:cxn>
                  <a:cxn ang="0">
                    <a:pos x="6" y="165"/>
                  </a:cxn>
                  <a:cxn ang="0">
                    <a:pos x="7" y="165"/>
                  </a:cxn>
                  <a:cxn ang="0">
                    <a:pos x="9" y="163"/>
                  </a:cxn>
                  <a:cxn ang="0">
                    <a:pos x="9" y="163"/>
                  </a:cxn>
                  <a:cxn ang="0">
                    <a:pos x="17" y="152"/>
                  </a:cxn>
                  <a:cxn ang="0">
                    <a:pos x="25" y="142"/>
                  </a:cxn>
                  <a:cxn ang="0">
                    <a:pos x="33" y="132"/>
                  </a:cxn>
                  <a:cxn ang="0">
                    <a:pos x="43" y="123"/>
                  </a:cxn>
                  <a:cxn ang="0">
                    <a:pos x="62" y="106"/>
                  </a:cxn>
                  <a:cxn ang="0">
                    <a:pos x="82" y="89"/>
                  </a:cxn>
                  <a:cxn ang="0">
                    <a:pos x="82" y="89"/>
                  </a:cxn>
                  <a:cxn ang="0">
                    <a:pos x="92" y="80"/>
                  </a:cxn>
                  <a:cxn ang="0">
                    <a:pos x="103" y="69"/>
                  </a:cxn>
                  <a:cxn ang="0">
                    <a:pos x="120" y="49"/>
                  </a:cxn>
                  <a:cxn ang="0">
                    <a:pos x="120" y="49"/>
                  </a:cxn>
                  <a:cxn ang="0">
                    <a:pos x="132" y="38"/>
                  </a:cxn>
                  <a:cxn ang="0">
                    <a:pos x="142" y="28"/>
                  </a:cxn>
                  <a:cxn ang="0">
                    <a:pos x="166" y="9"/>
                  </a:cxn>
                  <a:cxn ang="0">
                    <a:pos x="166" y="9"/>
                  </a:cxn>
                  <a:cxn ang="0">
                    <a:pos x="168" y="7"/>
                  </a:cxn>
                  <a:cxn ang="0">
                    <a:pos x="168" y="6"/>
                  </a:cxn>
                  <a:cxn ang="0">
                    <a:pos x="167" y="2"/>
                  </a:cxn>
                  <a:cxn ang="0">
                    <a:pos x="166" y="1"/>
                  </a:cxn>
                  <a:cxn ang="0">
                    <a:pos x="165" y="0"/>
                  </a:cxn>
                  <a:cxn ang="0">
                    <a:pos x="163" y="0"/>
                  </a:cxn>
                  <a:cxn ang="0">
                    <a:pos x="162" y="1"/>
                  </a:cxn>
                  <a:cxn ang="0">
                    <a:pos x="162" y="1"/>
                  </a:cxn>
                </a:cxnLst>
                <a:rect b="b" l="0" r="r" t="0"/>
                <a:pathLst>
                  <a:path h="165" w="168">
                    <a:moveTo>
                      <a:pt x="162" y="1"/>
                    </a:moveTo>
                    <a:lnTo>
                      <a:pt x="162" y="1"/>
                    </a:lnTo>
                    <a:lnTo>
                      <a:pt x="150" y="9"/>
                    </a:lnTo>
                    <a:lnTo>
                      <a:pt x="140" y="19"/>
                    </a:lnTo>
                    <a:lnTo>
                      <a:pt x="119" y="37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1" y="88"/>
                    </a:lnTo>
                    <a:lnTo>
                      <a:pt x="58" y="97"/>
                    </a:lnTo>
                    <a:lnTo>
                      <a:pt x="47" y="107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26" y="126"/>
                    </a:lnTo>
                    <a:lnTo>
                      <a:pt x="17" y="136"/>
                    </a:lnTo>
                    <a:lnTo>
                      <a:pt x="8" y="147"/>
                    </a:lnTo>
                    <a:lnTo>
                      <a:pt x="1" y="158"/>
                    </a:lnTo>
                    <a:lnTo>
                      <a:pt x="1" y="158"/>
                    </a:lnTo>
                    <a:lnTo>
                      <a:pt x="0" y="160"/>
                    </a:lnTo>
                    <a:lnTo>
                      <a:pt x="0" y="162"/>
                    </a:lnTo>
                    <a:lnTo>
                      <a:pt x="1" y="163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6" y="165"/>
                    </a:lnTo>
                    <a:lnTo>
                      <a:pt x="7" y="165"/>
                    </a:lnTo>
                    <a:lnTo>
                      <a:pt x="9" y="163"/>
                    </a:lnTo>
                    <a:lnTo>
                      <a:pt x="9" y="163"/>
                    </a:lnTo>
                    <a:lnTo>
                      <a:pt x="17" y="152"/>
                    </a:lnTo>
                    <a:lnTo>
                      <a:pt x="25" y="142"/>
                    </a:lnTo>
                    <a:lnTo>
                      <a:pt x="33" y="132"/>
                    </a:lnTo>
                    <a:lnTo>
                      <a:pt x="43" y="123"/>
                    </a:lnTo>
                    <a:lnTo>
                      <a:pt x="62" y="106"/>
                    </a:lnTo>
                    <a:lnTo>
                      <a:pt x="82" y="89"/>
                    </a:lnTo>
                    <a:lnTo>
                      <a:pt x="82" y="89"/>
                    </a:lnTo>
                    <a:lnTo>
                      <a:pt x="92" y="80"/>
                    </a:lnTo>
                    <a:lnTo>
                      <a:pt x="103" y="6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32" y="38"/>
                    </a:lnTo>
                    <a:lnTo>
                      <a:pt x="142" y="28"/>
                    </a:lnTo>
                    <a:lnTo>
                      <a:pt x="166" y="9"/>
                    </a:lnTo>
                    <a:lnTo>
                      <a:pt x="166" y="9"/>
                    </a:lnTo>
                    <a:lnTo>
                      <a:pt x="168" y="7"/>
                    </a:lnTo>
                    <a:lnTo>
                      <a:pt x="168" y="6"/>
                    </a:lnTo>
                    <a:lnTo>
                      <a:pt x="167" y="2"/>
                    </a:lnTo>
                    <a:lnTo>
                      <a:pt x="166" y="1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1"/>
                    </a:lnTo>
                    <a:lnTo>
                      <a:pt x="162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3" name="Freeform 985"/>
              <p:cNvSpPr/>
              <p:nvPr/>
            </p:nvSpPr>
            <p:spPr bwMode="auto">
              <a:xfrm>
                <a:off x="4129088" y="2597151"/>
                <a:ext cx="71438" cy="68263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108" y="14"/>
                  </a:cxn>
                  <a:cxn ang="0">
                    <a:pos x="94" y="29"/>
                  </a:cxn>
                  <a:cxn ang="0">
                    <a:pos x="65" y="60"/>
                  </a:cxn>
                  <a:cxn ang="0">
                    <a:pos x="65" y="60"/>
                  </a:cxn>
                  <a:cxn ang="0">
                    <a:pos x="49" y="75"/>
                  </a:cxn>
                  <a:cxn ang="0">
                    <a:pos x="34" y="91"/>
                  </a:cxn>
                  <a:cxn ang="0">
                    <a:pos x="1" y="121"/>
                  </a:cxn>
                  <a:cxn ang="0">
                    <a:pos x="1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0" y="126"/>
                  </a:cxn>
                  <a:cxn ang="0">
                    <a:pos x="1" y="127"/>
                  </a:cxn>
                  <a:cxn ang="0">
                    <a:pos x="3" y="128"/>
                  </a:cxn>
                  <a:cxn ang="0">
                    <a:pos x="4" y="129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8" y="127"/>
                  </a:cxn>
                  <a:cxn ang="0">
                    <a:pos x="38" y="100"/>
                  </a:cxn>
                  <a:cxn ang="0">
                    <a:pos x="67" y="71"/>
                  </a:cxn>
                  <a:cxn ang="0">
                    <a:pos x="67" y="71"/>
                  </a:cxn>
                  <a:cxn ang="0">
                    <a:pos x="98" y="38"/>
                  </a:cxn>
                  <a:cxn ang="0">
                    <a:pos x="115" y="22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2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7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9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108" y="14"/>
                    </a:lnTo>
                    <a:lnTo>
                      <a:pt x="94" y="29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49" y="75"/>
                    </a:lnTo>
                    <a:lnTo>
                      <a:pt x="34" y="91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0" y="126"/>
                    </a:lnTo>
                    <a:lnTo>
                      <a:pt x="1" y="127"/>
                    </a:lnTo>
                    <a:lnTo>
                      <a:pt x="3" y="128"/>
                    </a:lnTo>
                    <a:lnTo>
                      <a:pt x="4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38" y="100"/>
                    </a:lnTo>
                    <a:lnTo>
                      <a:pt x="67" y="71"/>
                    </a:lnTo>
                    <a:lnTo>
                      <a:pt x="67" y="71"/>
                    </a:lnTo>
                    <a:lnTo>
                      <a:pt x="98" y="38"/>
                    </a:lnTo>
                    <a:lnTo>
                      <a:pt x="115" y="22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4" name="Freeform 986"/>
              <p:cNvSpPr/>
              <p:nvPr/>
            </p:nvSpPr>
            <p:spPr bwMode="auto">
              <a:xfrm>
                <a:off x="4129088" y="2630488"/>
                <a:ext cx="71438" cy="66675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92" y="28"/>
                  </a:cxn>
                  <a:cxn ang="0">
                    <a:pos x="59" y="57"/>
                  </a:cxn>
                  <a:cxn ang="0">
                    <a:pos x="43" y="71"/>
                  </a:cxn>
                  <a:cxn ang="0">
                    <a:pos x="29" y="86"/>
                  </a:cxn>
                  <a:cxn ang="0">
                    <a:pos x="14" y="103"/>
                  </a:cxn>
                  <a:cxn ang="0">
                    <a:pos x="1" y="119"/>
                  </a:cxn>
                  <a:cxn ang="0">
                    <a:pos x="1" y="119"/>
                  </a:cxn>
                  <a:cxn ang="0">
                    <a:pos x="0" y="121"/>
                  </a:cxn>
                  <a:cxn ang="0">
                    <a:pos x="0" y="122"/>
                  </a:cxn>
                  <a:cxn ang="0">
                    <a:pos x="1" y="124"/>
                  </a:cxn>
                  <a:cxn ang="0">
                    <a:pos x="2" y="125"/>
                  </a:cxn>
                  <a:cxn ang="0">
                    <a:pos x="5" y="125"/>
                  </a:cxn>
                  <a:cxn ang="0">
                    <a:pos x="7" y="125"/>
                  </a:cxn>
                  <a:cxn ang="0">
                    <a:pos x="9" y="124"/>
                  </a:cxn>
                  <a:cxn ang="0">
                    <a:pos x="9" y="124"/>
                  </a:cxn>
                  <a:cxn ang="0">
                    <a:pos x="21" y="108"/>
                  </a:cxn>
                  <a:cxn ang="0">
                    <a:pos x="36" y="92"/>
                  </a:cxn>
                  <a:cxn ang="0">
                    <a:pos x="51" y="77"/>
                  </a:cxn>
                  <a:cxn ang="0">
                    <a:pos x="67" y="62"/>
                  </a:cxn>
                  <a:cxn ang="0">
                    <a:pos x="99" y="34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3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6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5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92" y="28"/>
                    </a:lnTo>
                    <a:lnTo>
                      <a:pt x="59" y="57"/>
                    </a:lnTo>
                    <a:lnTo>
                      <a:pt x="43" y="71"/>
                    </a:lnTo>
                    <a:lnTo>
                      <a:pt x="29" y="86"/>
                    </a:lnTo>
                    <a:lnTo>
                      <a:pt x="14" y="103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1"/>
                    </a:lnTo>
                    <a:lnTo>
                      <a:pt x="0" y="122"/>
                    </a:lnTo>
                    <a:lnTo>
                      <a:pt x="1" y="124"/>
                    </a:lnTo>
                    <a:lnTo>
                      <a:pt x="2" y="125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21" y="108"/>
                    </a:lnTo>
                    <a:lnTo>
                      <a:pt x="36" y="92"/>
                    </a:lnTo>
                    <a:lnTo>
                      <a:pt x="51" y="77"/>
                    </a:lnTo>
                    <a:lnTo>
                      <a:pt x="67" y="62"/>
                    </a:lnTo>
                    <a:lnTo>
                      <a:pt x="99" y="34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5" name="Freeform 987"/>
              <p:cNvSpPr/>
              <p:nvPr/>
            </p:nvSpPr>
            <p:spPr bwMode="auto">
              <a:xfrm>
                <a:off x="4127501" y="2670176"/>
                <a:ext cx="55563" cy="55563"/>
              </a:xfrm>
              <a:custGeom>
                <a:cxnLst>
                  <a:cxn ang="0">
                    <a:pos x="97" y="1"/>
                  </a:cxn>
                  <a:cxn ang="0">
                    <a:pos x="97" y="1"/>
                  </a:cxn>
                  <a:cxn ang="0">
                    <a:pos x="82" y="10"/>
                  </a:cxn>
                  <a:cxn ang="0">
                    <a:pos x="69" y="20"/>
                  </a:cxn>
                  <a:cxn ang="0">
                    <a:pos x="55" y="32"/>
                  </a:cxn>
                  <a:cxn ang="0">
                    <a:pos x="43" y="43"/>
                  </a:cxn>
                  <a:cxn ang="0">
                    <a:pos x="32" y="56"/>
                  </a:cxn>
                  <a:cxn ang="0">
                    <a:pos x="20" y="69"/>
                  </a:cxn>
                  <a:cxn ang="0">
                    <a:pos x="10" y="8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7" y="88"/>
                  </a:cxn>
                  <a:cxn ang="0">
                    <a:pos x="27" y="75"/>
                  </a:cxn>
                  <a:cxn ang="0">
                    <a:pos x="39" y="62"/>
                  </a:cxn>
                  <a:cxn ang="0">
                    <a:pos x="50" y="50"/>
                  </a:cxn>
                  <a:cxn ang="0">
                    <a:pos x="62" y="38"/>
                  </a:cxn>
                  <a:cxn ang="0">
                    <a:pos x="75" y="28"/>
                  </a:cxn>
                  <a:cxn ang="0">
                    <a:pos x="88" y="17"/>
                  </a:cxn>
                  <a:cxn ang="0">
                    <a:pos x="102" y="8"/>
                  </a:cxn>
                  <a:cxn ang="0">
                    <a:pos x="102" y="8"/>
                  </a:cxn>
                  <a:cxn ang="0">
                    <a:pos x="103" y="7"/>
                  </a:cxn>
                  <a:cxn ang="0">
                    <a:pos x="104" y="5"/>
                  </a:cxn>
                  <a:cxn ang="0">
                    <a:pos x="104" y="4"/>
                  </a:cxn>
                  <a:cxn ang="0">
                    <a:pos x="103" y="2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1"/>
                  </a:cxn>
                  <a:cxn ang="0">
                    <a:pos x="97" y="1"/>
                  </a:cxn>
                </a:cxnLst>
                <a:rect b="b" l="0" r="r" t="0"/>
                <a:pathLst>
                  <a:path h="104" w="104">
                    <a:moveTo>
                      <a:pt x="97" y="1"/>
                    </a:moveTo>
                    <a:lnTo>
                      <a:pt x="97" y="1"/>
                    </a:lnTo>
                    <a:lnTo>
                      <a:pt x="82" y="10"/>
                    </a:lnTo>
                    <a:lnTo>
                      <a:pt x="69" y="20"/>
                    </a:lnTo>
                    <a:lnTo>
                      <a:pt x="55" y="32"/>
                    </a:lnTo>
                    <a:lnTo>
                      <a:pt x="43" y="43"/>
                    </a:lnTo>
                    <a:lnTo>
                      <a:pt x="32" y="56"/>
                    </a:lnTo>
                    <a:lnTo>
                      <a:pt x="20" y="69"/>
                    </a:lnTo>
                    <a:lnTo>
                      <a:pt x="10" y="8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7" y="88"/>
                    </a:lnTo>
                    <a:lnTo>
                      <a:pt x="27" y="75"/>
                    </a:lnTo>
                    <a:lnTo>
                      <a:pt x="39" y="62"/>
                    </a:lnTo>
                    <a:lnTo>
                      <a:pt x="50" y="50"/>
                    </a:lnTo>
                    <a:lnTo>
                      <a:pt x="62" y="38"/>
                    </a:lnTo>
                    <a:lnTo>
                      <a:pt x="75" y="28"/>
                    </a:lnTo>
                    <a:lnTo>
                      <a:pt x="88" y="1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7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3" y="2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1"/>
                    </a:lnTo>
                    <a:lnTo>
                      <a:pt x="97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6" name="Freeform 988"/>
              <p:cNvSpPr/>
              <p:nvPr/>
            </p:nvSpPr>
            <p:spPr bwMode="auto">
              <a:xfrm>
                <a:off x="4213226" y="2727326"/>
                <a:ext cx="26988" cy="46038"/>
              </a:xfrm>
              <a:custGeom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37" y="14"/>
                  </a:cxn>
                  <a:cxn ang="0">
                    <a:pos x="32" y="24"/>
                  </a:cxn>
                  <a:cxn ang="0">
                    <a:pos x="21" y="43"/>
                  </a:cxn>
                  <a:cxn ang="0">
                    <a:pos x="10" y="63"/>
                  </a:cxn>
                  <a:cxn ang="0">
                    <a:pos x="4" y="7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3" y="88"/>
                  </a:cxn>
                  <a:cxn ang="0">
                    <a:pos x="5" y="88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10" y="85"/>
                  </a:cxn>
                  <a:cxn ang="0">
                    <a:pos x="10" y="85"/>
                  </a:cxn>
                  <a:cxn ang="0">
                    <a:pos x="14" y="75"/>
                  </a:cxn>
                  <a:cxn ang="0">
                    <a:pos x="19" y="65"/>
                  </a:cxn>
                  <a:cxn ang="0">
                    <a:pos x="30" y="46"/>
                  </a:cxn>
                  <a:cxn ang="0">
                    <a:pos x="42" y="26"/>
                  </a:cxn>
                  <a:cxn ang="0">
                    <a:pos x="47" y="17"/>
                  </a:cxn>
                  <a:cxn ang="0">
                    <a:pos x="51" y="7"/>
                  </a:cxn>
                  <a:cxn ang="0">
                    <a:pos x="51" y="7"/>
                  </a:cxn>
                  <a:cxn ang="0">
                    <a:pos x="51" y="5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3" y="2"/>
                  </a:cxn>
                  <a:cxn ang="0">
                    <a:pos x="42" y="3"/>
                  </a:cxn>
                  <a:cxn ang="0">
                    <a:pos x="42" y="3"/>
                  </a:cxn>
                </a:cxnLst>
                <a:rect b="b" l="0" r="r" t="0"/>
                <a:pathLst>
                  <a:path h="88" w="51">
                    <a:moveTo>
                      <a:pt x="42" y="3"/>
                    </a:moveTo>
                    <a:lnTo>
                      <a:pt x="42" y="3"/>
                    </a:lnTo>
                    <a:lnTo>
                      <a:pt x="37" y="14"/>
                    </a:lnTo>
                    <a:lnTo>
                      <a:pt x="32" y="24"/>
                    </a:lnTo>
                    <a:lnTo>
                      <a:pt x="21" y="43"/>
                    </a:lnTo>
                    <a:lnTo>
                      <a:pt x="10" y="63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3" y="88"/>
                    </a:lnTo>
                    <a:lnTo>
                      <a:pt x="5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4" y="75"/>
                    </a:lnTo>
                    <a:lnTo>
                      <a:pt x="19" y="65"/>
                    </a:lnTo>
                    <a:lnTo>
                      <a:pt x="30" y="46"/>
                    </a:lnTo>
                    <a:lnTo>
                      <a:pt x="42" y="26"/>
                    </a:lnTo>
                    <a:lnTo>
                      <a:pt x="47" y="1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2"/>
                    </a:lnTo>
                    <a:lnTo>
                      <a:pt x="42" y="3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7" name="Freeform 989"/>
              <p:cNvSpPr/>
              <p:nvPr/>
            </p:nvSpPr>
            <p:spPr bwMode="auto">
              <a:xfrm>
                <a:off x="4268788" y="2722563"/>
                <a:ext cx="44450" cy="61913"/>
              </a:xfrm>
              <a:custGeom>
                <a:cxnLst>
                  <a:cxn ang="0">
                    <a:pos x="74" y="1"/>
                  </a:cxn>
                  <a:cxn ang="0">
                    <a:pos x="74" y="1"/>
                  </a:cxn>
                  <a:cxn ang="0">
                    <a:pos x="51" y="23"/>
                  </a:cxn>
                  <a:cxn ang="0">
                    <a:pos x="40" y="35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1" y="62"/>
                  </a:cxn>
                  <a:cxn ang="0">
                    <a:pos x="13" y="78"/>
                  </a:cxn>
                  <a:cxn ang="0">
                    <a:pos x="6" y="94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2" y="116"/>
                  </a:cxn>
                  <a:cxn ang="0">
                    <a:pos x="3" y="117"/>
                  </a:cxn>
                  <a:cxn ang="0">
                    <a:pos x="5" y="117"/>
                  </a:cxn>
                  <a:cxn ang="0">
                    <a:pos x="7" y="116"/>
                  </a:cxn>
                  <a:cxn ang="0">
                    <a:pos x="8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5" y="96"/>
                  </a:cxn>
                  <a:cxn ang="0">
                    <a:pos x="23" y="79"/>
                  </a:cxn>
                  <a:cxn ang="0">
                    <a:pos x="31" y="62"/>
                  </a:cxn>
                  <a:cxn ang="0">
                    <a:pos x="36" y="55"/>
                  </a:cxn>
                  <a:cxn ang="0">
                    <a:pos x="41" y="48"/>
                  </a:cxn>
                  <a:cxn ang="0">
                    <a:pos x="41" y="48"/>
                  </a:cxn>
                  <a:cxn ang="0">
                    <a:pos x="51" y="37"/>
                  </a:cxn>
                  <a:cxn ang="0">
                    <a:pos x="61" y="27"/>
                  </a:cxn>
                  <a:cxn ang="0">
                    <a:pos x="81" y="8"/>
                  </a:cxn>
                  <a:cxn ang="0">
                    <a:pos x="81" y="8"/>
                  </a:cxn>
                  <a:cxn ang="0">
                    <a:pos x="82" y="6"/>
                  </a:cxn>
                  <a:cxn ang="0">
                    <a:pos x="83" y="4"/>
                  </a:cxn>
                  <a:cxn ang="0">
                    <a:pos x="82" y="3"/>
                  </a:cxn>
                  <a:cxn ang="0">
                    <a:pos x="81" y="1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4" y="1"/>
                  </a:cxn>
                  <a:cxn ang="0">
                    <a:pos x="74" y="1"/>
                  </a:cxn>
                </a:cxnLst>
                <a:rect b="b" l="0" r="r" t="0"/>
                <a:pathLst>
                  <a:path h="117" w="83">
                    <a:moveTo>
                      <a:pt x="74" y="1"/>
                    </a:moveTo>
                    <a:lnTo>
                      <a:pt x="74" y="1"/>
                    </a:lnTo>
                    <a:lnTo>
                      <a:pt x="51" y="23"/>
                    </a:lnTo>
                    <a:lnTo>
                      <a:pt x="40" y="35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1" y="62"/>
                    </a:lnTo>
                    <a:lnTo>
                      <a:pt x="13" y="78"/>
                    </a:lnTo>
                    <a:lnTo>
                      <a:pt x="6" y="94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2" y="116"/>
                    </a:lnTo>
                    <a:lnTo>
                      <a:pt x="3" y="117"/>
                    </a:lnTo>
                    <a:lnTo>
                      <a:pt x="5" y="117"/>
                    </a:lnTo>
                    <a:lnTo>
                      <a:pt x="7" y="116"/>
                    </a:lnTo>
                    <a:lnTo>
                      <a:pt x="8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5" y="96"/>
                    </a:lnTo>
                    <a:lnTo>
                      <a:pt x="23" y="79"/>
                    </a:lnTo>
                    <a:lnTo>
                      <a:pt x="31" y="62"/>
                    </a:lnTo>
                    <a:lnTo>
                      <a:pt x="36" y="55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51" y="37"/>
                    </a:lnTo>
                    <a:lnTo>
                      <a:pt x="61" y="2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2" y="3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8" name="Freeform 990"/>
              <p:cNvSpPr/>
              <p:nvPr/>
            </p:nvSpPr>
            <p:spPr bwMode="auto">
              <a:xfrm>
                <a:off x="4346576" y="2727326"/>
                <a:ext cx="36513" cy="47625"/>
              </a:xfrm>
              <a:custGeom>
                <a:cxnLst>
                  <a:cxn ang="0">
                    <a:pos x="61" y="2"/>
                  </a:cxn>
                  <a:cxn ang="0">
                    <a:pos x="61" y="2"/>
                  </a:cxn>
                  <a:cxn ang="0">
                    <a:pos x="57" y="9"/>
                  </a:cxn>
                  <a:cxn ang="0">
                    <a:pos x="52" y="15"/>
                  </a:cxn>
                  <a:cxn ang="0">
                    <a:pos x="42" y="26"/>
                  </a:cxn>
                  <a:cxn ang="0">
                    <a:pos x="32" y="37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16" y="59"/>
                  </a:cxn>
                  <a:cxn ang="0">
                    <a:pos x="12" y="66"/>
                  </a:cxn>
                  <a:cxn ang="0">
                    <a:pos x="8" y="70"/>
                  </a:cxn>
                  <a:cxn ang="0">
                    <a:pos x="8" y="70"/>
                  </a:cxn>
                  <a:cxn ang="0">
                    <a:pos x="3" y="76"/>
                  </a:cxn>
                  <a:cxn ang="0">
                    <a:pos x="1" y="79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4" y="88"/>
                  </a:cxn>
                  <a:cxn ang="0">
                    <a:pos x="5" y="89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9" y="85"/>
                  </a:cxn>
                  <a:cxn ang="0">
                    <a:pos x="9" y="85"/>
                  </a:cxn>
                  <a:cxn ang="0">
                    <a:pos x="11" y="81"/>
                  </a:cxn>
                  <a:cxn ang="0">
                    <a:pos x="13" y="79"/>
                  </a:cxn>
                  <a:cxn ang="0">
                    <a:pos x="17" y="76"/>
                  </a:cxn>
                  <a:cxn ang="0">
                    <a:pos x="19" y="73"/>
                  </a:cxn>
                  <a:cxn ang="0">
                    <a:pos x="19" y="73"/>
                  </a:cxn>
                  <a:cxn ang="0">
                    <a:pos x="22" y="67"/>
                  </a:cxn>
                  <a:cxn ang="0">
                    <a:pos x="26" y="60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42" y="38"/>
                  </a:cxn>
                  <a:cxn ang="0">
                    <a:pos x="52" y="28"/>
                  </a:cxn>
                  <a:cxn ang="0">
                    <a:pos x="61" y="18"/>
                  </a:cxn>
                  <a:cxn ang="0">
                    <a:pos x="65" y="13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69" y="6"/>
                  </a:cxn>
                  <a:cxn ang="0">
                    <a:pos x="69" y="3"/>
                  </a:cxn>
                  <a:cxn ang="0">
                    <a:pos x="68" y="2"/>
                  </a:cxn>
                  <a:cxn ang="0">
                    <a:pos x="67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2" y="1"/>
                  </a:cxn>
                  <a:cxn ang="0">
                    <a:pos x="61" y="2"/>
                  </a:cxn>
                  <a:cxn ang="0">
                    <a:pos x="61" y="2"/>
                  </a:cxn>
                </a:cxnLst>
                <a:rect b="b" l="0" r="r" t="0"/>
                <a:pathLst>
                  <a:path h="89" w="69">
                    <a:moveTo>
                      <a:pt x="61" y="2"/>
                    </a:moveTo>
                    <a:lnTo>
                      <a:pt x="61" y="2"/>
                    </a:lnTo>
                    <a:lnTo>
                      <a:pt x="57" y="9"/>
                    </a:lnTo>
                    <a:lnTo>
                      <a:pt x="52" y="15"/>
                    </a:lnTo>
                    <a:lnTo>
                      <a:pt x="42" y="26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16" y="59"/>
                    </a:lnTo>
                    <a:lnTo>
                      <a:pt x="12" y="66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3" y="76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4" y="88"/>
                    </a:lnTo>
                    <a:lnTo>
                      <a:pt x="5" y="89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11" y="81"/>
                    </a:lnTo>
                    <a:lnTo>
                      <a:pt x="13" y="79"/>
                    </a:lnTo>
                    <a:lnTo>
                      <a:pt x="17" y="76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22" y="67"/>
                    </a:lnTo>
                    <a:lnTo>
                      <a:pt x="26" y="6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65" y="13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69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1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9" name="Freeform 991"/>
              <p:cNvSpPr/>
              <p:nvPr/>
            </p:nvSpPr>
            <p:spPr bwMode="auto">
              <a:xfrm>
                <a:off x="4402138" y="2727326"/>
                <a:ext cx="28575" cy="49213"/>
              </a:xfrm>
              <a:custGeom>
                <a:cxnLst>
                  <a:cxn ang="0">
                    <a:pos x="44" y="6"/>
                  </a:cxn>
                  <a:cxn ang="0">
                    <a:pos x="44" y="6"/>
                  </a:cxn>
                  <a:cxn ang="0">
                    <a:pos x="43" y="10"/>
                  </a:cxn>
                  <a:cxn ang="0">
                    <a:pos x="42" y="12"/>
                  </a:cxn>
                  <a:cxn ang="0">
                    <a:pos x="41" y="14"/>
                  </a:cxn>
                  <a:cxn ang="0">
                    <a:pos x="40" y="15"/>
                  </a:cxn>
                  <a:cxn ang="0">
                    <a:pos x="37" y="17"/>
                  </a:cxn>
                  <a:cxn ang="0">
                    <a:pos x="36" y="18"/>
                  </a:cxn>
                  <a:cxn ang="0">
                    <a:pos x="35" y="20"/>
                  </a:cxn>
                  <a:cxn ang="0">
                    <a:pos x="35" y="20"/>
                  </a:cxn>
                  <a:cxn ang="0">
                    <a:pos x="31" y="25"/>
                  </a:cxn>
                  <a:cxn ang="0">
                    <a:pos x="27" y="30"/>
                  </a:cxn>
                  <a:cxn ang="0">
                    <a:pos x="22" y="36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4" y="52"/>
                  </a:cxn>
                  <a:cxn ang="0">
                    <a:pos x="10" y="64"/>
                  </a:cxn>
                  <a:cxn ang="0">
                    <a:pos x="6" y="7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7"/>
                  </a:cxn>
                  <a:cxn ang="0">
                    <a:pos x="0" y="88"/>
                  </a:cxn>
                  <a:cxn ang="0">
                    <a:pos x="1" y="91"/>
                  </a:cxn>
                  <a:cxn ang="0">
                    <a:pos x="2" y="92"/>
                  </a:cxn>
                  <a:cxn ang="0">
                    <a:pos x="4" y="92"/>
                  </a:cxn>
                  <a:cxn ang="0">
                    <a:pos x="5" y="92"/>
                  </a:cxn>
                  <a:cxn ang="0">
                    <a:pos x="7" y="92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2" y="83"/>
                  </a:cxn>
                  <a:cxn ang="0">
                    <a:pos x="15" y="77"/>
                  </a:cxn>
                  <a:cxn ang="0">
                    <a:pos x="21" y="63"/>
                  </a:cxn>
                  <a:cxn ang="0">
                    <a:pos x="28" y="49"/>
                  </a:cxn>
                  <a:cxn ang="0">
                    <a:pos x="31" y="43"/>
                  </a:cxn>
                  <a:cxn ang="0">
                    <a:pos x="36" y="37"/>
                  </a:cxn>
                  <a:cxn ang="0">
                    <a:pos x="36" y="37"/>
                  </a:cxn>
                  <a:cxn ang="0">
                    <a:pos x="41" y="29"/>
                  </a:cxn>
                  <a:cxn ang="0">
                    <a:pos x="47" y="22"/>
                  </a:cxn>
                  <a:cxn ang="0">
                    <a:pos x="51" y="14"/>
                  </a:cxn>
                  <a:cxn ang="0">
                    <a:pos x="53" y="1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6"/>
                  </a:cxn>
                  <a:cxn ang="0">
                    <a:pos x="44" y="6"/>
                  </a:cxn>
                </a:cxnLst>
                <a:rect b="b" l="0" r="r" t="0"/>
                <a:pathLst>
                  <a:path h="92" w="54">
                    <a:moveTo>
                      <a:pt x="44" y="6"/>
                    </a:moveTo>
                    <a:lnTo>
                      <a:pt x="44" y="6"/>
                    </a:lnTo>
                    <a:lnTo>
                      <a:pt x="43" y="10"/>
                    </a:lnTo>
                    <a:lnTo>
                      <a:pt x="42" y="12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1" y="25"/>
                    </a:lnTo>
                    <a:lnTo>
                      <a:pt x="27" y="30"/>
                    </a:lnTo>
                    <a:lnTo>
                      <a:pt x="22" y="36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4" y="52"/>
                    </a:lnTo>
                    <a:lnTo>
                      <a:pt x="10" y="64"/>
                    </a:lnTo>
                    <a:lnTo>
                      <a:pt x="6" y="7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1" y="91"/>
                    </a:lnTo>
                    <a:lnTo>
                      <a:pt x="2" y="92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2" y="83"/>
                    </a:lnTo>
                    <a:lnTo>
                      <a:pt x="15" y="77"/>
                    </a:lnTo>
                    <a:lnTo>
                      <a:pt x="21" y="63"/>
                    </a:lnTo>
                    <a:lnTo>
                      <a:pt x="28" y="49"/>
                    </a:lnTo>
                    <a:lnTo>
                      <a:pt x="31" y="43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29"/>
                    </a:lnTo>
                    <a:lnTo>
                      <a:pt x="47" y="22"/>
                    </a:lnTo>
                    <a:lnTo>
                      <a:pt x="51" y="14"/>
                    </a:lnTo>
                    <a:lnTo>
                      <a:pt x="53" y="1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6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0" name="Freeform 992"/>
              <p:cNvSpPr/>
              <p:nvPr/>
            </p:nvSpPr>
            <p:spPr bwMode="auto">
              <a:xfrm>
                <a:off x="4464051" y="2733676"/>
                <a:ext cx="26988" cy="36513"/>
              </a:xfrm>
              <a:custGeom>
                <a:cxnLst>
                  <a:cxn ang="0">
                    <a:pos x="41" y="2"/>
                  </a:cxn>
                  <a:cxn ang="0">
                    <a:pos x="41" y="2"/>
                  </a:cxn>
                  <a:cxn ang="0">
                    <a:pos x="37" y="10"/>
                  </a:cxn>
                  <a:cxn ang="0">
                    <a:pos x="32" y="18"/>
                  </a:cxn>
                  <a:cxn ang="0">
                    <a:pos x="21" y="33"/>
                  </a:cxn>
                  <a:cxn ang="0">
                    <a:pos x="21" y="33"/>
                  </a:cxn>
                  <a:cxn ang="0">
                    <a:pos x="10" y="48"/>
                  </a:cxn>
                  <a:cxn ang="0">
                    <a:pos x="1" y="65"/>
                  </a:cxn>
                  <a:cxn ang="0">
                    <a:pos x="1" y="65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4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8" y="54"/>
                  </a:cxn>
                  <a:cxn ang="0">
                    <a:pos x="29" y="37"/>
                  </a:cxn>
                  <a:cxn ang="0">
                    <a:pos x="29" y="37"/>
                  </a:cxn>
                  <a:cxn ang="0">
                    <a:pos x="40" y="21"/>
                  </a:cxn>
                  <a:cxn ang="0">
                    <a:pos x="46" y="13"/>
                  </a:cxn>
                  <a:cxn ang="0">
                    <a:pos x="51" y="5"/>
                  </a:cxn>
                  <a:cxn ang="0">
                    <a:pos x="51" y="5"/>
                  </a:cxn>
                  <a:cxn ang="0">
                    <a:pos x="51" y="3"/>
                  </a:cxn>
                  <a:cxn ang="0">
                    <a:pos x="51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2" y="1"/>
                  </a:cxn>
                  <a:cxn ang="0">
                    <a:pos x="41" y="2"/>
                  </a:cxn>
                  <a:cxn ang="0">
                    <a:pos x="41" y="2"/>
                  </a:cxn>
                </a:cxnLst>
                <a:rect b="b" l="0" r="r" t="0"/>
                <a:pathLst>
                  <a:path h="71" w="51">
                    <a:moveTo>
                      <a:pt x="41" y="2"/>
                    </a:moveTo>
                    <a:lnTo>
                      <a:pt x="41" y="2"/>
                    </a:lnTo>
                    <a:lnTo>
                      <a:pt x="37" y="10"/>
                    </a:lnTo>
                    <a:lnTo>
                      <a:pt x="32" y="18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0" y="4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8" y="5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40" y="21"/>
                    </a:lnTo>
                    <a:lnTo>
                      <a:pt x="46" y="13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1" name="Freeform 993"/>
              <p:cNvSpPr/>
              <p:nvPr/>
            </p:nvSpPr>
            <p:spPr bwMode="auto">
              <a:xfrm>
                <a:off x="4532313" y="2736851"/>
                <a:ext cx="30163" cy="42863"/>
              </a:xfrm>
              <a:custGeom>
                <a:cxnLst>
                  <a:cxn ang="0">
                    <a:pos x="49" y="3"/>
                  </a:cxn>
                  <a:cxn ang="0">
                    <a:pos x="49" y="3"/>
                  </a:cxn>
                  <a:cxn ang="0">
                    <a:pos x="43" y="13"/>
                  </a:cxn>
                  <a:cxn ang="0">
                    <a:pos x="37" y="24"/>
                  </a:cxn>
                  <a:cxn ang="0">
                    <a:pos x="29" y="34"/>
                  </a:cxn>
                  <a:cxn ang="0">
                    <a:pos x="22" y="43"/>
                  </a:cxn>
                  <a:cxn ang="0">
                    <a:pos x="22" y="43"/>
                  </a:cxn>
                  <a:cxn ang="0">
                    <a:pos x="15" y="50"/>
                  </a:cxn>
                  <a:cxn ang="0">
                    <a:pos x="10" y="57"/>
                  </a:cxn>
                  <a:cxn ang="0">
                    <a:pos x="4" y="65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10" y="76"/>
                  </a:cxn>
                  <a:cxn ang="0">
                    <a:pos x="10" y="76"/>
                  </a:cxn>
                  <a:cxn ang="0">
                    <a:pos x="13" y="70"/>
                  </a:cxn>
                  <a:cxn ang="0">
                    <a:pos x="15" y="65"/>
                  </a:cxn>
                  <a:cxn ang="0">
                    <a:pos x="22" y="56"/>
                  </a:cxn>
                  <a:cxn ang="0">
                    <a:pos x="22" y="56"/>
                  </a:cxn>
                  <a:cxn ang="0">
                    <a:pos x="29" y="50"/>
                  </a:cxn>
                  <a:cxn ang="0">
                    <a:pos x="32" y="46"/>
                  </a:cxn>
                  <a:cxn ang="0">
                    <a:pos x="35" y="43"/>
                  </a:cxn>
                  <a:cxn ang="0">
                    <a:pos x="35" y="43"/>
                  </a:cxn>
                  <a:cxn ang="0">
                    <a:pos x="41" y="33"/>
                  </a:cxn>
                  <a:cxn ang="0">
                    <a:pos x="46" y="25"/>
                  </a:cxn>
                  <a:cxn ang="0">
                    <a:pos x="52" y="17"/>
                  </a:cxn>
                  <a:cxn ang="0">
                    <a:pos x="57" y="7"/>
                  </a:cxn>
                  <a:cxn ang="0">
                    <a:pos x="57" y="7"/>
                  </a:cxn>
                  <a:cxn ang="0">
                    <a:pos x="57" y="5"/>
                  </a:cxn>
                  <a:cxn ang="0">
                    <a:pos x="57" y="4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50" y="1"/>
                  </a:cxn>
                  <a:cxn ang="0">
                    <a:pos x="49" y="3"/>
                  </a:cxn>
                  <a:cxn ang="0">
                    <a:pos x="49" y="3"/>
                  </a:cxn>
                </a:cxnLst>
                <a:rect b="b" l="0" r="r" t="0"/>
                <a:pathLst>
                  <a:path h="80" w="57">
                    <a:moveTo>
                      <a:pt x="49" y="3"/>
                    </a:moveTo>
                    <a:lnTo>
                      <a:pt x="49" y="3"/>
                    </a:lnTo>
                    <a:lnTo>
                      <a:pt x="43" y="13"/>
                    </a:lnTo>
                    <a:lnTo>
                      <a:pt x="37" y="24"/>
                    </a:lnTo>
                    <a:lnTo>
                      <a:pt x="29" y="3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50"/>
                    </a:lnTo>
                    <a:lnTo>
                      <a:pt x="10" y="57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3" y="70"/>
                    </a:lnTo>
                    <a:lnTo>
                      <a:pt x="15" y="65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9" y="50"/>
                    </a:lnTo>
                    <a:lnTo>
                      <a:pt x="32" y="46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41" y="33"/>
                    </a:lnTo>
                    <a:lnTo>
                      <a:pt x="46" y="25"/>
                    </a:lnTo>
                    <a:lnTo>
                      <a:pt x="52" y="1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9" y="3"/>
                    </a:lnTo>
                    <a:lnTo>
                      <a:pt x="49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2" name="Freeform 994"/>
              <p:cNvSpPr/>
              <p:nvPr/>
            </p:nvSpPr>
            <p:spPr bwMode="auto">
              <a:xfrm>
                <a:off x="4589463" y="2735263"/>
                <a:ext cx="22225" cy="34925"/>
              </a:xfrm>
              <a:custGeom>
                <a:cxnLst>
                  <a:cxn ang="0">
                    <a:pos x="33" y="2"/>
                  </a:cxn>
                  <a:cxn ang="0">
                    <a:pos x="33" y="2"/>
                  </a:cxn>
                  <a:cxn ang="0">
                    <a:pos x="24" y="16"/>
                  </a:cxn>
                  <a:cxn ang="0">
                    <a:pos x="16" y="31"/>
                  </a:cxn>
                  <a:cxn ang="0">
                    <a:pos x="7" y="46"/>
                  </a:cxn>
                  <a:cxn ang="0">
                    <a:pos x="1" y="61"/>
                  </a:cxn>
                  <a:cxn ang="0">
                    <a:pos x="1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8" y="65"/>
                  </a:cxn>
                  <a:cxn ang="0">
                    <a:pos x="10" y="63"/>
                  </a:cxn>
                  <a:cxn ang="0">
                    <a:pos x="10" y="63"/>
                  </a:cxn>
                  <a:cxn ang="0">
                    <a:pos x="17" y="49"/>
                  </a:cxn>
                  <a:cxn ang="0">
                    <a:pos x="24" y="34"/>
                  </a:cxn>
                  <a:cxn ang="0">
                    <a:pos x="32" y="21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b="b" l="0" r="r" t="0"/>
                <a:pathLst>
                  <a:path h="66" w="42">
                    <a:moveTo>
                      <a:pt x="33" y="2"/>
                    </a:moveTo>
                    <a:lnTo>
                      <a:pt x="33" y="2"/>
                    </a:lnTo>
                    <a:lnTo>
                      <a:pt x="24" y="16"/>
                    </a:lnTo>
                    <a:lnTo>
                      <a:pt x="16" y="31"/>
                    </a:lnTo>
                    <a:lnTo>
                      <a:pt x="7" y="46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7" y="66"/>
                    </a:lnTo>
                    <a:lnTo>
                      <a:pt x="8" y="65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7" y="49"/>
                    </a:lnTo>
                    <a:lnTo>
                      <a:pt x="24" y="34"/>
                    </a:lnTo>
                    <a:lnTo>
                      <a:pt x="32" y="21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3" name="Freeform 995"/>
              <p:cNvSpPr/>
              <p:nvPr/>
            </p:nvSpPr>
            <p:spPr bwMode="auto">
              <a:xfrm>
                <a:off x="4651376" y="2736851"/>
                <a:ext cx="25400" cy="42863"/>
              </a:xfrm>
              <a:custGeom>
                <a:cxnLst>
                  <a:cxn ang="0">
                    <a:pos x="39" y="4"/>
                  </a:cxn>
                  <a:cxn ang="0">
                    <a:pos x="39" y="4"/>
                  </a:cxn>
                  <a:cxn ang="0">
                    <a:pos x="36" y="13"/>
                  </a:cxn>
                  <a:cxn ang="0">
                    <a:pos x="31" y="22"/>
                  </a:cxn>
                  <a:cxn ang="0">
                    <a:pos x="22" y="39"/>
                  </a:cxn>
                  <a:cxn ang="0">
                    <a:pos x="11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80"/>
                  </a:cxn>
                  <a:cxn ang="0">
                    <a:pos x="5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20" y="60"/>
                  </a:cxn>
                  <a:cxn ang="0">
                    <a:pos x="30" y="43"/>
                  </a:cxn>
                  <a:cxn ang="0">
                    <a:pos x="41" y="25"/>
                  </a:cxn>
                  <a:cxn ang="0">
                    <a:pos x="44" y="16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8" y="4"/>
                  </a:cxn>
                  <a:cxn ang="0">
                    <a:pos x="47" y="3"/>
                  </a:cxn>
                  <a:cxn ang="0">
                    <a:pos x="46" y="1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1"/>
                  </a:cxn>
                  <a:cxn ang="0">
                    <a:pos x="40" y="2"/>
                  </a:cxn>
                  <a:cxn ang="0">
                    <a:pos x="39" y="4"/>
                  </a:cxn>
                  <a:cxn ang="0">
                    <a:pos x="39" y="4"/>
                  </a:cxn>
                </a:cxnLst>
                <a:rect b="b" l="0" r="r" t="0"/>
                <a:pathLst>
                  <a:path h="80" w="48">
                    <a:moveTo>
                      <a:pt x="39" y="4"/>
                    </a:moveTo>
                    <a:lnTo>
                      <a:pt x="39" y="4"/>
                    </a:lnTo>
                    <a:lnTo>
                      <a:pt x="36" y="13"/>
                    </a:lnTo>
                    <a:lnTo>
                      <a:pt x="31" y="22"/>
                    </a:lnTo>
                    <a:lnTo>
                      <a:pt x="22" y="39"/>
                    </a:lnTo>
                    <a:lnTo>
                      <a:pt x="11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80"/>
                    </a:lnTo>
                    <a:lnTo>
                      <a:pt x="5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20" y="60"/>
                    </a:lnTo>
                    <a:lnTo>
                      <a:pt x="30" y="43"/>
                    </a:lnTo>
                    <a:lnTo>
                      <a:pt x="41" y="25"/>
                    </a:lnTo>
                    <a:lnTo>
                      <a:pt x="44" y="1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8" y="4"/>
                    </a:lnTo>
                    <a:lnTo>
                      <a:pt x="47" y="3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4" name="Freeform 996"/>
              <p:cNvSpPr/>
              <p:nvPr/>
            </p:nvSpPr>
            <p:spPr bwMode="auto">
              <a:xfrm>
                <a:off x="4702176" y="2738438"/>
                <a:ext cx="22225" cy="38100"/>
              </a:xfrm>
              <a:custGeom>
                <a:cxnLst>
                  <a:cxn ang="0">
                    <a:pos x="35" y="3"/>
                  </a:cxn>
                  <a:cxn ang="0">
                    <a:pos x="35" y="3"/>
                  </a:cxn>
                  <a:cxn ang="0">
                    <a:pos x="30" y="10"/>
                  </a:cxn>
                  <a:cxn ang="0">
                    <a:pos x="26" y="18"/>
                  </a:cxn>
                  <a:cxn ang="0">
                    <a:pos x="14" y="32"/>
                  </a:cxn>
                  <a:cxn ang="0">
                    <a:pos x="10" y="40"/>
                  </a:cxn>
                  <a:cxn ang="0">
                    <a:pos x="5" y="48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3" y="70"/>
                  </a:cxn>
                  <a:cxn ang="0">
                    <a:pos x="5" y="71"/>
                  </a:cxn>
                  <a:cxn ang="0">
                    <a:pos x="7" y="70"/>
                  </a:cxn>
                  <a:cxn ang="0">
                    <a:pos x="8" y="69"/>
                  </a:cxn>
                  <a:cxn ang="0">
                    <a:pos x="9" y="66"/>
                  </a:cxn>
                  <a:cxn ang="0">
                    <a:pos x="9" y="66"/>
                  </a:cxn>
                  <a:cxn ang="0">
                    <a:pos x="11" y="58"/>
                  </a:cxn>
                  <a:cxn ang="0">
                    <a:pos x="14" y="51"/>
                  </a:cxn>
                  <a:cxn ang="0">
                    <a:pos x="18" y="44"/>
                  </a:cxn>
                  <a:cxn ang="0">
                    <a:pos x="23" y="36"/>
                  </a:cxn>
                  <a:cxn ang="0">
                    <a:pos x="34" y="22"/>
                  </a:cxn>
                  <a:cxn ang="0">
                    <a:pos x="39" y="15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5" y="3"/>
                  </a:cxn>
                  <a:cxn ang="0">
                    <a:pos x="35" y="3"/>
                  </a:cxn>
                </a:cxnLst>
                <a:rect b="b" l="0" r="r" t="0"/>
                <a:pathLst>
                  <a:path h="71" w="43">
                    <a:moveTo>
                      <a:pt x="35" y="3"/>
                    </a:moveTo>
                    <a:lnTo>
                      <a:pt x="35" y="3"/>
                    </a:lnTo>
                    <a:lnTo>
                      <a:pt x="30" y="10"/>
                    </a:lnTo>
                    <a:lnTo>
                      <a:pt x="26" y="18"/>
                    </a:lnTo>
                    <a:lnTo>
                      <a:pt x="14" y="32"/>
                    </a:lnTo>
                    <a:lnTo>
                      <a:pt x="10" y="40"/>
                    </a:lnTo>
                    <a:lnTo>
                      <a:pt x="5" y="48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0"/>
                    </a:lnTo>
                    <a:lnTo>
                      <a:pt x="8" y="69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8" y="44"/>
                    </a:lnTo>
                    <a:lnTo>
                      <a:pt x="23" y="36"/>
                    </a:lnTo>
                    <a:lnTo>
                      <a:pt x="34" y="22"/>
                    </a:lnTo>
                    <a:lnTo>
                      <a:pt x="39" y="1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5" y="3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5" name="Freeform 997"/>
              <p:cNvSpPr/>
              <p:nvPr/>
            </p:nvSpPr>
            <p:spPr bwMode="auto">
              <a:xfrm>
                <a:off x="4735513" y="2746376"/>
                <a:ext cx="25400" cy="30163"/>
              </a:xfrm>
              <a:custGeom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29" y="12"/>
                  </a:cxn>
                  <a:cxn ang="0">
                    <a:pos x="20" y="23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0" y="50"/>
                  </a:cxn>
                  <a:cxn ang="0">
                    <a:pos x="0" y="51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26" y="31"/>
                  </a:cxn>
                  <a:cxn ang="0">
                    <a:pos x="35" y="18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b="b" l="0" r="r" t="0"/>
                <a:pathLst>
                  <a:path h="57" w="48">
                    <a:moveTo>
                      <a:pt x="39" y="1"/>
                    </a:moveTo>
                    <a:lnTo>
                      <a:pt x="39" y="1"/>
                    </a:lnTo>
                    <a:lnTo>
                      <a:pt x="29" y="12"/>
                    </a:lnTo>
                    <a:lnTo>
                      <a:pt x="20" y="2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26" y="31"/>
                    </a:lnTo>
                    <a:lnTo>
                      <a:pt x="35" y="18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6" name="Freeform 998"/>
              <p:cNvSpPr/>
              <p:nvPr/>
            </p:nvSpPr>
            <p:spPr bwMode="auto">
              <a:xfrm>
                <a:off x="4479926" y="2536826"/>
                <a:ext cx="31750" cy="34925"/>
              </a:xfrm>
              <a:custGeom>
                <a:cxnLst>
                  <a:cxn ang="0">
                    <a:pos x="52" y="1"/>
                  </a:cxn>
                  <a:cxn ang="0">
                    <a:pos x="52" y="1"/>
                  </a:cxn>
                  <a:cxn ang="0">
                    <a:pos x="38" y="15"/>
                  </a:cxn>
                  <a:cxn ang="0">
                    <a:pos x="26" y="30"/>
                  </a:cxn>
                  <a:cxn ang="0">
                    <a:pos x="13" y="44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60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7" y="65"/>
                  </a:cxn>
                  <a:cxn ang="0">
                    <a:pos x="21" y="50"/>
                  </a:cxn>
                  <a:cxn ang="0">
                    <a:pos x="33" y="36"/>
                  </a:cxn>
                  <a:cxn ang="0">
                    <a:pos x="46" y="21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59" y="6"/>
                  </a:cxn>
                  <a:cxn ang="0">
                    <a:pos x="60" y="4"/>
                  </a:cxn>
                  <a:cxn ang="0">
                    <a:pos x="59" y="2"/>
                  </a:cxn>
                  <a:cxn ang="0">
                    <a:pos x="58" y="1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52" y="1"/>
                  </a:cxn>
                  <a:cxn ang="0">
                    <a:pos x="52" y="1"/>
                  </a:cxn>
                </a:cxnLst>
                <a:rect b="b" l="0" r="r" t="0"/>
                <a:pathLst>
                  <a:path h="66" w="60">
                    <a:moveTo>
                      <a:pt x="52" y="1"/>
                    </a:moveTo>
                    <a:lnTo>
                      <a:pt x="52" y="1"/>
                    </a:lnTo>
                    <a:lnTo>
                      <a:pt x="38" y="15"/>
                    </a:lnTo>
                    <a:lnTo>
                      <a:pt x="26" y="30"/>
                    </a:lnTo>
                    <a:lnTo>
                      <a:pt x="13" y="4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21" y="50"/>
                    </a:lnTo>
                    <a:lnTo>
                      <a:pt x="33" y="36"/>
                    </a:lnTo>
                    <a:lnTo>
                      <a:pt x="46" y="21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2" y="1"/>
                    </a:lnTo>
                    <a:lnTo>
                      <a:pt x="52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7" name="Freeform 999"/>
              <p:cNvSpPr/>
              <p:nvPr/>
            </p:nvSpPr>
            <p:spPr bwMode="auto">
              <a:xfrm>
                <a:off x="4513263" y="2566988"/>
                <a:ext cx="34925" cy="49213"/>
              </a:xfrm>
              <a:custGeom>
                <a:cxnLst>
                  <a:cxn ang="0">
                    <a:pos x="57" y="3"/>
                  </a:cxn>
                  <a:cxn ang="0">
                    <a:pos x="57" y="3"/>
                  </a:cxn>
                  <a:cxn ang="0">
                    <a:pos x="55" y="8"/>
                  </a:cxn>
                  <a:cxn ang="0">
                    <a:pos x="52" y="13"/>
                  </a:cxn>
                  <a:cxn ang="0">
                    <a:pos x="44" y="23"/>
                  </a:cxn>
                  <a:cxn ang="0">
                    <a:pos x="35" y="31"/>
                  </a:cxn>
                  <a:cxn ang="0">
                    <a:pos x="27" y="39"/>
                  </a:cxn>
                  <a:cxn ang="0">
                    <a:pos x="27" y="39"/>
                  </a:cxn>
                  <a:cxn ang="0">
                    <a:pos x="22" y="44"/>
                  </a:cxn>
                  <a:cxn ang="0">
                    <a:pos x="18" y="49"/>
                  </a:cxn>
                  <a:cxn ang="0">
                    <a:pos x="12" y="61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1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6" y="75"/>
                  </a:cxn>
                  <a:cxn ang="0">
                    <a:pos x="22" y="63"/>
                  </a:cxn>
                  <a:cxn ang="0">
                    <a:pos x="30" y="50"/>
                  </a:cxn>
                  <a:cxn ang="0">
                    <a:pos x="34" y="45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48" y="33"/>
                  </a:cxn>
                  <a:cxn ang="0">
                    <a:pos x="55" y="25"/>
                  </a:cxn>
                  <a:cxn ang="0">
                    <a:pos x="61" y="15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3"/>
                  </a:cxn>
                  <a:cxn ang="0">
                    <a:pos x="57" y="3"/>
                  </a:cxn>
                </a:cxnLst>
                <a:rect b="b" l="0" r="r" t="0"/>
                <a:pathLst>
                  <a:path h="91" w="66">
                    <a:moveTo>
                      <a:pt x="57" y="3"/>
                    </a:moveTo>
                    <a:lnTo>
                      <a:pt x="57" y="3"/>
                    </a:lnTo>
                    <a:lnTo>
                      <a:pt x="55" y="8"/>
                    </a:lnTo>
                    <a:lnTo>
                      <a:pt x="52" y="13"/>
                    </a:lnTo>
                    <a:lnTo>
                      <a:pt x="44" y="23"/>
                    </a:lnTo>
                    <a:lnTo>
                      <a:pt x="35" y="3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2" y="44"/>
                    </a:lnTo>
                    <a:lnTo>
                      <a:pt x="18" y="49"/>
                    </a:lnTo>
                    <a:lnTo>
                      <a:pt x="12" y="6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6" y="75"/>
                    </a:lnTo>
                    <a:lnTo>
                      <a:pt x="22" y="63"/>
                    </a:lnTo>
                    <a:lnTo>
                      <a:pt x="30" y="50"/>
                    </a:lnTo>
                    <a:lnTo>
                      <a:pt x="34" y="45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5"/>
                    </a:lnTo>
                    <a:lnTo>
                      <a:pt x="61" y="15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3"/>
                    </a:lnTo>
                    <a:lnTo>
                      <a:pt x="57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8" name="Freeform 1000"/>
              <p:cNvSpPr/>
              <p:nvPr/>
            </p:nvSpPr>
            <p:spPr bwMode="auto">
              <a:xfrm>
                <a:off x="4645026" y="2497138"/>
                <a:ext cx="34925" cy="55563"/>
              </a:xfrm>
              <a:custGeom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8" y="104"/>
                  </a:cxn>
                  <a:cxn ang="0">
                    <a:pos x="9" y="103"/>
                  </a:cxn>
                  <a:cxn ang="0">
                    <a:pos x="9" y="103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b="b" l="0" r="r" t="0"/>
                <a:pathLst>
                  <a:path h="105" w="67">
                    <a:moveTo>
                      <a:pt x="58" y="2"/>
                    </a:moveTo>
                    <a:lnTo>
                      <a:pt x="58" y="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Freeform 1001"/>
              <p:cNvSpPr/>
              <p:nvPr/>
            </p:nvSpPr>
            <p:spPr bwMode="auto">
              <a:xfrm>
                <a:off x="4681538" y="2509838"/>
                <a:ext cx="28575" cy="31750"/>
              </a:xfrm>
              <a:custGeom>
                <a:cxnLst>
                  <a:cxn ang="0">
                    <a:pos x="46" y="1"/>
                  </a:cxn>
                  <a:cxn ang="0">
                    <a:pos x="46" y="1"/>
                  </a:cxn>
                  <a:cxn ang="0">
                    <a:pos x="22" y="26"/>
                  </a:cxn>
                  <a:cxn ang="0">
                    <a:pos x="11" y="39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1" y="58"/>
                  </a:cxn>
                  <a:cxn ang="0">
                    <a:pos x="2" y="59"/>
                  </a:cxn>
                  <a:cxn ang="0">
                    <a:pos x="4" y="60"/>
                  </a:cxn>
                  <a:cxn ang="0">
                    <a:pos x="5" y="60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9" y="44"/>
                  </a:cxn>
                  <a:cxn ang="0">
                    <a:pos x="29" y="32"/>
                  </a:cxn>
                  <a:cxn ang="0">
                    <a:pos x="52" y="8"/>
                  </a:cxn>
                  <a:cxn ang="0">
                    <a:pos x="52" y="8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3" y="3"/>
                  </a:cxn>
                  <a:cxn ang="0">
                    <a:pos x="52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6" y="1"/>
                  </a:cxn>
                </a:cxnLst>
                <a:rect b="b" l="0" r="r" t="0"/>
                <a:pathLst>
                  <a:path h="60" w="54">
                    <a:moveTo>
                      <a:pt x="46" y="1"/>
                    </a:moveTo>
                    <a:lnTo>
                      <a:pt x="46" y="1"/>
                    </a:lnTo>
                    <a:lnTo>
                      <a:pt x="22" y="26"/>
                    </a:lnTo>
                    <a:lnTo>
                      <a:pt x="1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2" y="59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9" y="44"/>
                    </a:lnTo>
                    <a:lnTo>
                      <a:pt x="29" y="32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3" y="3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6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0" name="Freeform 1002"/>
              <p:cNvSpPr/>
              <p:nvPr/>
            </p:nvSpPr>
            <p:spPr bwMode="auto">
              <a:xfrm>
                <a:off x="4714876" y="2520951"/>
                <a:ext cx="61913" cy="74613"/>
              </a:xfrm>
              <a:custGeom>
                <a:cxnLst>
                  <a:cxn ang="0">
                    <a:pos x="109" y="1"/>
                  </a:cxn>
                  <a:cxn ang="0">
                    <a:pos x="109" y="1"/>
                  </a:cxn>
                  <a:cxn ang="0">
                    <a:pos x="101" y="7"/>
                  </a:cxn>
                  <a:cxn ang="0">
                    <a:pos x="93" y="14"/>
                  </a:cxn>
                  <a:cxn ang="0">
                    <a:pos x="78" y="30"/>
                  </a:cxn>
                  <a:cxn ang="0">
                    <a:pos x="65" y="46"/>
                  </a:cxn>
                  <a:cxn ang="0">
                    <a:pos x="51" y="64"/>
                  </a:cxn>
                  <a:cxn ang="0">
                    <a:pos x="26" y="99"/>
                  </a:cxn>
                  <a:cxn ang="0">
                    <a:pos x="14" y="117"/>
                  </a:cxn>
                  <a:cxn ang="0">
                    <a:pos x="1" y="134"/>
                  </a:cxn>
                  <a:cxn ang="0">
                    <a:pos x="1" y="134"/>
                  </a:cxn>
                  <a:cxn ang="0">
                    <a:pos x="0" y="136"/>
                  </a:cxn>
                  <a:cxn ang="0">
                    <a:pos x="0" y="137"/>
                  </a:cxn>
                  <a:cxn ang="0">
                    <a:pos x="2" y="142"/>
                  </a:cxn>
                  <a:cxn ang="0">
                    <a:pos x="3" y="143"/>
                  </a:cxn>
                  <a:cxn ang="0">
                    <a:pos x="5" y="143"/>
                  </a:cxn>
                  <a:cxn ang="0">
                    <a:pos x="6" y="143"/>
                  </a:cxn>
                  <a:cxn ang="0">
                    <a:pos x="8" y="141"/>
                  </a:cxn>
                  <a:cxn ang="0">
                    <a:pos x="8" y="141"/>
                  </a:cxn>
                  <a:cxn ang="0">
                    <a:pos x="20" y="124"/>
                  </a:cxn>
                  <a:cxn ang="0">
                    <a:pos x="33" y="106"/>
                  </a:cxn>
                  <a:cxn ang="0">
                    <a:pos x="58" y="71"/>
                  </a:cxn>
                  <a:cxn ang="0">
                    <a:pos x="70" y="55"/>
                  </a:cxn>
                  <a:cxn ang="0">
                    <a:pos x="83" y="38"/>
                  </a:cxn>
                  <a:cxn ang="0">
                    <a:pos x="98" y="22"/>
                  </a:cxn>
                  <a:cxn ang="0">
                    <a:pos x="106" y="15"/>
                  </a:cxn>
                  <a:cxn ang="0">
                    <a:pos x="115" y="9"/>
                  </a:cxn>
                  <a:cxn ang="0">
                    <a:pos x="115" y="9"/>
                  </a:cxn>
                  <a:cxn ang="0">
                    <a:pos x="116" y="7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5" y="1"/>
                  </a:cxn>
                  <a:cxn ang="0">
                    <a:pos x="114" y="0"/>
                  </a:cxn>
                  <a:cxn ang="0">
                    <a:pos x="111" y="0"/>
                  </a:cxn>
                  <a:cxn ang="0">
                    <a:pos x="109" y="1"/>
                  </a:cxn>
                  <a:cxn ang="0">
                    <a:pos x="109" y="1"/>
                  </a:cxn>
                </a:cxnLst>
                <a:rect b="b" l="0" r="r" t="0"/>
                <a:pathLst>
                  <a:path h="143" w="117">
                    <a:moveTo>
                      <a:pt x="109" y="1"/>
                    </a:moveTo>
                    <a:lnTo>
                      <a:pt x="109" y="1"/>
                    </a:lnTo>
                    <a:lnTo>
                      <a:pt x="101" y="7"/>
                    </a:lnTo>
                    <a:lnTo>
                      <a:pt x="93" y="14"/>
                    </a:lnTo>
                    <a:lnTo>
                      <a:pt x="78" y="30"/>
                    </a:lnTo>
                    <a:lnTo>
                      <a:pt x="65" y="46"/>
                    </a:lnTo>
                    <a:lnTo>
                      <a:pt x="51" y="64"/>
                    </a:lnTo>
                    <a:lnTo>
                      <a:pt x="26" y="99"/>
                    </a:lnTo>
                    <a:lnTo>
                      <a:pt x="14" y="117"/>
                    </a:lnTo>
                    <a:lnTo>
                      <a:pt x="1" y="134"/>
                    </a:lnTo>
                    <a:lnTo>
                      <a:pt x="1" y="134"/>
                    </a:lnTo>
                    <a:lnTo>
                      <a:pt x="0" y="136"/>
                    </a:lnTo>
                    <a:lnTo>
                      <a:pt x="0" y="137"/>
                    </a:lnTo>
                    <a:lnTo>
                      <a:pt x="2" y="142"/>
                    </a:lnTo>
                    <a:lnTo>
                      <a:pt x="3" y="143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8" y="141"/>
                    </a:lnTo>
                    <a:lnTo>
                      <a:pt x="8" y="141"/>
                    </a:lnTo>
                    <a:lnTo>
                      <a:pt x="20" y="124"/>
                    </a:lnTo>
                    <a:lnTo>
                      <a:pt x="33" y="106"/>
                    </a:lnTo>
                    <a:lnTo>
                      <a:pt x="58" y="71"/>
                    </a:lnTo>
                    <a:lnTo>
                      <a:pt x="70" y="55"/>
                    </a:lnTo>
                    <a:lnTo>
                      <a:pt x="83" y="38"/>
                    </a:lnTo>
                    <a:lnTo>
                      <a:pt x="98" y="22"/>
                    </a:lnTo>
                    <a:lnTo>
                      <a:pt x="106" y="15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16" y="7"/>
                    </a:lnTo>
                    <a:lnTo>
                      <a:pt x="117" y="5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4" y="0"/>
                    </a:lnTo>
                    <a:lnTo>
                      <a:pt x="111" y="0"/>
                    </a:lnTo>
                    <a:lnTo>
                      <a:pt x="109" y="1"/>
                    </a:lnTo>
                    <a:lnTo>
                      <a:pt x="109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1" name="Freeform 1003"/>
              <p:cNvSpPr/>
              <p:nvPr/>
            </p:nvSpPr>
            <p:spPr bwMode="auto">
              <a:xfrm>
                <a:off x="4278313" y="2235201"/>
                <a:ext cx="103188" cy="136525"/>
              </a:xfrm>
              <a:custGeom>
                <a:cxnLst>
                  <a:cxn ang="0">
                    <a:pos x="186" y="0"/>
                  </a:cxn>
                  <a:cxn ang="0">
                    <a:pos x="186" y="0"/>
                  </a:cxn>
                  <a:cxn ang="0">
                    <a:pos x="171" y="12"/>
                  </a:cxn>
                  <a:cxn ang="0">
                    <a:pos x="156" y="26"/>
                  </a:cxn>
                  <a:cxn ang="0">
                    <a:pos x="143" y="39"/>
                  </a:cxn>
                  <a:cxn ang="0">
                    <a:pos x="129" y="54"/>
                  </a:cxn>
                  <a:cxn ang="0">
                    <a:pos x="117" y="68"/>
                  </a:cxn>
                  <a:cxn ang="0">
                    <a:pos x="104" y="84"/>
                  </a:cxn>
                  <a:cxn ang="0">
                    <a:pos x="81" y="115"/>
                  </a:cxn>
                  <a:cxn ang="0">
                    <a:pos x="60" y="148"/>
                  </a:cxn>
                  <a:cxn ang="0">
                    <a:pos x="39" y="181"/>
                  </a:cxn>
                  <a:cxn ang="0">
                    <a:pos x="1" y="249"/>
                  </a:cxn>
                  <a:cxn ang="0">
                    <a:pos x="1" y="249"/>
                  </a:cxn>
                  <a:cxn ang="0">
                    <a:pos x="0" y="251"/>
                  </a:cxn>
                  <a:cxn ang="0">
                    <a:pos x="1" y="253"/>
                  </a:cxn>
                  <a:cxn ang="0">
                    <a:pos x="1" y="255"/>
                  </a:cxn>
                  <a:cxn ang="0">
                    <a:pos x="3" y="256"/>
                  </a:cxn>
                  <a:cxn ang="0">
                    <a:pos x="4" y="257"/>
                  </a:cxn>
                  <a:cxn ang="0">
                    <a:pos x="6" y="257"/>
                  </a:cxn>
                  <a:cxn ang="0">
                    <a:pos x="8" y="256"/>
                  </a:cxn>
                  <a:cxn ang="0">
                    <a:pos x="9" y="254"/>
                  </a:cxn>
                  <a:cxn ang="0">
                    <a:pos x="9" y="254"/>
                  </a:cxn>
                  <a:cxn ang="0">
                    <a:pos x="46" y="187"/>
                  </a:cxn>
                  <a:cxn ang="0">
                    <a:pos x="67" y="154"/>
                  </a:cxn>
                  <a:cxn ang="0">
                    <a:pos x="88" y="122"/>
                  </a:cxn>
                  <a:cxn ang="0">
                    <a:pos x="110" y="90"/>
                  </a:cxn>
                  <a:cxn ang="0">
                    <a:pos x="123" y="75"/>
                  </a:cxn>
                  <a:cxn ang="0">
                    <a:pos x="135" y="61"/>
                  </a:cxn>
                  <a:cxn ang="0">
                    <a:pos x="148" y="46"/>
                  </a:cxn>
                  <a:cxn ang="0">
                    <a:pos x="162" y="33"/>
                  </a:cxn>
                  <a:cxn ang="0">
                    <a:pos x="176" y="20"/>
                  </a:cxn>
                  <a:cxn ang="0">
                    <a:pos x="191" y="8"/>
                  </a:cxn>
                  <a:cxn ang="0">
                    <a:pos x="191" y="8"/>
                  </a:cxn>
                  <a:cxn ang="0">
                    <a:pos x="192" y="7"/>
                  </a:cxn>
                  <a:cxn ang="0">
                    <a:pos x="193" y="5"/>
                  </a:cxn>
                  <a:cxn ang="0">
                    <a:pos x="192" y="2"/>
                  </a:cxn>
                  <a:cxn ang="0">
                    <a:pos x="191" y="0"/>
                  </a:cxn>
                  <a:cxn ang="0">
                    <a:pos x="189" y="0"/>
                  </a:cxn>
                  <a:cxn ang="0">
                    <a:pos x="188" y="0"/>
                  </a:cxn>
                  <a:cxn ang="0">
                    <a:pos x="186" y="0"/>
                  </a:cxn>
                  <a:cxn ang="0">
                    <a:pos x="186" y="0"/>
                  </a:cxn>
                </a:cxnLst>
                <a:rect b="b" l="0" r="r" t="0"/>
                <a:pathLst>
                  <a:path h="257" w="193">
                    <a:moveTo>
                      <a:pt x="186" y="0"/>
                    </a:moveTo>
                    <a:lnTo>
                      <a:pt x="186" y="0"/>
                    </a:lnTo>
                    <a:lnTo>
                      <a:pt x="171" y="12"/>
                    </a:lnTo>
                    <a:lnTo>
                      <a:pt x="156" y="26"/>
                    </a:lnTo>
                    <a:lnTo>
                      <a:pt x="143" y="39"/>
                    </a:lnTo>
                    <a:lnTo>
                      <a:pt x="129" y="54"/>
                    </a:lnTo>
                    <a:lnTo>
                      <a:pt x="117" y="68"/>
                    </a:lnTo>
                    <a:lnTo>
                      <a:pt x="104" y="84"/>
                    </a:lnTo>
                    <a:lnTo>
                      <a:pt x="81" y="115"/>
                    </a:lnTo>
                    <a:lnTo>
                      <a:pt x="60" y="148"/>
                    </a:lnTo>
                    <a:lnTo>
                      <a:pt x="39" y="181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0" y="251"/>
                    </a:lnTo>
                    <a:lnTo>
                      <a:pt x="1" y="253"/>
                    </a:lnTo>
                    <a:lnTo>
                      <a:pt x="1" y="255"/>
                    </a:lnTo>
                    <a:lnTo>
                      <a:pt x="3" y="256"/>
                    </a:lnTo>
                    <a:lnTo>
                      <a:pt x="4" y="257"/>
                    </a:lnTo>
                    <a:lnTo>
                      <a:pt x="6" y="257"/>
                    </a:lnTo>
                    <a:lnTo>
                      <a:pt x="8" y="256"/>
                    </a:lnTo>
                    <a:lnTo>
                      <a:pt x="9" y="254"/>
                    </a:lnTo>
                    <a:lnTo>
                      <a:pt x="9" y="254"/>
                    </a:lnTo>
                    <a:lnTo>
                      <a:pt x="46" y="187"/>
                    </a:lnTo>
                    <a:lnTo>
                      <a:pt x="67" y="154"/>
                    </a:lnTo>
                    <a:lnTo>
                      <a:pt x="88" y="122"/>
                    </a:lnTo>
                    <a:lnTo>
                      <a:pt x="110" y="90"/>
                    </a:lnTo>
                    <a:lnTo>
                      <a:pt x="123" y="75"/>
                    </a:lnTo>
                    <a:lnTo>
                      <a:pt x="135" y="61"/>
                    </a:lnTo>
                    <a:lnTo>
                      <a:pt x="148" y="46"/>
                    </a:lnTo>
                    <a:lnTo>
                      <a:pt x="162" y="33"/>
                    </a:lnTo>
                    <a:lnTo>
                      <a:pt x="176" y="20"/>
                    </a:lnTo>
                    <a:lnTo>
                      <a:pt x="191" y="8"/>
                    </a:lnTo>
                    <a:lnTo>
                      <a:pt x="191" y="8"/>
                    </a:lnTo>
                    <a:lnTo>
                      <a:pt x="192" y="7"/>
                    </a:lnTo>
                    <a:lnTo>
                      <a:pt x="193" y="5"/>
                    </a:lnTo>
                    <a:lnTo>
                      <a:pt x="192" y="2"/>
                    </a:lnTo>
                    <a:lnTo>
                      <a:pt x="191" y="0"/>
                    </a:lnTo>
                    <a:lnTo>
                      <a:pt x="189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2" name="Freeform 1004"/>
              <p:cNvSpPr/>
              <p:nvPr/>
            </p:nvSpPr>
            <p:spPr bwMode="auto">
              <a:xfrm>
                <a:off x="4352926" y="2282826"/>
                <a:ext cx="65088" cy="74613"/>
              </a:xfrm>
              <a:custGeom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09" y="9"/>
                  </a:cxn>
                  <a:cxn ang="0">
                    <a:pos x="102" y="16"/>
                  </a:cxn>
                  <a:cxn ang="0">
                    <a:pos x="89" y="31"/>
                  </a:cxn>
                  <a:cxn ang="0">
                    <a:pos x="74" y="44"/>
                  </a:cxn>
                  <a:cxn ang="0">
                    <a:pos x="67" y="52"/>
                  </a:cxn>
                  <a:cxn ang="0">
                    <a:pos x="61" y="59"/>
                  </a:cxn>
                  <a:cxn ang="0">
                    <a:pos x="61" y="59"/>
                  </a:cxn>
                  <a:cxn ang="0">
                    <a:pos x="1" y="133"/>
                  </a:cxn>
                  <a:cxn ang="0">
                    <a:pos x="1" y="133"/>
                  </a:cxn>
                  <a:cxn ang="0">
                    <a:pos x="0" y="136"/>
                  </a:cxn>
                  <a:cxn ang="0">
                    <a:pos x="0" y="138"/>
                  </a:cxn>
                  <a:cxn ang="0">
                    <a:pos x="3" y="141"/>
                  </a:cxn>
                  <a:cxn ang="0">
                    <a:pos x="4" y="142"/>
                  </a:cxn>
                  <a:cxn ang="0">
                    <a:pos x="6" y="142"/>
                  </a:cxn>
                  <a:cxn ang="0">
                    <a:pos x="7" y="142"/>
                  </a:cxn>
                  <a:cxn ang="0">
                    <a:pos x="9" y="141"/>
                  </a:cxn>
                  <a:cxn ang="0">
                    <a:pos x="9" y="141"/>
                  </a:cxn>
                  <a:cxn ang="0">
                    <a:pos x="67" y="66"/>
                  </a:cxn>
                  <a:cxn ang="0">
                    <a:pos x="67" y="66"/>
                  </a:cxn>
                  <a:cxn ang="0">
                    <a:pos x="74" y="58"/>
                  </a:cxn>
                  <a:cxn ang="0">
                    <a:pos x="81" y="51"/>
                  </a:cxn>
                  <a:cxn ang="0">
                    <a:pos x="96" y="36"/>
                  </a:cxn>
                  <a:cxn ang="0">
                    <a:pos x="110" y="23"/>
                  </a:cxn>
                  <a:cxn ang="0">
                    <a:pos x="118" y="14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5" y="5"/>
                  </a:cxn>
                  <a:cxn ang="0">
                    <a:pos x="124" y="3"/>
                  </a:cxn>
                  <a:cxn ang="0">
                    <a:pos x="124" y="2"/>
                  </a:cxn>
                  <a:cxn ang="0">
                    <a:pos x="122" y="1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2"/>
                  </a:cxn>
                  <a:cxn ang="0">
                    <a:pos x="115" y="2"/>
                  </a:cxn>
                </a:cxnLst>
                <a:rect b="b" l="0" r="r" t="0"/>
                <a:pathLst>
                  <a:path h="142" w="125">
                    <a:moveTo>
                      <a:pt x="115" y="2"/>
                    </a:moveTo>
                    <a:lnTo>
                      <a:pt x="115" y="2"/>
                    </a:lnTo>
                    <a:lnTo>
                      <a:pt x="109" y="9"/>
                    </a:lnTo>
                    <a:lnTo>
                      <a:pt x="102" y="16"/>
                    </a:lnTo>
                    <a:lnTo>
                      <a:pt x="89" y="31"/>
                    </a:lnTo>
                    <a:lnTo>
                      <a:pt x="74" y="44"/>
                    </a:lnTo>
                    <a:lnTo>
                      <a:pt x="67" y="52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1" y="133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38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7" y="142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74" y="58"/>
                    </a:lnTo>
                    <a:lnTo>
                      <a:pt x="81" y="51"/>
                    </a:lnTo>
                    <a:lnTo>
                      <a:pt x="96" y="36"/>
                    </a:lnTo>
                    <a:lnTo>
                      <a:pt x="110" y="23"/>
                    </a:lnTo>
                    <a:lnTo>
                      <a:pt x="118" y="14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5" y="5"/>
                    </a:lnTo>
                    <a:lnTo>
                      <a:pt x="124" y="3"/>
                    </a:lnTo>
                    <a:lnTo>
                      <a:pt x="124" y="2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2"/>
                    </a:lnTo>
                    <a:lnTo>
                      <a:pt x="115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3" name="Freeform 1005"/>
              <p:cNvSpPr/>
              <p:nvPr/>
            </p:nvSpPr>
            <p:spPr bwMode="auto">
              <a:xfrm>
                <a:off x="4564063" y="2312988"/>
                <a:ext cx="49213" cy="65088"/>
              </a:xfrm>
              <a:custGeom>
                <a:cxnLst>
                  <a:cxn ang="0">
                    <a:pos x="82" y="3"/>
                  </a:cxn>
                  <a:cxn ang="0">
                    <a:pos x="82" y="3"/>
                  </a:cxn>
                  <a:cxn ang="0">
                    <a:pos x="78" y="11"/>
                  </a:cxn>
                  <a:cxn ang="0">
                    <a:pos x="74" y="19"/>
                  </a:cxn>
                  <a:cxn ang="0">
                    <a:pos x="63" y="35"/>
                  </a:cxn>
                  <a:cxn ang="0">
                    <a:pos x="50" y="50"/>
                  </a:cxn>
                  <a:cxn ang="0">
                    <a:pos x="45" y="57"/>
                  </a:cxn>
                  <a:cxn ang="0">
                    <a:pos x="40" y="65"/>
                  </a:cxn>
                  <a:cxn ang="0">
                    <a:pos x="40" y="65"/>
                  </a:cxn>
                  <a:cxn ang="0">
                    <a:pos x="33" y="80"/>
                  </a:cxn>
                  <a:cxn ang="0">
                    <a:pos x="28" y="87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11" y="103"/>
                  </a:cxn>
                  <a:cxn ang="0">
                    <a:pos x="6" y="110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2" y="121"/>
                  </a:cxn>
                  <a:cxn ang="0">
                    <a:pos x="3" y="122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21"/>
                  </a:cxn>
                  <a:cxn ang="0">
                    <a:pos x="14" y="114"/>
                  </a:cxn>
                  <a:cxn ang="0">
                    <a:pos x="20" y="108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38" y="91"/>
                  </a:cxn>
                  <a:cxn ang="0">
                    <a:pos x="41" y="84"/>
                  </a:cxn>
                  <a:cxn ang="0">
                    <a:pos x="48" y="70"/>
                  </a:cxn>
                  <a:cxn ang="0">
                    <a:pos x="48" y="70"/>
                  </a:cxn>
                  <a:cxn ang="0">
                    <a:pos x="53" y="62"/>
                  </a:cxn>
                  <a:cxn ang="0">
                    <a:pos x="59" y="54"/>
                  </a:cxn>
                  <a:cxn ang="0">
                    <a:pos x="71" y="38"/>
                  </a:cxn>
                  <a:cxn ang="0">
                    <a:pos x="82" y="23"/>
                  </a:cxn>
                  <a:cxn ang="0">
                    <a:pos x="88" y="14"/>
                  </a:cxn>
                  <a:cxn ang="0">
                    <a:pos x="92" y="5"/>
                  </a:cxn>
                  <a:cxn ang="0">
                    <a:pos x="92" y="5"/>
                  </a:cxn>
                  <a:cxn ang="0">
                    <a:pos x="92" y="3"/>
                  </a:cxn>
                  <a:cxn ang="0">
                    <a:pos x="92" y="2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3" y="1"/>
                  </a:cxn>
                  <a:cxn ang="0">
                    <a:pos x="82" y="3"/>
                  </a:cxn>
                  <a:cxn ang="0">
                    <a:pos x="82" y="3"/>
                  </a:cxn>
                </a:cxnLst>
                <a:rect b="b" l="0" r="r" t="0"/>
                <a:pathLst>
                  <a:path h="123" w="92">
                    <a:moveTo>
                      <a:pt x="82" y="3"/>
                    </a:moveTo>
                    <a:lnTo>
                      <a:pt x="82" y="3"/>
                    </a:lnTo>
                    <a:lnTo>
                      <a:pt x="78" y="11"/>
                    </a:lnTo>
                    <a:lnTo>
                      <a:pt x="74" y="19"/>
                    </a:lnTo>
                    <a:lnTo>
                      <a:pt x="63" y="35"/>
                    </a:lnTo>
                    <a:lnTo>
                      <a:pt x="50" y="50"/>
                    </a:lnTo>
                    <a:lnTo>
                      <a:pt x="45" y="57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33" y="80"/>
                    </a:lnTo>
                    <a:lnTo>
                      <a:pt x="28" y="87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11" y="103"/>
                    </a:lnTo>
                    <a:lnTo>
                      <a:pt x="6" y="11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2" y="121"/>
                    </a:lnTo>
                    <a:lnTo>
                      <a:pt x="3" y="122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14" y="114"/>
                    </a:lnTo>
                    <a:lnTo>
                      <a:pt x="20" y="108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8" y="91"/>
                    </a:lnTo>
                    <a:lnTo>
                      <a:pt x="41" y="8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3" y="62"/>
                    </a:lnTo>
                    <a:lnTo>
                      <a:pt x="59" y="54"/>
                    </a:lnTo>
                    <a:lnTo>
                      <a:pt x="71" y="38"/>
                    </a:lnTo>
                    <a:lnTo>
                      <a:pt x="82" y="23"/>
                    </a:lnTo>
                    <a:lnTo>
                      <a:pt x="88" y="14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3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2" y="3"/>
                    </a:lnTo>
                    <a:lnTo>
                      <a:pt x="82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4" name="Freeform 1006"/>
              <p:cNvSpPr/>
              <p:nvPr/>
            </p:nvSpPr>
            <p:spPr bwMode="auto">
              <a:xfrm>
                <a:off x="4624388" y="2316163"/>
                <a:ext cx="38100" cy="47625"/>
              </a:xfrm>
              <a:custGeom>
                <a:cxnLst>
                  <a:cxn ang="0">
                    <a:pos x="64" y="4"/>
                  </a:cxn>
                  <a:cxn ang="0">
                    <a:pos x="64" y="4"/>
                  </a:cxn>
                  <a:cxn ang="0">
                    <a:pos x="63" y="10"/>
                  </a:cxn>
                  <a:cxn ang="0">
                    <a:pos x="60" y="16"/>
                  </a:cxn>
                  <a:cxn ang="0">
                    <a:pos x="55" y="22"/>
                  </a:cxn>
                  <a:cxn ang="0">
                    <a:pos x="51" y="27"/>
                  </a:cxn>
                  <a:cxn ang="0">
                    <a:pos x="42" y="37"/>
                  </a:cxn>
                  <a:cxn ang="0">
                    <a:pos x="33" y="47"/>
                  </a:cxn>
                  <a:cxn ang="0">
                    <a:pos x="33" y="47"/>
                  </a:cxn>
                  <a:cxn ang="0">
                    <a:pos x="16" y="6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2" y="89"/>
                  </a:cxn>
                  <a:cxn ang="0">
                    <a:pos x="3" y="91"/>
                  </a:cxn>
                  <a:cxn ang="0">
                    <a:pos x="6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9" y="76"/>
                  </a:cxn>
                  <a:cxn ang="0">
                    <a:pos x="30" y="63"/>
                  </a:cxn>
                  <a:cxn ang="0">
                    <a:pos x="52" y="39"/>
                  </a:cxn>
                  <a:cxn ang="0">
                    <a:pos x="52" y="39"/>
                  </a:cxn>
                  <a:cxn ang="0">
                    <a:pos x="60" y="32"/>
                  </a:cxn>
                  <a:cxn ang="0">
                    <a:pos x="66" y="24"/>
                  </a:cxn>
                  <a:cxn ang="0">
                    <a:pos x="71" y="14"/>
                  </a:cxn>
                  <a:cxn ang="0">
                    <a:pos x="72" y="9"/>
                  </a:cxn>
                  <a:cxn ang="0">
                    <a:pos x="73" y="4"/>
                  </a:cxn>
                  <a:cxn ang="0">
                    <a:pos x="73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6" y="1"/>
                  </a:cxn>
                  <a:cxn ang="0">
                    <a:pos x="65" y="2"/>
                  </a:cxn>
                  <a:cxn ang="0">
                    <a:pos x="64" y="4"/>
                  </a:cxn>
                  <a:cxn ang="0">
                    <a:pos x="64" y="4"/>
                  </a:cxn>
                </a:cxnLst>
                <a:rect b="b" l="0" r="r" t="0"/>
                <a:pathLst>
                  <a:path h="91" w="73">
                    <a:moveTo>
                      <a:pt x="64" y="4"/>
                    </a:moveTo>
                    <a:lnTo>
                      <a:pt x="64" y="4"/>
                    </a:lnTo>
                    <a:lnTo>
                      <a:pt x="63" y="10"/>
                    </a:lnTo>
                    <a:lnTo>
                      <a:pt x="60" y="16"/>
                    </a:lnTo>
                    <a:lnTo>
                      <a:pt x="55" y="22"/>
                    </a:lnTo>
                    <a:lnTo>
                      <a:pt x="51" y="27"/>
                    </a:lnTo>
                    <a:lnTo>
                      <a:pt x="42" y="3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16" y="6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2" y="89"/>
                    </a:lnTo>
                    <a:lnTo>
                      <a:pt x="3" y="91"/>
                    </a:lnTo>
                    <a:lnTo>
                      <a:pt x="6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9" y="76"/>
                    </a:lnTo>
                    <a:lnTo>
                      <a:pt x="30" y="63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60" y="32"/>
                    </a:lnTo>
                    <a:lnTo>
                      <a:pt x="66" y="24"/>
                    </a:lnTo>
                    <a:lnTo>
                      <a:pt x="71" y="14"/>
                    </a:lnTo>
                    <a:lnTo>
                      <a:pt x="72" y="9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5" y="2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5" name="Freeform 1007"/>
              <p:cNvSpPr/>
              <p:nvPr/>
            </p:nvSpPr>
            <p:spPr bwMode="auto">
              <a:xfrm>
                <a:off x="4687888" y="2322513"/>
                <a:ext cx="25400" cy="34925"/>
              </a:xfrm>
              <a:custGeom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2" y="66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7" y="66"/>
                  </a:cxn>
                  <a:cxn ang="0">
                    <a:pos x="9" y="65"/>
                  </a:cxn>
                  <a:cxn ang="0">
                    <a:pos x="9" y="65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b="b" l="0" r="r" t="0"/>
                <a:pathLst>
                  <a:path h="67" w="47">
                    <a:moveTo>
                      <a:pt x="38" y="2"/>
                    </a:moveTo>
                    <a:lnTo>
                      <a:pt x="38" y="2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6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7" y="66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" name="Freeform 1008"/>
              <p:cNvSpPr/>
              <p:nvPr/>
            </p:nvSpPr>
            <p:spPr bwMode="auto">
              <a:xfrm>
                <a:off x="4095751" y="2149476"/>
                <a:ext cx="746125" cy="649288"/>
              </a:xfrm>
              <a:custGeom>
                <a:cxnLst>
                  <a:cxn ang="0">
                    <a:pos x="1140" y="1223"/>
                  </a:cxn>
                  <a:cxn ang="0">
                    <a:pos x="915" y="1215"/>
                  </a:cxn>
                  <a:cxn ang="0">
                    <a:pos x="541" y="1215"/>
                  </a:cxn>
                  <a:cxn ang="0">
                    <a:pos x="268" y="1224"/>
                  </a:cxn>
                  <a:cxn ang="0">
                    <a:pos x="95" y="1200"/>
                  </a:cxn>
                  <a:cxn ang="0">
                    <a:pos x="40" y="1159"/>
                  </a:cxn>
                  <a:cxn ang="0">
                    <a:pos x="16" y="1026"/>
                  </a:cxn>
                  <a:cxn ang="0">
                    <a:pos x="25" y="1009"/>
                  </a:cxn>
                  <a:cxn ang="0">
                    <a:pos x="19" y="875"/>
                  </a:cxn>
                  <a:cxn ang="0">
                    <a:pos x="9" y="625"/>
                  </a:cxn>
                  <a:cxn ang="0">
                    <a:pos x="6" y="418"/>
                  </a:cxn>
                  <a:cxn ang="0">
                    <a:pos x="7" y="289"/>
                  </a:cxn>
                  <a:cxn ang="0">
                    <a:pos x="52" y="230"/>
                  </a:cxn>
                  <a:cxn ang="0">
                    <a:pos x="151" y="213"/>
                  </a:cxn>
                  <a:cxn ang="0">
                    <a:pos x="235" y="218"/>
                  </a:cxn>
                  <a:cxn ang="0">
                    <a:pos x="289" y="31"/>
                  </a:cxn>
                  <a:cxn ang="0">
                    <a:pos x="307" y="12"/>
                  </a:cxn>
                  <a:cxn ang="0">
                    <a:pos x="441" y="1"/>
                  </a:cxn>
                  <a:cxn ang="0">
                    <a:pos x="695" y="15"/>
                  </a:cxn>
                  <a:cxn ang="0">
                    <a:pos x="756" y="83"/>
                  </a:cxn>
                  <a:cxn ang="0">
                    <a:pos x="793" y="203"/>
                  </a:cxn>
                  <a:cxn ang="0">
                    <a:pos x="1105" y="200"/>
                  </a:cxn>
                  <a:cxn ang="0">
                    <a:pos x="1230" y="198"/>
                  </a:cxn>
                  <a:cxn ang="0">
                    <a:pos x="1356" y="241"/>
                  </a:cxn>
                  <a:cxn ang="0">
                    <a:pos x="1396" y="318"/>
                  </a:cxn>
                  <a:cxn ang="0">
                    <a:pos x="1403" y="390"/>
                  </a:cxn>
                  <a:cxn ang="0">
                    <a:pos x="1406" y="426"/>
                  </a:cxn>
                  <a:cxn ang="0">
                    <a:pos x="1379" y="431"/>
                  </a:cxn>
                  <a:cxn ang="0">
                    <a:pos x="1365" y="363"/>
                  </a:cxn>
                  <a:cxn ang="0">
                    <a:pos x="1332" y="271"/>
                  </a:cxn>
                  <a:cxn ang="0">
                    <a:pos x="1211" y="232"/>
                  </a:cxn>
                  <a:cxn ang="0">
                    <a:pos x="1047" y="238"/>
                  </a:cxn>
                  <a:cxn ang="0">
                    <a:pos x="777" y="239"/>
                  </a:cxn>
                  <a:cxn ang="0">
                    <a:pos x="760" y="229"/>
                  </a:cxn>
                  <a:cxn ang="0">
                    <a:pos x="747" y="174"/>
                  </a:cxn>
                  <a:cxn ang="0">
                    <a:pos x="714" y="77"/>
                  </a:cxn>
                  <a:cxn ang="0">
                    <a:pos x="647" y="43"/>
                  </a:cxn>
                  <a:cxn ang="0">
                    <a:pos x="476" y="39"/>
                  </a:cxn>
                  <a:cxn ang="0">
                    <a:pos x="320" y="66"/>
                  </a:cxn>
                  <a:cxn ang="0">
                    <a:pos x="298" y="168"/>
                  </a:cxn>
                  <a:cxn ang="0">
                    <a:pos x="267" y="232"/>
                  </a:cxn>
                  <a:cxn ang="0">
                    <a:pos x="264" y="252"/>
                  </a:cxn>
                  <a:cxn ang="0">
                    <a:pos x="245" y="258"/>
                  </a:cxn>
                  <a:cxn ang="0">
                    <a:pos x="175" y="252"/>
                  </a:cxn>
                  <a:cxn ang="0">
                    <a:pos x="80" y="259"/>
                  </a:cxn>
                  <a:cxn ang="0">
                    <a:pos x="44" y="298"/>
                  </a:cxn>
                  <a:cxn ang="0">
                    <a:pos x="46" y="541"/>
                  </a:cxn>
                  <a:cxn ang="0">
                    <a:pos x="55" y="893"/>
                  </a:cxn>
                  <a:cxn ang="0">
                    <a:pos x="56" y="1019"/>
                  </a:cxn>
                  <a:cxn ang="0">
                    <a:pos x="58" y="1106"/>
                  </a:cxn>
                  <a:cxn ang="0">
                    <a:pos x="101" y="1162"/>
                  </a:cxn>
                  <a:cxn ang="0">
                    <a:pos x="279" y="1186"/>
                  </a:cxn>
                  <a:cxn ang="0">
                    <a:pos x="440" y="1189"/>
                  </a:cxn>
                  <a:cxn ang="0">
                    <a:pos x="599" y="1178"/>
                  </a:cxn>
                  <a:cxn ang="0">
                    <a:pos x="880" y="1179"/>
                  </a:cxn>
                  <a:cxn ang="0">
                    <a:pos x="1084" y="1180"/>
                  </a:cxn>
                  <a:cxn ang="0">
                    <a:pos x="1208" y="1188"/>
                  </a:cxn>
                  <a:cxn ang="0">
                    <a:pos x="1248" y="1188"/>
                  </a:cxn>
                  <a:cxn ang="0">
                    <a:pos x="1276" y="1173"/>
                  </a:cxn>
                  <a:cxn ang="0">
                    <a:pos x="1296" y="1192"/>
                  </a:cxn>
                  <a:cxn ang="0">
                    <a:pos x="1261" y="1223"/>
                  </a:cxn>
                </a:cxnLst>
                <a:rect b="b" l="0" r="r" t="0"/>
                <a:pathLst>
                  <a:path h="1227" w="1409">
                    <a:moveTo>
                      <a:pt x="1221" y="1227"/>
                    </a:moveTo>
                    <a:lnTo>
                      <a:pt x="1221" y="1227"/>
                    </a:lnTo>
                    <a:lnTo>
                      <a:pt x="1205" y="1226"/>
                    </a:lnTo>
                    <a:lnTo>
                      <a:pt x="1190" y="1226"/>
                    </a:lnTo>
                    <a:lnTo>
                      <a:pt x="1190" y="1226"/>
                    </a:lnTo>
                    <a:lnTo>
                      <a:pt x="1176" y="1225"/>
                    </a:lnTo>
                    <a:lnTo>
                      <a:pt x="1176" y="1225"/>
                    </a:lnTo>
                    <a:lnTo>
                      <a:pt x="1140" y="1223"/>
                    </a:lnTo>
                    <a:lnTo>
                      <a:pt x="1105" y="1221"/>
                    </a:lnTo>
                    <a:lnTo>
                      <a:pt x="1104" y="1221"/>
                    </a:lnTo>
                    <a:lnTo>
                      <a:pt x="1104" y="1221"/>
                    </a:lnTo>
                    <a:lnTo>
                      <a:pt x="1049" y="1218"/>
                    </a:lnTo>
                    <a:lnTo>
                      <a:pt x="1021" y="1217"/>
                    </a:lnTo>
                    <a:lnTo>
                      <a:pt x="993" y="1216"/>
                    </a:lnTo>
                    <a:lnTo>
                      <a:pt x="993" y="1216"/>
                    </a:lnTo>
                    <a:lnTo>
                      <a:pt x="915" y="1215"/>
                    </a:lnTo>
                    <a:lnTo>
                      <a:pt x="838" y="1214"/>
                    </a:lnTo>
                    <a:lnTo>
                      <a:pt x="838" y="1214"/>
                    </a:lnTo>
                    <a:lnTo>
                      <a:pt x="760" y="1213"/>
                    </a:lnTo>
                    <a:lnTo>
                      <a:pt x="681" y="1212"/>
                    </a:lnTo>
                    <a:lnTo>
                      <a:pt x="681" y="1212"/>
                    </a:lnTo>
                    <a:lnTo>
                      <a:pt x="608" y="1213"/>
                    </a:lnTo>
                    <a:lnTo>
                      <a:pt x="541" y="1215"/>
                    </a:lnTo>
                    <a:lnTo>
                      <a:pt x="541" y="1215"/>
                    </a:lnTo>
                    <a:lnTo>
                      <a:pt x="494" y="1218"/>
                    </a:lnTo>
                    <a:lnTo>
                      <a:pt x="489" y="1218"/>
                    </a:lnTo>
                    <a:lnTo>
                      <a:pt x="489" y="1218"/>
                    </a:lnTo>
                    <a:lnTo>
                      <a:pt x="399" y="1223"/>
                    </a:lnTo>
                    <a:lnTo>
                      <a:pt x="354" y="1224"/>
                    </a:lnTo>
                    <a:lnTo>
                      <a:pt x="309" y="1225"/>
                    </a:lnTo>
                    <a:lnTo>
                      <a:pt x="309" y="1225"/>
                    </a:lnTo>
                    <a:lnTo>
                      <a:pt x="268" y="1224"/>
                    </a:lnTo>
                    <a:lnTo>
                      <a:pt x="228" y="1223"/>
                    </a:lnTo>
                    <a:lnTo>
                      <a:pt x="191" y="1220"/>
                    </a:lnTo>
                    <a:lnTo>
                      <a:pt x="157" y="1215"/>
                    </a:lnTo>
                    <a:lnTo>
                      <a:pt x="157" y="1215"/>
                    </a:lnTo>
                    <a:lnTo>
                      <a:pt x="141" y="1213"/>
                    </a:lnTo>
                    <a:lnTo>
                      <a:pt x="126" y="1209"/>
                    </a:lnTo>
                    <a:lnTo>
                      <a:pt x="109" y="1205"/>
                    </a:lnTo>
                    <a:lnTo>
                      <a:pt x="95" y="1200"/>
                    </a:lnTo>
                    <a:lnTo>
                      <a:pt x="80" y="1194"/>
                    </a:lnTo>
                    <a:lnTo>
                      <a:pt x="67" y="1187"/>
                    </a:lnTo>
                    <a:lnTo>
                      <a:pt x="61" y="1183"/>
                    </a:lnTo>
                    <a:lnTo>
                      <a:pt x="55" y="1177"/>
                    </a:lnTo>
                    <a:lnTo>
                      <a:pt x="50" y="1172"/>
                    </a:lnTo>
                    <a:lnTo>
                      <a:pt x="45" y="1167"/>
                    </a:lnTo>
                    <a:lnTo>
                      <a:pt x="45" y="1167"/>
                    </a:lnTo>
                    <a:lnTo>
                      <a:pt x="40" y="1159"/>
                    </a:lnTo>
                    <a:lnTo>
                      <a:pt x="36" y="1150"/>
                    </a:lnTo>
                    <a:lnTo>
                      <a:pt x="27" y="1134"/>
                    </a:lnTo>
                    <a:lnTo>
                      <a:pt x="22" y="1117"/>
                    </a:lnTo>
                    <a:lnTo>
                      <a:pt x="19" y="1101"/>
                    </a:lnTo>
                    <a:lnTo>
                      <a:pt x="17" y="1083"/>
                    </a:lnTo>
                    <a:lnTo>
                      <a:pt x="16" y="1065"/>
                    </a:lnTo>
                    <a:lnTo>
                      <a:pt x="16" y="1029"/>
                    </a:lnTo>
                    <a:lnTo>
                      <a:pt x="16" y="1026"/>
                    </a:lnTo>
                    <a:lnTo>
                      <a:pt x="16" y="1026"/>
                    </a:lnTo>
                    <a:lnTo>
                      <a:pt x="17" y="1023"/>
                    </a:lnTo>
                    <a:lnTo>
                      <a:pt x="18" y="1019"/>
                    </a:lnTo>
                    <a:lnTo>
                      <a:pt x="20" y="1016"/>
                    </a:lnTo>
                    <a:lnTo>
                      <a:pt x="23" y="1013"/>
                    </a:lnTo>
                    <a:lnTo>
                      <a:pt x="24" y="1012"/>
                    </a:lnTo>
                    <a:lnTo>
                      <a:pt x="25" y="1009"/>
                    </a:lnTo>
                    <a:lnTo>
                      <a:pt x="25" y="1009"/>
                    </a:lnTo>
                    <a:lnTo>
                      <a:pt x="25" y="1001"/>
                    </a:lnTo>
                    <a:lnTo>
                      <a:pt x="25" y="1001"/>
                    </a:lnTo>
                    <a:lnTo>
                      <a:pt x="23" y="961"/>
                    </a:lnTo>
                    <a:lnTo>
                      <a:pt x="23" y="959"/>
                    </a:lnTo>
                    <a:lnTo>
                      <a:pt x="23" y="959"/>
                    </a:lnTo>
                    <a:lnTo>
                      <a:pt x="22" y="927"/>
                    </a:lnTo>
                    <a:lnTo>
                      <a:pt x="22" y="927"/>
                    </a:lnTo>
                    <a:lnTo>
                      <a:pt x="19" y="875"/>
                    </a:lnTo>
                    <a:lnTo>
                      <a:pt x="19" y="875"/>
                    </a:lnTo>
                    <a:lnTo>
                      <a:pt x="18" y="830"/>
                    </a:lnTo>
                    <a:lnTo>
                      <a:pt x="15" y="786"/>
                    </a:lnTo>
                    <a:lnTo>
                      <a:pt x="15" y="786"/>
                    </a:lnTo>
                    <a:lnTo>
                      <a:pt x="12" y="759"/>
                    </a:lnTo>
                    <a:lnTo>
                      <a:pt x="11" y="732"/>
                    </a:lnTo>
                    <a:lnTo>
                      <a:pt x="9" y="679"/>
                    </a:lnTo>
                    <a:lnTo>
                      <a:pt x="9" y="625"/>
                    </a:lnTo>
                    <a:lnTo>
                      <a:pt x="10" y="572"/>
                    </a:lnTo>
                    <a:lnTo>
                      <a:pt x="10" y="570"/>
                    </a:lnTo>
                    <a:lnTo>
                      <a:pt x="10" y="570"/>
                    </a:lnTo>
                    <a:lnTo>
                      <a:pt x="10" y="522"/>
                    </a:lnTo>
                    <a:lnTo>
                      <a:pt x="10" y="475"/>
                    </a:lnTo>
                    <a:lnTo>
                      <a:pt x="10" y="475"/>
                    </a:lnTo>
                    <a:lnTo>
                      <a:pt x="9" y="448"/>
                    </a:lnTo>
                    <a:lnTo>
                      <a:pt x="6" y="418"/>
                    </a:lnTo>
                    <a:lnTo>
                      <a:pt x="6" y="418"/>
                    </a:lnTo>
                    <a:lnTo>
                      <a:pt x="2" y="394"/>
                    </a:lnTo>
                    <a:lnTo>
                      <a:pt x="0" y="370"/>
                    </a:lnTo>
                    <a:lnTo>
                      <a:pt x="0" y="345"/>
                    </a:lnTo>
                    <a:lnTo>
                      <a:pt x="0" y="322"/>
                    </a:lnTo>
                    <a:lnTo>
                      <a:pt x="2" y="311"/>
                    </a:lnTo>
                    <a:lnTo>
                      <a:pt x="3" y="299"/>
                    </a:lnTo>
                    <a:lnTo>
                      <a:pt x="7" y="289"/>
                    </a:lnTo>
                    <a:lnTo>
                      <a:pt x="10" y="279"/>
                    </a:lnTo>
                    <a:lnTo>
                      <a:pt x="14" y="269"/>
                    </a:lnTo>
                    <a:lnTo>
                      <a:pt x="20" y="260"/>
                    </a:lnTo>
                    <a:lnTo>
                      <a:pt x="26" y="252"/>
                    </a:lnTo>
                    <a:lnTo>
                      <a:pt x="34" y="243"/>
                    </a:lnTo>
                    <a:lnTo>
                      <a:pt x="34" y="243"/>
                    </a:lnTo>
                    <a:lnTo>
                      <a:pt x="42" y="236"/>
                    </a:lnTo>
                    <a:lnTo>
                      <a:pt x="52" y="230"/>
                    </a:lnTo>
                    <a:lnTo>
                      <a:pt x="63" y="225"/>
                    </a:lnTo>
                    <a:lnTo>
                      <a:pt x="74" y="221"/>
                    </a:lnTo>
                    <a:lnTo>
                      <a:pt x="87" y="218"/>
                    </a:lnTo>
                    <a:lnTo>
                      <a:pt x="101" y="214"/>
                    </a:lnTo>
                    <a:lnTo>
                      <a:pt x="116" y="213"/>
                    </a:lnTo>
                    <a:lnTo>
                      <a:pt x="133" y="213"/>
                    </a:lnTo>
                    <a:lnTo>
                      <a:pt x="133" y="213"/>
                    </a:lnTo>
                    <a:lnTo>
                      <a:pt x="151" y="213"/>
                    </a:lnTo>
                    <a:lnTo>
                      <a:pt x="167" y="214"/>
                    </a:lnTo>
                    <a:lnTo>
                      <a:pt x="202" y="218"/>
                    </a:lnTo>
                    <a:lnTo>
                      <a:pt x="204" y="218"/>
                    </a:lnTo>
                    <a:lnTo>
                      <a:pt x="204" y="218"/>
                    </a:lnTo>
                    <a:lnTo>
                      <a:pt x="228" y="221"/>
                    </a:lnTo>
                    <a:lnTo>
                      <a:pt x="233" y="221"/>
                    </a:lnTo>
                    <a:lnTo>
                      <a:pt x="235" y="218"/>
                    </a:lnTo>
                    <a:lnTo>
                      <a:pt x="235" y="218"/>
                    </a:lnTo>
                    <a:lnTo>
                      <a:pt x="245" y="193"/>
                    </a:lnTo>
                    <a:lnTo>
                      <a:pt x="255" y="169"/>
                    </a:lnTo>
                    <a:lnTo>
                      <a:pt x="264" y="146"/>
                    </a:lnTo>
                    <a:lnTo>
                      <a:pt x="271" y="122"/>
                    </a:lnTo>
                    <a:lnTo>
                      <a:pt x="277" y="98"/>
                    </a:lnTo>
                    <a:lnTo>
                      <a:pt x="282" y="76"/>
                    </a:lnTo>
                    <a:lnTo>
                      <a:pt x="286" y="53"/>
                    </a:lnTo>
                    <a:lnTo>
                      <a:pt x="289" y="31"/>
                    </a:lnTo>
                    <a:lnTo>
                      <a:pt x="289" y="31"/>
                    </a:lnTo>
                    <a:lnTo>
                      <a:pt x="291" y="25"/>
                    </a:lnTo>
                    <a:lnTo>
                      <a:pt x="294" y="20"/>
                    </a:lnTo>
                    <a:lnTo>
                      <a:pt x="298" y="17"/>
                    </a:lnTo>
                    <a:lnTo>
                      <a:pt x="304" y="13"/>
                    </a:lnTo>
                    <a:lnTo>
                      <a:pt x="306" y="13"/>
                    </a:lnTo>
                    <a:lnTo>
                      <a:pt x="307" y="12"/>
                    </a:lnTo>
                    <a:lnTo>
                      <a:pt x="307" y="12"/>
                    </a:lnTo>
                    <a:lnTo>
                      <a:pt x="310" y="9"/>
                    </a:lnTo>
                    <a:lnTo>
                      <a:pt x="312" y="8"/>
                    </a:lnTo>
                    <a:lnTo>
                      <a:pt x="316" y="7"/>
                    </a:lnTo>
                    <a:lnTo>
                      <a:pt x="320" y="6"/>
                    </a:lnTo>
                    <a:lnTo>
                      <a:pt x="320" y="6"/>
                    </a:lnTo>
                    <a:lnTo>
                      <a:pt x="361" y="4"/>
                    </a:lnTo>
                    <a:lnTo>
                      <a:pt x="401" y="2"/>
                    </a:lnTo>
                    <a:lnTo>
                      <a:pt x="441" y="1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532" y="1"/>
                    </a:lnTo>
                    <a:lnTo>
                      <a:pt x="584" y="3"/>
                    </a:lnTo>
                    <a:lnTo>
                      <a:pt x="634" y="7"/>
                    </a:lnTo>
                    <a:lnTo>
                      <a:pt x="681" y="12"/>
                    </a:lnTo>
                    <a:lnTo>
                      <a:pt x="681" y="12"/>
                    </a:lnTo>
                    <a:lnTo>
                      <a:pt x="695" y="15"/>
                    </a:lnTo>
                    <a:lnTo>
                      <a:pt x="707" y="20"/>
                    </a:lnTo>
                    <a:lnTo>
                      <a:pt x="719" y="26"/>
                    </a:lnTo>
                    <a:lnTo>
                      <a:pt x="729" y="33"/>
                    </a:lnTo>
                    <a:lnTo>
                      <a:pt x="737" y="42"/>
                    </a:lnTo>
                    <a:lnTo>
                      <a:pt x="745" y="54"/>
                    </a:lnTo>
                    <a:lnTo>
                      <a:pt x="751" y="67"/>
                    </a:lnTo>
                    <a:lnTo>
                      <a:pt x="756" y="83"/>
                    </a:lnTo>
                    <a:lnTo>
                      <a:pt x="756" y="83"/>
                    </a:lnTo>
                    <a:lnTo>
                      <a:pt x="766" y="118"/>
                    </a:lnTo>
                    <a:lnTo>
                      <a:pt x="766" y="118"/>
                    </a:lnTo>
                    <a:lnTo>
                      <a:pt x="774" y="138"/>
                    </a:lnTo>
                    <a:lnTo>
                      <a:pt x="779" y="157"/>
                    </a:lnTo>
                    <a:lnTo>
                      <a:pt x="784" y="177"/>
                    </a:lnTo>
                    <a:lnTo>
                      <a:pt x="787" y="198"/>
                    </a:lnTo>
                    <a:lnTo>
                      <a:pt x="788" y="203"/>
                    </a:lnTo>
                    <a:lnTo>
                      <a:pt x="793" y="203"/>
                    </a:lnTo>
                    <a:lnTo>
                      <a:pt x="793" y="203"/>
                    </a:lnTo>
                    <a:lnTo>
                      <a:pt x="901" y="204"/>
                    </a:lnTo>
                    <a:lnTo>
                      <a:pt x="901" y="204"/>
                    </a:lnTo>
                    <a:lnTo>
                      <a:pt x="1026" y="204"/>
                    </a:lnTo>
                    <a:lnTo>
                      <a:pt x="1026" y="204"/>
                    </a:lnTo>
                    <a:lnTo>
                      <a:pt x="1046" y="204"/>
                    </a:lnTo>
                    <a:lnTo>
                      <a:pt x="1066" y="203"/>
                    </a:lnTo>
                    <a:lnTo>
                      <a:pt x="1105" y="200"/>
                    </a:lnTo>
                    <a:lnTo>
                      <a:pt x="1105" y="200"/>
                    </a:lnTo>
                    <a:lnTo>
                      <a:pt x="1144" y="197"/>
                    </a:lnTo>
                    <a:lnTo>
                      <a:pt x="1163" y="195"/>
                    </a:lnTo>
                    <a:lnTo>
                      <a:pt x="1182" y="195"/>
                    </a:lnTo>
                    <a:lnTo>
                      <a:pt x="1182" y="195"/>
                    </a:lnTo>
                    <a:lnTo>
                      <a:pt x="1207" y="196"/>
                    </a:lnTo>
                    <a:lnTo>
                      <a:pt x="1230" y="198"/>
                    </a:lnTo>
                    <a:lnTo>
                      <a:pt x="1230" y="198"/>
                    </a:lnTo>
                    <a:lnTo>
                      <a:pt x="1249" y="202"/>
                    </a:lnTo>
                    <a:lnTo>
                      <a:pt x="1271" y="206"/>
                    </a:lnTo>
                    <a:lnTo>
                      <a:pt x="1294" y="212"/>
                    </a:lnTo>
                    <a:lnTo>
                      <a:pt x="1317" y="221"/>
                    </a:lnTo>
                    <a:lnTo>
                      <a:pt x="1327" y="225"/>
                    </a:lnTo>
                    <a:lnTo>
                      <a:pt x="1337" y="230"/>
                    </a:lnTo>
                    <a:lnTo>
                      <a:pt x="1348" y="235"/>
                    </a:lnTo>
                    <a:lnTo>
                      <a:pt x="1356" y="241"/>
                    </a:lnTo>
                    <a:lnTo>
                      <a:pt x="1364" y="249"/>
                    </a:lnTo>
                    <a:lnTo>
                      <a:pt x="1372" y="256"/>
                    </a:lnTo>
                    <a:lnTo>
                      <a:pt x="1378" y="263"/>
                    </a:lnTo>
                    <a:lnTo>
                      <a:pt x="1383" y="273"/>
                    </a:lnTo>
                    <a:lnTo>
                      <a:pt x="1383" y="273"/>
                    </a:lnTo>
                    <a:lnTo>
                      <a:pt x="1388" y="287"/>
                    </a:lnTo>
                    <a:lnTo>
                      <a:pt x="1393" y="303"/>
                    </a:lnTo>
                    <a:lnTo>
                      <a:pt x="1396" y="318"/>
                    </a:lnTo>
                    <a:lnTo>
                      <a:pt x="1400" y="335"/>
                    </a:lnTo>
                    <a:lnTo>
                      <a:pt x="1401" y="345"/>
                    </a:lnTo>
                    <a:lnTo>
                      <a:pt x="1401" y="345"/>
                    </a:lnTo>
                    <a:lnTo>
                      <a:pt x="1402" y="356"/>
                    </a:lnTo>
                    <a:lnTo>
                      <a:pt x="1402" y="370"/>
                    </a:lnTo>
                    <a:lnTo>
                      <a:pt x="1402" y="370"/>
                    </a:lnTo>
                    <a:lnTo>
                      <a:pt x="1402" y="379"/>
                    </a:lnTo>
                    <a:lnTo>
                      <a:pt x="1403" y="390"/>
                    </a:lnTo>
                    <a:lnTo>
                      <a:pt x="1404" y="399"/>
                    </a:lnTo>
                    <a:lnTo>
                      <a:pt x="1407" y="408"/>
                    </a:lnTo>
                    <a:lnTo>
                      <a:pt x="1407" y="408"/>
                    </a:lnTo>
                    <a:lnTo>
                      <a:pt x="1409" y="412"/>
                    </a:lnTo>
                    <a:lnTo>
                      <a:pt x="1409" y="418"/>
                    </a:lnTo>
                    <a:lnTo>
                      <a:pt x="1408" y="422"/>
                    </a:lnTo>
                    <a:lnTo>
                      <a:pt x="1406" y="426"/>
                    </a:lnTo>
                    <a:lnTo>
                      <a:pt x="1406" y="426"/>
                    </a:lnTo>
                    <a:lnTo>
                      <a:pt x="1403" y="430"/>
                    </a:lnTo>
                    <a:lnTo>
                      <a:pt x="1399" y="433"/>
                    </a:lnTo>
                    <a:lnTo>
                      <a:pt x="1394" y="435"/>
                    </a:lnTo>
                    <a:lnTo>
                      <a:pt x="1389" y="436"/>
                    </a:lnTo>
                    <a:lnTo>
                      <a:pt x="1389" y="436"/>
                    </a:lnTo>
                    <a:lnTo>
                      <a:pt x="1385" y="435"/>
                    </a:lnTo>
                    <a:lnTo>
                      <a:pt x="1382" y="433"/>
                    </a:lnTo>
                    <a:lnTo>
                      <a:pt x="1379" y="431"/>
                    </a:lnTo>
                    <a:lnTo>
                      <a:pt x="1376" y="427"/>
                    </a:lnTo>
                    <a:lnTo>
                      <a:pt x="1376" y="427"/>
                    </a:lnTo>
                    <a:lnTo>
                      <a:pt x="1373" y="419"/>
                    </a:lnTo>
                    <a:lnTo>
                      <a:pt x="1371" y="411"/>
                    </a:lnTo>
                    <a:lnTo>
                      <a:pt x="1367" y="395"/>
                    </a:lnTo>
                    <a:lnTo>
                      <a:pt x="1365" y="378"/>
                    </a:lnTo>
                    <a:lnTo>
                      <a:pt x="1365" y="363"/>
                    </a:lnTo>
                    <a:lnTo>
                      <a:pt x="1365" y="363"/>
                    </a:lnTo>
                    <a:lnTo>
                      <a:pt x="1363" y="335"/>
                    </a:lnTo>
                    <a:lnTo>
                      <a:pt x="1361" y="321"/>
                    </a:lnTo>
                    <a:lnTo>
                      <a:pt x="1358" y="307"/>
                    </a:lnTo>
                    <a:lnTo>
                      <a:pt x="1358" y="307"/>
                    </a:lnTo>
                    <a:lnTo>
                      <a:pt x="1354" y="297"/>
                    </a:lnTo>
                    <a:lnTo>
                      <a:pt x="1348" y="288"/>
                    </a:lnTo>
                    <a:lnTo>
                      <a:pt x="1340" y="280"/>
                    </a:lnTo>
                    <a:lnTo>
                      <a:pt x="1332" y="271"/>
                    </a:lnTo>
                    <a:lnTo>
                      <a:pt x="1322" y="265"/>
                    </a:lnTo>
                    <a:lnTo>
                      <a:pt x="1311" y="258"/>
                    </a:lnTo>
                    <a:lnTo>
                      <a:pt x="1300" y="253"/>
                    </a:lnTo>
                    <a:lnTo>
                      <a:pt x="1288" y="248"/>
                    </a:lnTo>
                    <a:lnTo>
                      <a:pt x="1275" y="243"/>
                    </a:lnTo>
                    <a:lnTo>
                      <a:pt x="1263" y="240"/>
                    </a:lnTo>
                    <a:lnTo>
                      <a:pt x="1237" y="235"/>
                    </a:lnTo>
                    <a:lnTo>
                      <a:pt x="1211" y="232"/>
                    </a:lnTo>
                    <a:lnTo>
                      <a:pt x="1188" y="231"/>
                    </a:lnTo>
                    <a:lnTo>
                      <a:pt x="1188" y="231"/>
                    </a:lnTo>
                    <a:lnTo>
                      <a:pt x="1181" y="231"/>
                    </a:lnTo>
                    <a:lnTo>
                      <a:pt x="1181" y="231"/>
                    </a:lnTo>
                    <a:lnTo>
                      <a:pt x="1140" y="233"/>
                    </a:lnTo>
                    <a:lnTo>
                      <a:pt x="1101" y="235"/>
                    </a:lnTo>
                    <a:lnTo>
                      <a:pt x="1101" y="235"/>
                    </a:lnTo>
                    <a:lnTo>
                      <a:pt x="1047" y="238"/>
                    </a:lnTo>
                    <a:lnTo>
                      <a:pt x="1019" y="239"/>
                    </a:lnTo>
                    <a:lnTo>
                      <a:pt x="991" y="239"/>
                    </a:lnTo>
                    <a:lnTo>
                      <a:pt x="991" y="239"/>
                    </a:lnTo>
                    <a:lnTo>
                      <a:pt x="975" y="239"/>
                    </a:lnTo>
                    <a:lnTo>
                      <a:pt x="975" y="239"/>
                    </a:lnTo>
                    <a:lnTo>
                      <a:pt x="920" y="239"/>
                    </a:lnTo>
                    <a:lnTo>
                      <a:pt x="872" y="239"/>
                    </a:lnTo>
                    <a:lnTo>
                      <a:pt x="777" y="239"/>
                    </a:lnTo>
                    <a:lnTo>
                      <a:pt x="777" y="239"/>
                    </a:lnTo>
                    <a:lnTo>
                      <a:pt x="771" y="238"/>
                    </a:lnTo>
                    <a:lnTo>
                      <a:pt x="767" y="237"/>
                    </a:lnTo>
                    <a:lnTo>
                      <a:pt x="764" y="234"/>
                    </a:lnTo>
                    <a:lnTo>
                      <a:pt x="762" y="231"/>
                    </a:lnTo>
                    <a:lnTo>
                      <a:pt x="761" y="230"/>
                    </a:lnTo>
                    <a:lnTo>
                      <a:pt x="760" y="229"/>
                    </a:lnTo>
                    <a:lnTo>
                      <a:pt x="760" y="229"/>
                    </a:lnTo>
                    <a:lnTo>
                      <a:pt x="756" y="227"/>
                    </a:lnTo>
                    <a:lnTo>
                      <a:pt x="754" y="223"/>
                    </a:lnTo>
                    <a:lnTo>
                      <a:pt x="753" y="219"/>
                    </a:lnTo>
                    <a:lnTo>
                      <a:pt x="752" y="214"/>
                    </a:lnTo>
                    <a:lnTo>
                      <a:pt x="752" y="214"/>
                    </a:lnTo>
                    <a:lnTo>
                      <a:pt x="752" y="204"/>
                    </a:lnTo>
                    <a:lnTo>
                      <a:pt x="751" y="194"/>
                    </a:lnTo>
                    <a:lnTo>
                      <a:pt x="747" y="174"/>
                    </a:lnTo>
                    <a:lnTo>
                      <a:pt x="740" y="154"/>
                    </a:lnTo>
                    <a:lnTo>
                      <a:pt x="734" y="135"/>
                    </a:lnTo>
                    <a:lnTo>
                      <a:pt x="734" y="135"/>
                    </a:lnTo>
                    <a:lnTo>
                      <a:pt x="727" y="114"/>
                    </a:lnTo>
                    <a:lnTo>
                      <a:pt x="721" y="92"/>
                    </a:lnTo>
                    <a:lnTo>
                      <a:pt x="721" y="92"/>
                    </a:lnTo>
                    <a:lnTo>
                      <a:pt x="719" y="84"/>
                    </a:lnTo>
                    <a:lnTo>
                      <a:pt x="714" y="77"/>
                    </a:lnTo>
                    <a:lnTo>
                      <a:pt x="710" y="69"/>
                    </a:lnTo>
                    <a:lnTo>
                      <a:pt x="705" y="64"/>
                    </a:lnTo>
                    <a:lnTo>
                      <a:pt x="699" y="59"/>
                    </a:lnTo>
                    <a:lnTo>
                      <a:pt x="693" y="55"/>
                    </a:lnTo>
                    <a:lnTo>
                      <a:pt x="686" y="52"/>
                    </a:lnTo>
                    <a:lnTo>
                      <a:pt x="679" y="49"/>
                    </a:lnTo>
                    <a:lnTo>
                      <a:pt x="664" y="46"/>
                    </a:lnTo>
                    <a:lnTo>
                      <a:pt x="647" y="43"/>
                    </a:lnTo>
                    <a:lnTo>
                      <a:pt x="631" y="42"/>
                    </a:lnTo>
                    <a:lnTo>
                      <a:pt x="615" y="42"/>
                    </a:lnTo>
                    <a:lnTo>
                      <a:pt x="605" y="42"/>
                    </a:lnTo>
                    <a:lnTo>
                      <a:pt x="605" y="42"/>
                    </a:lnTo>
                    <a:lnTo>
                      <a:pt x="530" y="41"/>
                    </a:lnTo>
                    <a:lnTo>
                      <a:pt x="528" y="40"/>
                    </a:lnTo>
                    <a:lnTo>
                      <a:pt x="528" y="40"/>
                    </a:lnTo>
                    <a:lnTo>
                      <a:pt x="476" y="39"/>
                    </a:lnTo>
                    <a:lnTo>
                      <a:pt x="424" y="39"/>
                    </a:lnTo>
                    <a:lnTo>
                      <a:pt x="424" y="39"/>
                    </a:lnTo>
                    <a:lnTo>
                      <a:pt x="374" y="39"/>
                    </a:lnTo>
                    <a:lnTo>
                      <a:pt x="329" y="41"/>
                    </a:lnTo>
                    <a:lnTo>
                      <a:pt x="324" y="42"/>
                    </a:lnTo>
                    <a:lnTo>
                      <a:pt x="323" y="47"/>
                    </a:lnTo>
                    <a:lnTo>
                      <a:pt x="323" y="47"/>
                    </a:lnTo>
                    <a:lnTo>
                      <a:pt x="320" y="66"/>
                    </a:lnTo>
                    <a:lnTo>
                      <a:pt x="316" y="87"/>
                    </a:lnTo>
                    <a:lnTo>
                      <a:pt x="308" y="126"/>
                    </a:lnTo>
                    <a:lnTo>
                      <a:pt x="308" y="127"/>
                    </a:lnTo>
                    <a:lnTo>
                      <a:pt x="308" y="127"/>
                    </a:lnTo>
                    <a:lnTo>
                      <a:pt x="302" y="153"/>
                    </a:lnTo>
                    <a:lnTo>
                      <a:pt x="302" y="153"/>
                    </a:lnTo>
                    <a:lnTo>
                      <a:pt x="300" y="162"/>
                    </a:lnTo>
                    <a:lnTo>
                      <a:pt x="298" y="168"/>
                    </a:lnTo>
                    <a:lnTo>
                      <a:pt x="292" y="178"/>
                    </a:lnTo>
                    <a:lnTo>
                      <a:pt x="292" y="178"/>
                    </a:lnTo>
                    <a:lnTo>
                      <a:pt x="287" y="184"/>
                    </a:lnTo>
                    <a:lnTo>
                      <a:pt x="283" y="193"/>
                    </a:lnTo>
                    <a:lnTo>
                      <a:pt x="283" y="193"/>
                    </a:lnTo>
                    <a:lnTo>
                      <a:pt x="274" y="214"/>
                    </a:lnTo>
                    <a:lnTo>
                      <a:pt x="274" y="214"/>
                    </a:lnTo>
                    <a:lnTo>
                      <a:pt x="267" y="232"/>
                    </a:lnTo>
                    <a:lnTo>
                      <a:pt x="266" y="234"/>
                    </a:lnTo>
                    <a:lnTo>
                      <a:pt x="267" y="235"/>
                    </a:lnTo>
                    <a:lnTo>
                      <a:pt x="267" y="235"/>
                    </a:lnTo>
                    <a:lnTo>
                      <a:pt x="268" y="239"/>
                    </a:lnTo>
                    <a:lnTo>
                      <a:pt x="267" y="245"/>
                    </a:lnTo>
                    <a:lnTo>
                      <a:pt x="266" y="248"/>
                    </a:lnTo>
                    <a:lnTo>
                      <a:pt x="264" y="252"/>
                    </a:lnTo>
                    <a:lnTo>
                      <a:pt x="264" y="252"/>
                    </a:lnTo>
                    <a:lnTo>
                      <a:pt x="262" y="255"/>
                    </a:lnTo>
                    <a:lnTo>
                      <a:pt x="258" y="256"/>
                    </a:lnTo>
                    <a:lnTo>
                      <a:pt x="254" y="258"/>
                    </a:lnTo>
                    <a:lnTo>
                      <a:pt x="250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1" y="258"/>
                    </a:lnTo>
                    <a:lnTo>
                      <a:pt x="241" y="258"/>
                    </a:lnTo>
                    <a:lnTo>
                      <a:pt x="240" y="258"/>
                    </a:lnTo>
                    <a:lnTo>
                      <a:pt x="240" y="258"/>
                    </a:lnTo>
                    <a:lnTo>
                      <a:pt x="208" y="255"/>
                    </a:lnTo>
                    <a:lnTo>
                      <a:pt x="208" y="255"/>
                    </a:lnTo>
                    <a:lnTo>
                      <a:pt x="175" y="252"/>
                    </a:lnTo>
                    <a:lnTo>
                      <a:pt x="157" y="251"/>
                    </a:lnTo>
                    <a:lnTo>
                      <a:pt x="140" y="250"/>
                    </a:lnTo>
                    <a:lnTo>
                      <a:pt x="140" y="250"/>
                    </a:lnTo>
                    <a:lnTo>
                      <a:pt x="127" y="251"/>
                    </a:lnTo>
                    <a:lnTo>
                      <a:pt x="113" y="252"/>
                    </a:lnTo>
                    <a:lnTo>
                      <a:pt x="101" y="254"/>
                    </a:lnTo>
                    <a:lnTo>
                      <a:pt x="91" y="256"/>
                    </a:lnTo>
                    <a:lnTo>
                      <a:pt x="80" y="259"/>
                    </a:lnTo>
                    <a:lnTo>
                      <a:pt x="72" y="264"/>
                    </a:lnTo>
                    <a:lnTo>
                      <a:pt x="65" y="268"/>
                    </a:lnTo>
                    <a:lnTo>
                      <a:pt x="58" y="275"/>
                    </a:lnTo>
                    <a:lnTo>
                      <a:pt x="58" y="275"/>
                    </a:lnTo>
                    <a:lnTo>
                      <a:pt x="53" y="280"/>
                    </a:lnTo>
                    <a:lnTo>
                      <a:pt x="49" y="286"/>
                    </a:lnTo>
                    <a:lnTo>
                      <a:pt x="46" y="292"/>
                    </a:lnTo>
                    <a:lnTo>
                      <a:pt x="44" y="298"/>
                    </a:lnTo>
                    <a:lnTo>
                      <a:pt x="42" y="306"/>
                    </a:lnTo>
                    <a:lnTo>
                      <a:pt x="41" y="314"/>
                    </a:lnTo>
                    <a:lnTo>
                      <a:pt x="40" y="322"/>
                    </a:lnTo>
                    <a:lnTo>
                      <a:pt x="40" y="332"/>
                    </a:lnTo>
                    <a:lnTo>
                      <a:pt x="41" y="368"/>
                    </a:lnTo>
                    <a:lnTo>
                      <a:pt x="41" y="368"/>
                    </a:lnTo>
                    <a:lnTo>
                      <a:pt x="44" y="483"/>
                    </a:lnTo>
                    <a:lnTo>
                      <a:pt x="46" y="541"/>
                    </a:lnTo>
                    <a:lnTo>
                      <a:pt x="46" y="599"/>
                    </a:lnTo>
                    <a:lnTo>
                      <a:pt x="46" y="599"/>
                    </a:lnTo>
                    <a:lnTo>
                      <a:pt x="46" y="658"/>
                    </a:lnTo>
                    <a:lnTo>
                      <a:pt x="48" y="720"/>
                    </a:lnTo>
                    <a:lnTo>
                      <a:pt x="50" y="783"/>
                    </a:lnTo>
                    <a:lnTo>
                      <a:pt x="53" y="850"/>
                    </a:lnTo>
                    <a:lnTo>
                      <a:pt x="53" y="850"/>
                    </a:lnTo>
                    <a:lnTo>
                      <a:pt x="55" y="893"/>
                    </a:lnTo>
                    <a:lnTo>
                      <a:pt x="55" y="893"/>
                    </a:lnTo>
                    <a:lnTo>
                      <a:pt x="56" y="932"/>
                    </a:lnTo>
                    <a:lnTo>
                      <a:pt x="59" y="972"/>
                    </a:lnTo>
                    <a:lnTo>
                      <a:pt x="59" y="972"/>
                    </a:lnTo>
                    <a:lnTo>
                      <a:pt x="59" y="985"/>
                    </a:lnTo>
                    <a:lnTo>
                      <a:pt x="59" y="996"/>
                    </a:lnTo>
                    <a:lnTo>
                      <a:pt x="56" y="1019"/>
                    </a:lnTo>
                    <a:lnTo>
                      <a:pt x="56" y="1019"/>
                    </a:lnTo>
                    <a:lnTo>
                      <a:pt x="53" y="1035"/>
                    </a:lnTo>
                    <a:lnTo>
                      <a:pt x="52" y="1052"/>
                    </a:lnTo>
                    <a:lnTo>
                      <a:pt x="52" y="1052"/>
                    </a:lnTo>
                    <a:lnTo>
                      <a:pt x="52" y="1053"/>
                    </a:lnTo>
                    <a:lnTo>
                      <a:pt x="52" y="1053"/>
                    </a:lnTo>
                    <a:lnTo>
                      <a:pt x="53" y="1076"/>
                    </a:lnTo>
                    <a:lnTo>
                      <a:pt x="56" y="1097"/>
                    </a:lnTo>
                    <a:lnTo>
                      <a:pt x="58" y="1106"/>
                    </a:lnTo>
                    <a:lnTo>
                      <a:pt x="61" y="1115"/>
                    </a:lnTo>
                    <a:lnTo>
                      <a:pt x="65" y="1123"/>
                    </a:lnTo>
                    <a:lnTo>
                      <a:pt x="69" y="1132"/>
                    </a:lnTo>
                    <a:lnTo>
                      <a:pt x="73" y="1139"/>
                    </a:lnTo>
                    <a:lnTo>
                      <a:pt x="79" y="1145"/>
                    </a:lnTo>
                    <a:lnTo>
                      <a:pt x="85" y="1151"/>
                    </a:lnTo>
                    <a:lnTo>
                      <a:pt x="93" y="1157"/>
                    </a:lnTo>
                    <a:lnTo>
                      <a:pt x="101" y="1162"/>
                    </a:lnTo>
                    <a:lnTo>
                      <a:pt x="110" y="1166"/>
                    </a:lnTo>
                    <a:lnTo>
                      <a:pt x="122" y="1169"/>
                    </a:lnTo>
                    <a:lnTo>
                      <a:pt x="133" y="1171"/>
                    </a:lnTo>
                    <a:lnTo>
                      <a:pt x="133" y="1171"/>
                    </a:lnTo>
                    <a:lnTo>
                      <a:pt x="175" y="1178"/>
                    </a:lnTo>
                    <a:lnTo>
                      <a:pt x="211" y="1183"/>
                    </a:lnTo>
                    <a:lnTo>
                      <a:pt x="246" y="1186"/>
                    </a:lnTo>
                    <a:lnTo>
                      <a:pt x="279" y="1186"/>
                    </a:lnTo>
                    <a:lnTo>
                      <a:pt x="279" y="1186"/>
                    </a:lnTo>
                    <a:lnTo>
                      <a:pt x="311" y="1187"/>
                    </a:lnTo>
                    <a:lnTo>
                      <a:pt x="342" y="1188"/>
                    </a:lnTo>
                    <a:lnTo>
                      <a:pt x="342" y="1188"/>
                    </a:lnTo>
                    <a:lnTo>
                      <a:pt x="376" y="1189"/>
                    </a:lnTo>
                    <a:lnTo>
                      <a:pt x="409" y="1190"/>
                    </a:lnTo>
                    <a:lnTo>
                      <a:pt x="409" y="1190"/>
                    </a:lnTo>
                    <a:lnTo>
                      <a:pt x="440" y="1189"/>
                    </a:lnTo>
                    <a:lnTo>
                      <a:pt x="440" y="1189"/>
                    </a:lnTo>
                    <a:lnTo>
                      <a:pt x="472" y="1187"/>
                    </a:lnTo>
                    <a:lnTo>
                      <a:pt x="504" y="1184"/>
                    </a:lnTo>
                    <a:lnTo>
                      <a:pt x="504" y="1184"/>
                    </a:lnTo>
                    <a:lnTo>
                      <a:pt x="552" y="1180"/>
                    </a:lnTo>
                    <a:lnTo>
                      <a:pt x="576" y="1178"/>
                    </a:lnTo>
                    <a:lnTo>
                      <a:pt x="599" y="1178"/>
                    </a:lnTo>
                    <a:lnTo>
                      <a:pt x="599" y="1178"/>
                    </a:lnTo>
                    <a:lnTo>
                      <a:pt x="612" y="1178"/>
                    </a:lnTo>
                    <a:lnTo>
                      <a:pt x="612" y="1178"/>
                    </a:lnTo>
                    <a:lnTo>
                      <a:pt x="691" y="1179"/>
                    </a:lnTo>
                    <a:lnTo>
                      <a:pt x="784" y="1180"/>
                    </a:lnTo>
                    <a:lnTo>
                      <a:pt x="784" y="1180"/>
                    </a:lnTo>
                    <a:lnTo>
                      <a:pt x="873" y="1179"/>
                    </a:lnTo>
                    <a:lnTo>
                      <a:pt x="880" y="1179"/>
                    </a:lnTo>
                    <a:lnTo>
                      <a:pt x="880" y="1179"/>
                    </a:lnTo>
                    <a:lnTo>
                      <a:pt x="976" y="1179"/>
                    </a:lnTo>
                    <a:lnTo>
                      <a:pt x="976" y="1179"/>
                    </a:lnTo>
                    <a:lnTo>
                      <a:pt x="1009" y="1179"/>
                    </a:lnTo>
                    <a:lnTo>
                      <a:pt x="1011" y="1179"/>
                    </a:lnTo>
                    <a:lnTo>
                      <a:pt x="1011" y="1179"/>
                    </a:lnTo>
                    <a:lnTo>
                      <a:pt x="1041" y="1179"/>
                    </a:lnTo>
                    <a:lnTo>
                      <a:pt x="1041" y="1179"/>
                    </a:lnTo>
                    <a:lnTo>
                      <a:pt x="1084" y="1180"/>
                    </a:lnTo>
                    <a:lnTo>
                      <a:pt x="1107" y="1181"/>
                    </a:lnTo>
                    <a:lnTo>
                      <a:pt x="1130" y="1184"/>
                    </a:lnTo>
                    <a:lnTo>
                      <a:pt x="1130" y="1184"/>
                    </a:lnTo>
                    <a:lnTo>
                      <a:pt x="1159" y="1187"/>
                    </a:lnTo>
                    <a:lnTo>
                      <a:pt x="1174" y="1188"/>
                    </a:lnTo>
                    <a:lnTo>
                      <a:pt x="1189" y="1188"/>
                    </a:lnTo>
                    <a:lnTo>
                      <a:pt x="1189" y="1188"/>
                    </a:lnTo>
                    <a:lnTo>
                      <a:pt x="1208" y="1188"/>
                    </a:lnTo>
                    <a:lnTo>
                      <a:pt x="1208" y="1188"/>
                    </a:lnTo>
                    <a:lnTo>
                      <a:pt x="1210" y="1188"/>
                    </a:lnTo>
                    <a:lnTo>
                      <a:pt x="1210" y="1188"/>
                    </a:lnTo>
                    <a:lnTo>
                      <a:pt x="1219" y="1188"/>
                    </a:lnTo>
                    <a:lnTo>
                      <a:pt x="1219" y="1188"/>
                    </a:lnTo>
                    <a:lnTo>
                      <a:pt x="1237" y="1189"/>
                    </a:lnTo>
                    <a:lnTo>
                      <a:pt x="1237" y="1189"/>
                    </a:lnTo>
                    <a:lnTo>
                      <a:pt x="1248" y="1188"/>
                    </a:lnTo>
                    <a:lnTo>
                      <a:pt x="1255" y="1187"/>
                    </a:lnTo>
                    <a:lnTo>
                      <a:pt x="1260" y="1185"/>
                    </a:lnTo>
                    <a:lnTo>
                      <a:pt x="1262" y="1183"/>
                    </a:lnTo>
                    <a:lnTo>
                      <a:pt x="1262" y="1183"/>
                    </a:lnTo>
                    <a:lnTo>
                      <a:pt x="1265" y="1178"/>
                    </a:lnTo>
                    <a:lnTo>
                      <a:pt x="1268" y="1176"/>
                    </a:lnTo>
                    <a:lnTo>
                      <a:pt x="1272" y="1174"/>
                    </a:lnTo>
                    <a:lnTo>
                      <a:pt x="1276" y="1173"/>
                    </a:lnTo>
                    <a:lnTo>
                      <a:pt x="1276" y="1173"/>
                    </a:lnTo>
                    <a:lnTo>
                      <a:pt x="1281" y="1174"/>
                    </a:lnTo>
                    <a:lnTo>
                      <a:pt x="1287" y="1176"/>
                    </a:lnTo>
                    <a:lnTo>
                      <a:pt x="1291" y="1179"/>
                    </a:lnTo>
                    <a:lnTo>
                      <a:pt x="1294" y="1184"/>
                    </a:lnTo>
                    <a:lnTo>
                      <a:pt x="1294" y="1184"/>
                    </a:lnTo>
                    <a:lnTo>
                      <a:pt x="1295" y="1188"/>
                    </a:lnTo>
                    <a:lnTo>
                      <a:pt x="1296" y="1192"/>
                    </a:lnTo>
                    <a:lnTo>
                      <a:pt x="1295" y="1196"/>
                    </a:lnTo>
                    <a:lnTo>
                      <a:pt x="1293" y="1200"/>
                    </a:lnTo>
                    <a:lnTo>
                      <a:pt x="1293" y="1200"/>
                    </a:lnTo>
                    <a:lnTo>
                      <a:pt x="1290" y="1204"/>
                    </a:lnTo>
                    <a:lnTo>
                      <a:pt x="1287" y="1208"/>
                    </a:lnTo>
                    <a:lnTo>
                      <a:pt x="1279" y="1215"/>
                    </a:lnTo>
                    <a:lnTo>
                      <a:pt x="1270" y="1219"/>
                    </a:lnTo>
                    <a:lnTo>
                      <a:pt x="1261" y="1223"/>
                    </a:lnTo>
                    <a:lnTo>
                      <a:pt x="1251" y="1225"/>
                    </a:lnTo>
                    <a:lnTo>
                      <a:pt x="1241" y="1226"/>
                    </a:lnTo>
                    <a:lnTo>
                      <a:pt x="1221" y="1227"/>
                    </a:lnTo>
                    <a:lnTo>
                      <a:pt x="1221" y="1227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Freeform 1010"/>
              <p:cNvSpPr/>
              <p:nvPr/>
            </p:nvSpPr>
            <p:spPr bwMode="auto">
              <a:xfrm>
                <a:off x="4127500" y="2363788"/>
                <a:ext cx="822325" cy="422275"/>
              </a:xfrm>
              <a:custGeom>
                <a:cxnLst>
                  <a:cxn ang="0">
                    <a:pos x="1224" y="794"/>
                  </a:cxn>
                  <a:cxn ang="0">
                    <a:pos x="1217" y="774"/>
                  </a:cxn>
                  <a:cxn ang="0">
                    <a:pos x="1226" y="760"/>
                  </a:cxn>
                  <a:cxn ang="0">
                    <a:pos x="1240" y="724"/>
                  </a:cxn>
                  <a:cxn ang="0">
                    <a:pos x="1256" y="649"/>
                  </a:cxn>
                  <a:cxn ang="0">
                    <a:pos x="1286" y="584"/>
                  </a:cxn>
                  <a:cxn ang="0">
                    <a:pos x="1313" y="525"/>
                  </a:cxn>
                  <a:cxn ang="0">
                    <a:pos x="1351" y="435"/>
                  </a:cxn>
                  <a:cxn ang="0">
                    <a:pos x="1404" y="353"/>
                  </a:cxn>
                  <a:cxn ang="0">
                    <a:pos x="1460" y="252"/>
                  </a:cxn>
                  <a:cxn ang="0">
                    <a:pos x="1509" y="131"/>
                  </a:cxn>
                  <a:cxn ang="0">
                    <a:pos x="1516" y="71"/>
                  </a:cxn>
                  <a:cxn ang="0">
                    <a:pos x="1506" y="49"/>
                  </a:cxn>
                  <a:cxn ang="0">
                    <a:pos x="1465" y="35"/>
                  </a:cxn>
                  <a:cxn ang="0">
                    <a:pos x="1425" y="37"/>
                  </a:cxn>
                  <a:cxn ang="0">
                    <a:pos x="781" y="47"/>
                  </a:cxn>
                  <a:cxn ang="0">
                    <a:pos x="307" y="65"/>
                  </a:cxn>
                  <a:cxn ang="0">
                    <a:pos x="295" y="101"/>
                  </a:cxn>
                  <a:cxn ang="0">
                    <a:pos x="257" y="189"/>
                  </a:cxn>
                  <a:cxn ang="0">
                    <a:pos x="245" y="243"/>
                  </a:cxn>
                  <a:cxn ang="0">
                    <a:pos x="228" y="311"/>
                  </a:cxn>
                  <a:cxn ang="0">
                    <a:pos x="196" y="371"/>
                  </a:cxn>
                  <a:cxn ang="0">
                    <a:pos x="150" y="466"/>
                  </a:cxn>
                  <a:cxn ang="0">
                    <a:pos x="135" y="518"/>
                  </a:cxn>
                  <a:cxn ang="0">
                    <a:pos x="104" y="613"/>
                  </a:cxn>
                  <a:cxn ang="0">
                    <a:pos x="74" y="660"/>
                  </a:cxn>
                  <a:cxn ang="0">
                    <a:pos x="52" y="709"/>
                  </a:cxn>
                  <a:cxn ang="0">
                    <a:pos x="36" y="756"/>
                  </a:cxn>
                  <a:cxn ang="0">
                    <a:pos x="32" y="773"/>
                  </a:cxn>
                  <a:cxn ang="0">
                    <a:pos x="17" y="780"/>
                  </a:cxn>
                  <a:cxn ang="0">
                    <a:pos x="4" y="774"/>
                  </a:cxn>
                  <a:cxn ang="0">
                    <a:pos x="0" y="762"/>
                  </a:cxn>
                  <a:cxn ang="0">
                    <a:pos x="13" y="713"/>
                  </a:cxn>
                  <a:cxn ang="0">
                    <a:pos x="42" y="646"/>
                  </a:cxn>
                  <a:cxn ang="0">
                    <a:pos x="79" y="583"/>
                  </a:cxn>
                  <a:cxn ang="0">
                    <a:pos x="98" y="520"/>
                  </a:cxn>
                  <a:cxn ang="0">
                    <a:pos x="128" y="431"/>
                  </a:cxn>
                  <a:cxn ang="0">
                    <a:pos x="164" y="359"/>
                  </a:cxn>
                  <a:cxn ang="0">
                    <a:pos x="198" y="289"/>
                  </a:cxn>
                  <a:cxn ang="0">
                    <a:pos x="212" y="219"/>
                  </a:cxn>
                  <a:cxn ang="0">
                    <a:pos x="237" y="133"/>
                  </a:cxn>
                  <a:cxn ang="0">
                    <a:pos x="265" y="77"/>
                  </a:cxn>
                  <a:cxn ang="0">
                    <a:pos x="276" y="43"/>
                  </a:cxn>
                  <a:cxn ang="0">
                    <a:pos x="303" y="24"/>
                  </a:cxn>
                  <a:cxn ang="0">
                    <a:pos x="375" y="18"/>
                  </a:cxn>
                  <a:cxn ang="0">
                    <a:pos x="411" y="13"/>
                  </a:cxn>
                  <a:cxn ang="0">
                    <a:pos x="479" y="13"/>
                  </a:cxn>
                  <a:cxn ang="0">
                    <a:pos x="668" y="15"/>
                  </a:cxn>
                  <a:cxn ang="0">
                    <a:pos x="1159" y="4"/>
                  </a:cxn>
                  <a:cxn ang="0">
                    <a:pos x="1375" y="1"/>
                  </a:cxn>
                  <a:cxn ang="0">
                    <a:pos x="1481" y="2"/>
                  </a:cxn>
                  <a:cxn ang="0">
                    <a:pos x="1535" y="17"/>
                  </a:cxn>
                  <a:cxn ang="0">
                    <a:pos x="1547" y="34"/>
                  </a:cxn>
                  <a:cxn ang="0">
                    <a:pos x="1550" y="109"/>
                  </a:cxn>
                  <a:cxn ang="0">
                    <a:pos x="1516" y="216"/>
                  </a:cxn>
                  <a:cxn ang="0">
                    <a:pos x="1472" y="303"/>
                  </a:cxn>
                  <a:cxn ang="0">
                    <a:pos x="1406" y="412"/>
                  </a:cxn>
                  <a:cxn ang="0">
                    <a:pos x="1362" y="503"/>
                  </a:cxn>
                  <a:cxn ang="0">
                    <a:pos x="1315" y="608"/>
                  </a:cxn>
                  <a:cxn ang="0">
                    <a:pos x="1277" y="715"/>
                  </a:cxn>
                  <a:cxn ang="0">
                    <a:pos x="1261" y="773"/>
                  </a:cxn>
                  <a:cxn ang="0">
                    <a:pos x="1244" y="796"/>
                  </a:cxn>
                </a:cxnLst>
                <a:rect b="b" l="0" r="r" t="0"/>
                <a:pathLst>
                  <a:path h="798" w="1553">
                    <a:moveTo>
                      <a:pt x="1235" y="798"/>
                    </a:moveTo>
                    <a:lnTo>
                      <a:pt x="1235" y="798"/>
                    </a:lnTo>
                    <a:lnTo>
                      <a:pt x="1229" y="797"/>
                    </a:lnTo>
                    <a:lnTo>
                      <a:pt x="1226" y="796"/>
                    </a:lnTo>
                    <a:lnTo>
                      <a:pt x="1224" y="794"/>
                    </a:lnTo>
                    <a:lnTo>
                      <a:pt x="1220" y="792"/>
                    </a:lnTo>
                    <a:lnTo>
                      <a:pt x="1219" y="789"/>
                    </a:lnTo>
                    <a:lnTo>
                      <a:pt x="1217" y="786"/>
                    </a:lnTo>
                    <a:lnTo>
                      <a:pt x="1217" y="781"/>
                    </a:lnTo>
                    <a:lnTo>
                      <a:pt x="1217" y="774"/>
                    </a:lnTo>
                    <a:lnTo>
                      <a:pt x="1217" y="774"/>
                    </a:lnTo>
                    <a:lnTo>
                      <a:pt x="1218" y="770"/>
                    </a:lnTo>
                    <a:lnTo>
                      <a:pt x="1219" y="766"/>
                    </a:lnTo>
                    <a:lnTo>
                      <a:pt x="1222" y="763"/>
                    </a:lnTo>
                    <a:lnTo>
                      <a:pt x="1226" y="760"/>
                    </a:lnTo>
                    <a:lnTo>
                      <a:pt x="1228" y="759"/>
                    </a:lnTo>
                    <a:lnTo>
                      <a:pt x="1229" y="757"/>
                    </a:lnTo>
                    <a:lnTo>
                      <a:pt x="1229" y="757"/>
                    </a:lnTo>
                    <a:lnTo>
                      <a:pt x="1235" y="741"/>
                    </a:lnTo>
                    <a:lnTo>
                      <a:pt x="1240" y="724"/>
                    </a:lnTo>
                    <a:lnTo>
                      <a:pt x="1244" y="705"/>
                    </a:lnTo>
                    <a:lnTo>
                      <a:pt x="1248" y="686"/>
                    </a:lnTo>
                    <a:lnTo>
                      <a:pt x="1248" y="686"/>
                    </a:lnTo>
                    <a:lnTo>
                      <a:pt x="1251" y="667"/>
                    </a:lnTo>
                    <a:lnTo>
                      <a:pt x="1256" y="649"/>
                    </a:lnTo>
                    <a:lnTo>
                      <a:pt x="1256" y="649"/>
                    </a:lnTo>
                    <a:lnTo>
                      <a:pt x="1262" y="632"/>
                    </a:lnTo>
                    <a:lnTo>
                      <a:pt x="1269" y="616"/>
                    </a:lnTo>
                    <a:lnTo>
                      <a:pt x="1277" y="599"/>
                    </a:lnTo>
                    <a:lnTo>
                      <a:pt x="1286" y="584"/>
                    </a:lnTo>
                    <a:lnTo>
                      <a:pt x="1286" y="584"/>
                    </a:lnTo>
                    <a:lnTo>
                      <a:pt x="1294" y="566"/>
                    </a:lnTo>
                    <a:lnTo>
                      <a:pt x="1302" y="549"/>
                    </a:lnTo>
                    <a:lnTo>
                      <a:pt x="1302" y="549"/>
                    </a:lnTo>
                    <a:lnTo>
                      <a:pt x="1313" y="525"/>
                    </a:lnTo>
                    <a:lnTo>
                      <a:pt x="1323" y="500"/>
                    </a:lnTo>
                    <a:lnTo>
                      <a:pt x="1323" y="500"/>
                    </a:lnTo>
                    <a:lnTo>
                      <a:pt x="1336" y="468"/>
                    </a:lnTo>
                    <a:lnTo>
                      <a:pt x="1351" y="435"/>
                    </a:lnTo>
                    <a:lnTo>
                      <a:pt x="1351" y="435"/>
                    </a:lnTo>
                    <a:lnTo>
                      <a:pt x="1359" y="421"/>
                    </a:lnTo>
                    <a:lnTo>
                      <a:pt x="1368" y="405"/>
                    </a:lnTo>
                    <a:lnTo>
                      <a:pt x="1387" y="377"/>
                    </a:lnTo>
                    <a:lnTo>
                      <a:pt x="1387" y="377"/>
                    </a:lnTo>
                    <a:lnTo>
                      <a:pt x="1404" y="353"/>
                    </a:lnTo>
                    <a:lnTo>
                      <a:pt x="1411" y="340"/>
                    </a:lnTo>
                    <a:lnTo>
                      <a:pt x="1419" y="328"/>
                    </a:lnTo>
                    <a:lnTo>
                      <a:pt x="1430" y="307"/>
                    </a:lnTo>
                    <a:lnTo>
                      <a:pt x="1430" y="307"/>
                    </a:lnTo>
                    <a:lnTo>
                      <a:pt x="1460" y="252"/>
                    </a:lnTo>
                    <a:lnTo>
                      <a:pt x="1474" y="222"/>
                    </a:lnTo>
                    <a:lnTo>
                      <a:pt x="1488" y="192"/>
                    </a:lnTo>
                    <a:lnTo>
                      <a:pt x="1499" y="162"/>
                    </a:lnTo>
                    <a:lnTo>
                      <a:pt x="1504" y="146"/>
                    </a:lnTo>
                    <a:lnTo>
                      <a:pt x="1509" y="131"/>
                    </a:lnTo>
                    <a:lnTo>
                      <a:pt x="1512" y="116"/>
                    </a:lnTo>
                    <a:lnTo>
                      <a:pt x="1514" y="101"/>
                    </a:lnTo>
                    <a:lnTo>
                      <a:pt x="1515" y="85"/>
                    </a:lnTo>
                    <a:lnTo>
                      <a:pt x="1516" y="71"/>
                    </a:lnTo>
                    <a:lnTo>
                      <a:pt x="1516" y="71"/>
                    </a:lnTo>
                    <a:lnTo>
                      <a:pt x="1515" y="65"/>
                    </a:lnTo>
                    <a:lnTo>
                      <a:pt x="1514" y="60"/>
                    </a:lnTo>
                    <a:lnTo>
                      <a:pt x="1512" y="56"/>
                    </a:lnTo>
                    <a:lnTo>
                      <a:pt x="1510" y="52"/>
                    </a:lnTo>
                    <a:lnTo>
                      <a:pt x="1506" y="49"/>
                    </a:lnTo>
                    <a:lnTo>
                      <a:pt x="1503" y="46"/>
                    </a:lnTo>
                    <a:lnTo>
                      <a:pt x="1495" y="42"/>
                    </a:lnTo>
                    <a:lnTo>
                      <a:pt x="1486" y="38"/>
                    </a:lnTo>
                    <a:lnTo>
                      <a:pt x="1475" y="36"/>
                    </a:lnTo>
                    <a:lnTo>
                      <a:pt x="1465" y="35"/>
                    </a:lnTo>
                    <a:lnTo>
                      <a:pt x="1456" y="35"/>
                    </a:lnTo>
                    <a:lnTo>
                      <a:pt x="1456" y="35"/>
                    </a:lnTo>
                    <a:lnTo>
                      <a:pt x="1439" y="36"/>
                    </a:lnTo>
                    <a:lnTo>
                      <a:pt x="1425" y="37"/>
                    </a:lnTo>
                    <a:lnTo>
                      <a:pt x="1425" y="37"/>
                    </a:lnTo>
                    <a:lnTo>
                      <a:pt x="1404" y="37"/>
                    </a:lnTo>
                    <a:lnTo>
                      <a:pt x="1272" y="37"/>
                    </a:lnTo>
                    <a:lnTo>
                      <a:pt x="1272" y="37"/>
                    </a:lnTo>
                    <a:lnTo>
                      <a:pt x="1092" y="41"/>
                    </a:lnTo>
                    <a:lnTo>
                      <a:pt x="781" y="47"/>
                    </a:lnTo>
                    <a:lnTo>
                      <a:pt x="314" y="57"/>
                    </a:lnTo>
                    <a:lnTo>
                      <a:pt x="309" y="57"/>
                    </a:lnTo>
                    <a:lnTo>
                      <a:pt x="308" y="61"/>
                    </a:lnTo>
                    <a:lnTo>
                      <a:pt x="308" y="61"/>
                    </a:lnTo>
                    <a:lnTo>
                      <a:pt x="307" y="65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1" y="83"/>
                    </a:lnTo>
                    <a:lnTo>
                      <a:pt x="295" y="101"/>
                    </a:lnTo>
                    <a:lnTo>
                      <a:pt x="280" y="134"/>
                    </a:lnTo>
                    <a:lnTo>
                      <a:pt x="280" y="134"/>
                    </a:lnTo>
                    <a:lnTo>
                      <a:pt x="272" y="151"/>
                    </a:lnTo>
                    <a:lnTo>
                      <a:pt x="264" y="170"/>
                    </a:lnTo>
                    <a:lnTo>
                      <a:pt x="257" y="189"/>
                    </a:lnTo>
                    <a:lnTo>
                      <a:pt x="251" y="207"/>
                    </a:lnTo>
                    <a:lnTo>
                      <a:pt x="251" y="207"/>
                    </a:lnTo>
                    <a:lnTo>
                      <a:pt x="248" y="225"/>
                    </a:lnTo>
                    <a:lnTo>
                      <a:pt x="245" y="243"/>
                    </a:lnTo>
                    <a:lnTo>
                      <a:pt x="245" y="243"/>
                    </a:lnTo>
                    <a:lnTo>
                      <a:pt x="241" y="272"/>
                    </a:lnTo>
                    <a:lnTo>
                      <a:pt x="238" y="285"/>
                    </a:lnTo>
                    <a:lnTo>
                      <a:pt x="234" y="299"/>
                    </a:lnTo>
                    <a:lnTo>
                      <a:pt x="234" y="299"/>
                    </a:lnTo>
                    <a:lnTo>
                      <a:pt x="228" y="311"/>
                    </a:lnTo>
                    <a:lnTo>
                      <a:pt x="222" y="322"/>
                    </a:lnTo>
                    <a:lnTo>
                      <a:pt x="210" y="345"/>
                    </a:lnTo>
                    <a:lnTo>
                      <a:pt x="210" y="345"/>
                    </a:lnTo>
                    <a:lnTo>
                      <a:pt x="196" y="371"/>
                    </a:lnTo>
                    <a:lnTo>
                      <a:pt x="196" y="371"/>
                    </a:lnTo>
                    <a:lnTo>
                      <a:pt x="182" y="400"/>
                    </a:lnTo>
                    <a:lnTo>
                      <a:pt x="182" y="400"/>
                    </a:lnTo>
                    <a:lnTo>
                      <a:pt x="171" y="422"/>
                    </a:lnTo>
                    <a:lnTo>
                      <a:pt x="159" y="444"/>
                    </a:lnTo>
                    <a:lnTo>
                      <a:pt x="150" y="466"/>
                    </a:lnTo>
                    <a:lnTo>
                      <a:pt x="146" y="477"/>
                    </a:lnTo>
                    <a:lnTo>
                      <a:pt x="143" y="487"/>
                    </a:lnTo>
                    <a:lnTo>
                      <a:pt x="143" y="487"/>
                    </a:lnTo>
                    <a:lnTo>
                      <a:pt x="135" y="518"/>
                    </a:lnTo>
                    <a:lnTo>
                      <a:pt x="135" y="518"/>
                    </a:lnTo>
                    <a:lnTo>
                      <a:pt x="126" y="553"/>
                    </a:lnTo>
                    <a:lnTo>
                      <a:pt x="116" y="588"/>
                    </a:lnTo>
                    <a:lnTo>
                      <a:pt x="116" y="588"/>
                    </a:lnTo>
                    <a:lnTo>
                      <a:pt x="110" y="600"/>
                    </a:lnTo>
                    <a:lnTo>
                      <a:pt x="104" y="613"/>
                    </a:lnTo>
                    <a:lnTo>
                      <a:pt x="97" y="625"/>
                    </a:lnTo>
                    <a:lnTo>
                      <a:pt x="89" y="637"/>
                    </a:lnTo>
                    <a:lnTo>
                      <a:pt x="89" y="637"/>
                    </a:lnTo>
                    <a:lnTo>
                      <a:pt x="81" y="648"/>
                    </a:lnTo>
                    <a:lnTo>
                      <a:pt x="74" y="660"/>
                    </a:lnTo>
                    <a:lnTo>
                      <a:pt x="68" y="673"/>
                    </a:lnTo>
                    <a:lnTo>
                      <a:pt x="62" y="686"/>
                    </a:lnTo>
                    <a:lnTo>
                      <a:pt x="62" y="686"/>
                    </a:lnTo>
                    <a:lnTo>
                      <a:pt x="58" y="697"/>
                    </a:lnTo>
                    <a:lnTo>
                      <a:pt x="52" y="709"/>
                    </a:lnTo>
                    <a:lnTo>
                      <a:pt x="52" y="709"/>
                    </a:lnTo>
                    <a:lnTo>
                      <a:pt x="47" y="723"/>
                    </a:lnTo>
                    <a:lnTo>
                      <a:pt x="41" y="736"/>
                    </a:lnTo>
                    <a:lnTo>
                      <a:pt x="38" y="750"/>
                    </a:lnTo>
                    <a:lnTo>
                      <a:pt x="36" y="756"/>
                    </a:lnTo>
                    <a:lnTo>
                      <a:pt x="36" y="762"/>
                    </a:lnTo>
                    <a:lnTo>
                      <a:pt x="36" y="762"/>
                    </a:lnTo>
                    <a:lnTo>
                      <a:pt x="35" y="766"/>
                    </a:lnTo>
                    <a:lnTo>
                      <a:pt x="34" y="770"/>
                    </a:lnTo>
                    <a:lnTo>
                      <a:pt x="32" y="773"/>
                    </a:lnTo>
                    <a:lnTo>
                      <a:pt x="30" y="775"/>
                    </a:lnTo>
                    <a:lnTo>
                      <a:pt x="26" y="777"/>
                    </a:lnTo>
                    <a:lnTo>
                      <a:pt x="23" y="779"/>
                    </a:lnTo>
                    <a:lnTo>
                      <a:pt x="17" y="780"/>
                    </a:lnTo>
                    <a:lnTo>
                      <a:pt x="17" y="780"/>
                    </a:lnTo>
                    <a:lnTo>
                      <a:pt x="13" y="780"/>
                    </a:lnTo>
                    <a:lnTo>
                      <a:pt x="10" y="779"/>
                    </a:lnTo>
                    <a:lnTo>
                      <a:pt x="7" y="776"/>
                    </a:lnTo>
                    <a:lnTo>
                      <a:pt x="4" y="774"/>
                    </a:lnTo>
                    <a:lnTo>
                      <a:pt x="4" y="774"/>
                    </a:lnTo>
                    <a:lnTo>
                      <a:pt x="2" y="772"/>
                    </a:lnTo>
                    <a:lnTo>
                      <a:pt x="1" y="769"/>
                    </a:lnTo>
                    <a:lnTo>
                      <a:pt x="0" y="766"/>
                    </a:lnTo>
                    <a:lnTo>
                      <a:pt x="0" y="762"/>
                    </a:lnTo>
                    <a:lnTo>
                      <a:pt x="0" y="762"/>
                    </a:lnTo>
                    <a:lnTo>
                      <a:pt x="1" y="750"/>
                    </a:lnTo>
                    <a:lnTo>
                      <a:pt x="4" y="737"/>
                    </a:lnTo>
                    <a:lnTo>
                      <a:pt x="8" y="726"/>
                    </a:lnTo>
                    <a:lnTo>
                      <a:pt x="13" y="713"/>
                    </a:lnTo>
                    <a:lnTo>
                      <a:pt x="13" y="713"/>
                    </a:lnTo>
                    <a:lnTo>
                      <a:pt x="18" y="703"/>
                    </a:lnTo>
                    <a:lnTo>
                      <a:pt x="22" y="690"/>
                    </a:lnTo>
                    <a:lnTo>
                      <a:pt x="22" y="690"/>
                    </a:lnTo>
                    <a:lnTo>
                      <a:pt x="32" y="668"/>
                    </a:lnTo>
                    <a:lnTo>
                      <a:pt x="42" y="646"/>
                    </a:lnTo>
                    <a:lnTo>
                      <a:pt x="54" y="624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4" y="593"/>
                    </a:lnTo>
                    <a:lnTo>
                      <a:pt x="79" y="583"/>
                    </a:lnTo>
                    <a:lnTo>
                      <a:pt x="83" y="573"/>
                    </a:lnTo>
                    <a:lnTo>
                      <a:pt x="87" y="563"/>
                    </a:lnTo>
                    <a:lnTo>
                      <a:pt x="93" y="541"/>
                    </a:lnTo>
                    <a:lnTo>
                      <a:pt x="98" y="520"/>
                    </a:lnTo>
                    <a:lnTo>
                      <a:pt x="98" y="520"/>
                    </a:lnTo>
                    <a:lnTo>
                      <a:pt x="104" y="492"/>
                    </a:lnTo>
                    <a:lnTo>
                      <a:pt x="104" y="492"/>
                    </a:lnTo>
                    <a:lnTo>
                      <a:pt x="110" y="472"/>
                    </a:lnTo>
                    <a:lnTo>
                      <a:pt x="119" y="451"/>
                    </a:lnTo>
                    <a:lnTo>
                      <a:pt x="128" y="431"/>
                    </a:lnTo>
                    <a:lnTo>
                      <a:pt x="137" y="412"/>
                    </a:lnTo>
                    <a:lnTo>
                      <a:pt x="143" y="401"/>
                    </a:lnTo>
                    <a:lnTo>
                      <a:pt x="143" y="401"/>
                    </a:lnTo>
                    <a:lnTo>
                      <a:pt x="153" y="381"/>
                    </a:lnTo>
                    <a:lnTo>
                      <a:pt x="164" y="359"/>
                    </a:lnTo>
                    <a:lnTo>
                      <a:pt x="164" y="359"/>
                    </a:lnTo>
                    <a:lnTo>
                      <a:pt x="183" y="325"/>
                    </a:lnTo>
                    <a:lnTo>
                      <a:pt x="191" y="307"/>
                    </a:lnTo>
                    <a:lnTo>
                      <a:pt x="198" y="289"/>
                    </a:lnTo>
                    <a:lnTo>
                      <a:pt x="198" y="289"/>
                    </a:lnTo>
                    <a:lnTo>
                      <a:pt x="202" y="277"/>
                    </a:lnTo>
                    <a:lnTo>
                      <a:pt x="205" y="264"/>
                    </a:lnTo>
                    <a:lnTo>
                      <a:pt x="209" y="240"/>
                    </a:lnTo>
                    <a:lnTo>
                      <a:pt x="209" y="240"/>
                    </a:lnTo>
                    <a:lnTo>
                      <a:pt x="212" y="219"/>
                    </a:lnTo>
                    <a:lnTo>
                      <a:pt x="216" y="198"/>
                    </a:lnTo>
                    <a:lnTo>
                      <a:pt x="216" y="198"/>
                    </a:lnTo>
                    <a:lnTo>
                      <a:pt x="222" y="176"/>
                    </a:lnTo>
                    <a:lnTo>
                      <a:pt x="230" y="155"/>
                    </a:lnTo>
                    <a:lnTo>
                      <a:pt x="237" y="133"/>
                    </a:lnTo>
                    <a:lnTo>
                      <a:pt x="246" y="113"/>
                    </a:lnTo>
                    <a:lnTo>
                      <a:pt x="246" y="113"/>
                    </a:lnTo>
                    <a:lnTo>
                      <a:pt x="253" y="99"/>
                    </a:lnTo>
                    <a:lnTo>
                      <a:pt x="253" y="99"/>
                    </a:lnTo>
                    <a:lnTo>
                      <a:pt x="265" y="77"/>
                    </a:lnTo>
                    <a:lnTo>
                      <a:pt x="269" y="65"/>
                    </a:lnTo>
                    <a:lnTo>
                      <a:pt x="273" y="54"/>
                    </a:lnTo>
                    <a:lnTo>
                      <a:pt x="273" y="54"/>
                    </a:lnTo>
                    <a:lnTo>
                      <a:pt x="274" y="48"/>
                    </a:lnTo>
                    <a:lnTo>
                      <a:pt x="276" y="43"/>
                    </a:lnTo>
                    <a:lnTo>
                      <a:pt x="278" y="38"/>
                    </a:lnTo>
                    <a:lnTo>
                      <a:pt x="282" y="34"/>
                    </a:lnTo>
                    <a:lnTo>
                      <a:pt x="287" y="31"/>
                    </a:lnTo>
                    <a:lnTo>
                      <a:pt x="292" y="28"/>
                    </a:lnTo>
                    <a:lnTo>
                      <a:pt x="303" y="24"/>
                    </a:lnTo>
                    <a:lnTo>
                      <a:pt x="316" y="22"/>
                    </a:lnTo>
                    <a:lnTo>
                      <a:pt x="329" y="20"/>
                    </a:lnTo>
                    <a:lnTo>
                      <a:pt x="356" y="19"/>
                    </a:lnTo>
                    <a:lnTo>
                      <a:pt x="356" y="19"/>
                    </a:lnTo>
                    <a:lnTo>
                      <a:pt x="375" y="18"/>
                    </a:lnTo>
                    <a:lnTo>
                      <a:pt x="382" y="18"/>
                    </a:lnTo>
                    <a:lnTo>
                      <a:pt x="389" y="16"/>
                    </a:lnTo>
                    <a:lnTo>
                      <a:pt x="389" y="16"/>
                    </a:lnTo>
                    <a:lnTo>
                      <a:pt x="400" y="14"/>
                    </a:lnTo>
                    <a:lnTo>
                      <a:pt x="411" y="13"/>
                    </a:lnTo>
                    <a:lnTo>
                      <a:pt x="423" y="12"/>
                    </a:lnTo>
                    <a:lnTo>
                      <a:pt x="437" y="12"/>
                    </a:lnTo>
                    <a:lnTo>
                      <a:pt x="437" y="12"/>
                    </a:lnTo>
                    <a:lnTo>
                      <a:pt x="459" y="12"/>
                    </a:lnTo>
                    <a:lnTo>
                      <a:pt x="479" y="13"/>
                    </a:lnTo>
                    <a:lnTo>
                      <a:pt x="479" y="13"/>
                    </a:lnTo>
                    <a:lnTo>
                      <a:pt x="500" y="14"/>
                    </a:lnTo>
                    <a:lnTo>
                      <a:pt x="519" y="15"/>
                    </a:lnTo>
                    <a:lnTo>
                      <a:pt x="668" y="15"/>
                    </a:lnTo>
                    <a:lnTo>
                      <a:pt x="668" y="15"/>
                    </a:lnTo>
                    <a:lnTo>
                      <a:pt x="751" y="14"/>
                    </a:lnTo>
                    <a:lnTo>
                      <a:pt x="833" y="13"/>
                    </a:lnTo>
                    <a:lnTo>
                      <a:pt x="997" y="8"/>
                    </a:lnTo>
                    <a:lnTo>
                      <a:pt x="997" y="8"/>
                    </a:lnTo>
                    <a:lnTo>
                      <a:pt x="1159" y="4"/>
                    </a:lnTo>
                    <a:lnTo>
                      <a:pt x="1241" y="2"/>
                    </a:lnTo>
                    <a:lnTo>
                      <a:pt x="1323" y="2"/>
                    </a:lnTo>
                    <a:lnTo>
                      <a:pt x="1323" y="2"/>
                    </a:lnTo>
                    <a:lnTo>
                      <a:pt x="1375" y="1"/>
                    </a:lnTo>
                    <a:lnTo>
                      <a:pt x="1375" y="1"/>
                    </a:lnTo>
                    <a:lnTo>
                      <a:pt x="1427" y="0"/>
                    </a:lnTo>
                    <a:lnTo>
                      <a:pt x="1427" y="0"/>
                    </a:lnTo>
                    <a:lnTo>
                      <a:pt x="1456" y="1"/>
                    </a:lnTo>
                    <a:lnTo>
                      <a:pt x="1481" y="2"/>
                    </a:lnTo>
                    <a:lnTo>
                      <a:pt x="1481" y="2"/>
                    </a:lnTo>
                    <a:lnTo>
                      <a:pt x="1496" y="3"/>
                    </a:lnTo>
                    <a:lnTo>
                      <a:pt x="1506" y="5"/>
                    </a:lnTo>
                    <a:lnTo>
                      <a:pt x="1517" y="7"/>
                    </a:lnTo>
                    <a:lnTo>
                      <a:pt x="1526" y="12"/>
                    </a:lnTo>
                    <a:lnTo>
                      <a:pt x="1535" y="17"/>
                    </a:lnTo>
                    <a:lnTo>
                      <a:pt x="1539" y="21"/>
                    </a:lnTo>
                    <a:lnTo>
                      <a:pt x="1542" y="25"/>
                    </a:lnTo>
                    <a:lnTo>
                      <a:pt x="1545" y="29"/>
                    </a:lnTo>
                    <a:lnTo>
                      <a:pt x="1547" y="34"/>
                    </a:lnTo>
                    <a:lnTo>
                      <a:pt x="1547" y="34"/>
                    </a:lnTo>
                    <a:lnTo>
                      <a:pt x="1550" y="49"/>
                    </a:lnTo>
                    <a:lnTo>
                      <a:pt x="1552" y="63"/>
                    </a:lnTo>
                    <a:lnTo>
                      <a:pt x="1553" y="78"/>
                    </a:lnTo>
                    <a:lnTo>
                      <a:pt x="1552" y="93"/>
                    </a:lnTo>
                    <a:lnTo>
                      <a:pt x="1550" y="109"/>
                    </a:lnTo>
                    <a:lnTo>
                      <a:pt x="1548" y="123"/>
                    </a:lnTo>
                    <a:lnTo>
                      <a:pt x="1544" y="139"/>
                    </a:lnTo>
                    <a:lnTo>
                      <a:pt x="1540" y="155"/>
                    </a:lnTo>
                    <a:lnTo>
                      <a:pt x="1528" y="186"/>
                    </a:lnTo>
                    <a:lnTo>
                      <a:pt x="1516" y="216"/>
                    </a:lnTo>
                    <a:lnTo>
                      <a:pt x="1502" y="244"/>
                    </a:lnTo>
                    <a:lnTo>
                      <a:pt x="1489" y="271"/>
                    </a:lnTo>
                    <a:lnTo>
                      <a:pt x="1486" y="277"/>
                    </a:lnTo>
                    <a:lnTo>
                      <a:pt x="1486" y="277"/>
                    </a:lnTo>
                    <a:lnTo>
                      <a:pt x="1472" y="303"/>
                    </a:lnTo>
                    <a:lnTo>
                      <a:pt x="1457" y="329"/>
                    </a:lnTo>
                    <a:lnTo>
                      <a:pt x="1427" y="378"/>
                    </a:lnTo>
                    <a:lnTo>
                      <a:pt x="1427" y="378"/>
                    </a:lnTo>
                    <a:lnTo>
                      <a:pt x="1406" y="412"/>
                    </a:lnTo>
                    <a:lnTo>
                      <a:pt x="1406" y="412"/>
                    </a:lnTo>
                    <a:lnTo>
                      <a:pt x="1393" y="433"/>
                    </a:lnTo>
                    <a:lnTo>
                      <a:pt x="1382" y="456"/>
                    </a:lnTo>
                    <a:lnTo>
                      <a:pt x="1372" y="479"/>
                    </a:lnTo>
                    <a:lnTo>
                      <a:pt x="1362" y="503"/>
                    </a:lnTo>
                    <a:lnTo>
                      <a:pt x="1362" y="503"/>
                    </a:lnTo>
                    <a:lnTo>
                      <a:pt x="1346" y="540"/>
                    </a:lnTo>
                    <a:lnTo>
                      <a:pt x="1346" y="540"/>
                    </a:lnTo>
                    <a:lnTo>
                      <a:pt x="1327" y="581"/>
                    </a:lnTo>
                    <a:lnTo>
                      <a:pt x="1327" y="581"/>
                    </a:lnTo>
                    <a:lnTo>
                      <a:pt x="1315" y="608"/>
                    </a:lnTo>
                    <a:lnTo>
                      <a:pt x="1302" y="633"/>
                    </a:lnTo>
                    <a:lnTo>
                      <a:pt x="1292" y="660"/>
                    </a:lnTo>
                    <a:lnTo>
                      <a:pt x="1284" y="689"/>
                    </a:lnTo>
                    <a:lnTo>
                      <a:pt x="1284" y="689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2" y="735"/>
                    </a:lnTo>
                    <a:lnTo>
                      <a:pt x="1267" y="755"/>
                    </a:lnTo>
                    <a:lnTo>
                      <a:pt x="1264" y="765"/>
                    </a:lnTo>
                    <a:lnTo>
                      <a:pt x="1261" y="773"/>
                    </a:lnTo>
                    <a:lnTo>
                      <a:pt x="1256" y="783"/>
                    </a:lnTo>
                    <a:lnTo>
                      <a:pt x="1251" y="790"/>
                    </a:lnTo>
                    <a:lnTo>
                      <a:pt x="1251" y="790"/>
                    </a:lnTo>
                    <a:lnTo>
                      <a:pt x="1248" y="794"/>
                    </a:lnTo>
                    <a:lnTo>
                      <a:pt x="1244" y="796"/>
                    </a:lnTo>
                    <a:lnTo>
                      <a:pt x="1240" y="798"/>
                    </a:lnTo>
                    <a:lnTo>
                      <a:pt x="1235" y="798"/>
                    </a:lnTo>
                    <a:lnTo>
                      <a:pt x="1235" y="798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9822815" y="1583055"/>
            <a:ext cx="812800" cy="821055"/>
            <a:chOff x="6052873" y="3443183"/>
            <a:chExt cx="1306195" cy="1319530"/>
          </a:xfrm>
        </p:grpSpPr>
        <p:sp>
          <p:nvSpPr>
            <p:cNvPr id="109" name="椭圆 31"/>
            <p:cNvSpPr/>
            <p:nvPr/>
          </p:nvSpPr>
          <p:spPr>
            <a:xfrm rot="15654318">
              <a:off x="6046205" y="3449850"/>
              <a:ext cx="1319530" cy="1306195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6384118" y="3778610"/>
              <a:ext cx="737002" cy="560287"/>
              <a:chOff x="4095751" y="2149476"/>
              <a:chExt cx="854074" cy="64928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11" name="Freeform 981"/>
              <p:cNvSpPr/>
              <p:nvPr/>
            </p:nvSpPr>
            <p:spPr bwMode="auto">
              <a:xfrm>
                <a:off x="4114801" y="2484438"/>
                <a:ext cx="41275" cy="42863"/>
              </a:xfrm>
              <a:custGeom>
                <a:cxnLst>
                  <a:cxn ang="0">
                    <a:pos x="72" y="1"/>
                  </a:cxn>
                  <a:cxn ang="0">
                    <a:pos x="72" y="1"/>
                  </a:cxn>
                  <a:cxn ang="0">
                    <a:pos x="51" y="17"/>
                  </a:cxn>
                  <a:cxn ang="0">
                    <a:pos x="33" y="34"/>
                  </a:cxn>
                  <a:cxn ang="0">
                    <a:pos x="23" y="45"/>
                  </a:cxn>
                  <a:cxn ang="0">
                    <a:pos x="15" y="54"/>
                  </a:cxn>
                  <a:cxn ang="0">
                    <a:pos x="8" y="64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0" y="78"/>
                  </a:cxn>
                  <a:cxn ang="0">
                    <a:pos x="1" y="79"/>
                  </a:cxn>
                  <a:cxn ang="0">
                    <a:pos x="2" y="81"/>
                  </a:cxn>
                  <a:cxn ang="0">
                    <a:pos x="3" y="82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8" y="82"/>
                  </a:cxn>
                  <a:cxn ang="0">
                    <a:pos x="9" y="80"/>
                  </a:cxn>
                  <a:cxn ang="0">
                    <a:pos x="9" y="80"/>
                  </a:cxn>
                  <a:cxn ang="0">
                    <a:pos x="15" y="70"/>
                  </a:cxn>
                  <a:cxn ang="0">
                    <a:pos x="23" y="60"/>
                  </a:cxn>
                  <a:cxn ang="0">
                    <a:pos x="31" y="51"/>
                  </a:cxn>
                  <a:cxn ang="0">
                    <a:pos x="39" y="42"/>
                  </a:cxn>
                  <a:cxn ang="0">
                    <a:pos x="58" y="25"/>
                  </a:cxn>
                  <a:cxn ang="0">
                    <a:pos x="77" y="9"/>
                  </a:cxn>
                  <a:cxn ang="0">
                    <a:pos x="77" y="9"/>
                  </a:cxn>
                  <a:cxn ang="0">
                    <a:pos x="78" y="7"/>
                  </a:cxn>
                  <a:cxn ang="0">
                    <a:pos x="79" y="6"/>
                  </a:cxn>
                  <a:cxn ang="0">
                    <a:pos x="78" y="2"/>
                  </a:cxn>
                  <a:cxn ang="0">
                    <a:pos x="77" y="1"/>
                  </a:cxn>
                  <a:cxn ang="0">
                    <a:pos x="75" y="0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2" y="1"/>
                  </a:cxn>
                </a:cxnLst>
                <a:rect b="b" l="0" r="r" t="0"/>
                <a:pathLst>
                  <a:path h="83" w="79">
                    <a:moveTo>
                      <a:pt x="72" y="1"/>
                    </a:moveTo>
                    <a:lnTo>
                      <a:pt x="72" y="1"/>
                    </a:lnTo>
                    <a:lnTo>
                      <a:pt x="51" y="17"/>
                    </a:lnTo>
                    <a:lnTo>
                      <a:pt x="33" y="34"/>
                    </a:lnTo>
                    <a:lnTo>
                      <a:pt x="23" y="45"/>
                    </a:lnTo>
                    <a:lnTo>
                      <a:pt x="15" y="54"/>
                    </a:lnTo>
                    <a:lnTo>
                      <a:pt x="8" y="64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1" y="79"/>
                    </a:lnTo>
                    <a:lnTo>
                      <a:pt x="2" y="81"/>
                    </a:lnTo>
                    <a:lnTo>
                      <a:pt x="3" y="82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8" y="82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15" y="70"/>
                    </a:lnTo>
                    <a:lnTo>
                      <a:pt x="23" y="60"/>
                    </a:lnTo>
                    <a:lnTo>
                      <a:pt x="31" y="51"/>
                    </a:lnTo>
                    <a:lnTo>
                      <a:pt x="39" y="42"/>
                    </a:lnTo>
                    <a:lnTo>
                      <a:pt x="58" y="25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7"/>
                    </a:lnTo>
                    <a:lnTo>
                      <a:pt x="79" y="6"/>
                    </a:lnTo>
                    <a:lnTo>
                      <a:pt x="78" y="2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2" name="Freeform 982"/>
              <p:cNvSpPr/>
              <p:nvPr/>
            </p:nvSpPr>
            <p:spPr bwMode="auto">
              <a:xfrm>
                <a:off x="4122738" y="2492376"/>
                <a:ext cx="60325" cy="63500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20" y="87"/>
                  </a:cxn>
                  <a:cxn ang="0">
                    <a:pos x="10" y="99"/>
                  </a:cxn>
                  <a:cxn ang="0">
                    <a:pos x="4" y="105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0" y="117"/>
                  </a:cxn>
                  <a:cxn ang="0">
                    <a:pos x="2" y="119"/>
                  </a:cxn>
                  <a:cxn ang="0">
                    <a:pos x="4" y="120"/>
                  </a:cxn>
                  <a:cxn ang="0">
                    <a:pos x="6" y="120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13" y="110"/>
                  </a:cxn>
                  <a:cxn ang="0">
                    <a:pos x="18" y="103"/>
                  </a:cxn>
                  <a:cxn ang="0">
                    <a:pos x="30" y="90"/>
                  </a:cxn>
                  <a:cxn ang="0">
                    <a:pos x="55" y="65"/>
                  </a:cxn>
                  <a:cxn ang="0">
                    <a:pos x="55" y="65"/>
                  </a:cxn>
                  <a:cxn ang="0">
                    <a:pos x="113" y="7"/>
                  </a:cxn>
                  <a:cxn ang="0">
                    <a:pos x="113" y="7"/>
                  </a:cxn>
                  <a:cxn ang="0">
                    <a:pos x="114" y="6"/>
                  </a:cxn>
                  <a:cxn ang="0">
                    <a:pos x="114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1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b="b" l="0" r="r" t="0"/>
                <a:pathLst>
                  <a:path h="120" w="114">
                    <a:moveTo>
                      <a:pt x="106" y="1"/>
                    </a:moveTo>
                    <a:lnTo>
                      <a:pt x="106" y="1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20" y="87"/>
                    </a:lnTo>
                    <a:lnTo>
                      <a:pt x="10" y="99"/>
                    </a:lnTo>
                    <a:lnTo>
                      <a:pt x="4" y="105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2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13" y="110"/>
                    </a:lnTo>
                    <a:lnTo>
                      <a:pt x="18" y="103"/>
                    </a:lnTo>
                    <a:lnTo>
                      <a:pt x="30" y="90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3" name="Freeform 983"/>
              <p:cNvSpPr/>
              <p:nvPr/>
            </p:nvSpPr>
            <p:spPr bwMode="auto">
              <a:xfrm>
                <a:off x="4133851" y="2506663"/>
                <a:ext cx="88900" cy="85725"/>
              </a:xfrm>
              <a:custGeom>
                <a:cxnLst>
                  <a:cxn ang="0">
                    <a:pos x="161" y="1"/>
                  </a:cxn>
                  <a:cxn ang="0">
                    <a:pos x="161" y="1"/>
                  </a:cxn>
                  <a:cxn ang="0">
                    <a:pos x="141" y="21"/>
                  </a:cxn>
                  <a:cxn ang="0">
                    <a:pos x="122" y="41"/>
                  </a:cxn>
                  <a:cxn ang="0">
                    <a:pos x="82" y="79"/>
                  </a:cxn>
                  <a:cxn ang="0">
                    <a:pos x="41" y="118"/>
                  </a:cxn>
                  <a:cxn ang="0">
                    <a:pos x="2" y="156"/>
                  </a:cxn>
                  <a:cxn ang="0">
                    <a:pos x="2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1" y="161"/>
                  </a:cxn>
                  <a:cxn ang="0">
                    <a:pos x="2" y="163"/>
                  </a:cxn>
                  <a:cxn ang="0">
                    <a:pos x="3" y="164"/>
                  </a:cxn>
                  <a:cxn ang="0">
                    <a:pos x="5" y="164"/>
                  </a:cxn>
                  <a:cxn ang="0">
                    <a:pos x="6" y="164"/>
                  </a:cxn>
                  <a:cxn ang="0">
                    <a:pos x="8" y="163"/>
                  </a:cxn>
                  <a:cxn ang="0">
                    <a:pos x="8" y="163"/>
                  </a:cxn>
                  <a:cxn ang="0">
                    <a:pos x="49" y="125"/>
                  </a:cxn>
                  <a:cxn ang="0">
                    <a:pos x="89" y="87"/>
                  </a:cxn>
                  <a:cxn ang="0">
                    <a:pos x="128" y="48"/>
                  </a:cxn>
                  <a:cxn ang="0">
                    <a:pos x="148" y="29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8" y="6"/>
                  </a:cxn>
                  <a:cxn ang="0">
                    <a:pos x="168" y="4"/>
                  </a:cxn>
                  <a:cxn ang="0">
                    <a:pos x="168" y="3"/>
                  </a:cxn>
                  <a:cxn ang="0">
                    <a:pos x="167" y="1"/>
                  </a:cxn>
                  <a:cxn ang="0">
                    <a:pos x="165" y="0"/>
                  </a:cxn>
                  <a:cxn ang="0">
                    <a:pos x="164" y="0"/>
                  </a:cxn>
                  <a:cxn ang="0">
                    <a:pos x="162" y="0"/>
                  </a:cxn>
                  <a:cxn ang="0">
                    <a:pos x="161" y="1"/>
                  </a:cxn>
                  <a:cxn ang="0">
                    <a:pos x="161" y="1"/>
                  </a:cxn>
                </a:cxnLst>
                <a:rect b="b" l="0" r="r" t="0"/>
                <a:pathLst>
                  <a:path h="164" w="168">
                    <a:moveTo>
                      <a:pt x="161" y="1"/>
                    </a:moveTo>
                    <a:lnTo>
                      <a:pt x="161" y="1"/>
                    </a:lnTo>
                    <a:lnTo>
                      <a:pt x="141" y="21"/>
                    </a:lnTo>
                    <a:lnTo>
                      <a:pt x="122" y="41"/>
                    </a:lnTo>
                    <a:lnTo>
                      <a:pt x="82" y="79"/>
                    </a:lnTo>
                    <a:lnTo>
                      <a:pt x="41" y="118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1" y="161"/>
                    </a:lnTo>
                    <a:lnTo>
                      <a:pt x="2" y="163"/>
                    </a:lnTo>
                    <a:lnTo>
                      <a:pt x="3" y="164"/>
                    </a:lnTo>
                    <a:lnTo>
                      <a:pt x="5" y="164"/>
                    </a:lnTo>
                    <a:lnTo>
                      <a:pt x="6" y="164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49" y="125"/>
                    </a:lnTo>
                    <a:lnTo>
                      <a:pt x="89" y="87"/>
                    </a:lnTo>
                    <a:lnTo>
                      <a:pt x="128" y="48"/>
                    </a:lnTo>
                    <a:lnTo>
                      <a:pt x="148" y="29"/>
                    </a:lnTo>
                    <a:lnTo>
                      <a:pt x="167" y="8"/>
                    </a:lnTo>
                    <a:lnTo>
                      <a:pt x="167" y="8"/>
                    </a:lnTo>
                    <a:lnTo>
                      <a:pt x="168" y="6"/>
                    </a:lnTo>
                    <a:lnTo>
                      <a:pt x="168" y="4"/>
                    </a:lnTo>
                    <a:lnTo>
                      <a:pt x="168" y="3"/>
                    </a:lnTo>
                    <a:lnTo>
                      <a:pt x="167" y="1"/>
                    </a:lnTo>
                    <a:lnTo>
                      <a:pt x="165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4" name="Freeform 984"/>
              <p:cNvSpPr/>
              <p:nvPr/>
            </p:nvSpPr>
            <p:spPr bwMode="auto">
              <a:xfrm>
                <a:off x="4135438" y="2541588"/>
                <a:ext cx="88900" cy="87313"/>
              </a:xfrm>
              <a:custGeom>
                <a:cxnLst>
                  <a:cxn ang="0">
                    <a:pos x="162" y="1"/>
                  </a:cxn>
                  <a:cxn ang="0">
                    <a:pos x="162" y="1"/>
                  </a:cxn>
                  <a:cxn ang="0">
                    <a:pos x="150" y="9"/>
                  </a:cxn>
                  <a:cxn ang="0">
                    <a:pos x="140" y="19"/>
                  </a:cxn>
                  <a:cxn ang="0">
                    <a:pos x="119" y="37"/>
                  </a:cxn>
                  <a:cxn ang="0">
                    <a:pos x="81" y="78"/>
                  </a:cxn>
                  <a:cxn ang="0">
                    <a:pos x="81" y="78"/>
                  </a:cxn>
                  <a:cxn ang="0">
                    <a:pos x="71" y="88"/>
                  </a:cxn>
                  <a:cxn ang="0">
                    <a:pos x="58" y="97"/>
                  </a:cxn>
                  <a:cxn ang="0">
                    <a:pos x="47" y="107"/>
                  </a:cxn>
                  <a:cxn ang="0">
                    <a:pos x="35" y="116"/>
                  </a:cxn>
                  <a:cxn ang="0">
                    <a:pos x="35" y="116"/>
                  </a:cxn>
                  <a:cxn ang="0">
                    <a:pos x="26" y="126"/>
                  </a:cxn>
                  <a:cxn ang="0">
                    <a:pos x="17" y="136"/>
                  </a:cxn>
                  <a:cxn ang="0">
                    <a:pos x="8" y="147"/>
                  </a:cxn>
                  <a:cxn ang="0">
                    <a:pos x="1" y="158"/>
                  </a:cxn>
                  <a:cxn ang="0">
                    <a:pos x="1" y="158"/>
                  </a:cxn>
                  <a:cxn ang="0">
                    <a:pos x="0" y="160"/>
                  </a:cxn>
                  <a:cxn ang="0">
                    <a:pos x="0" y="162"/>
                  </a:cxn>
                  <a:cxn ang="0">
                    <a:pos x="1" y="163"/>
                  </a:cxn>
                  <a:cxn ang="0">
                    <a:pos x="2" y="165"/>
                  </a:cxn>
                  <a:cxn ang="0">
                    <a:pos x="4" y="165"/>
                  </a:cxn>
                  <a:cxn ang="0">
                    <a:pos x="6" y="165"/>
                  </a:cxn>
                  <a:cxn ang="0">
                    <a:pos x="7" y="165"/>
                  </a:cxn>
                  <a:cxn ang="0">
                    <a:pos x="9" y="163"/>
                  </a:cxn>
                  <a:cxn ang="0">
                    <a:pos x="9" y="163"/>
                  </a:cxn>
                  <a:cxn ang="0">
                    <a:pos x="17" y="152"/>
                  </a:cxn>
                  <a:cxn ang="0">
                    <a:pos x="25" y="142"/>
                  </a:cxn>
                  <a:cxn ang="0">
                    <a:pos x="33" y="132"/>
                  </a:cxn>
                  <a:cxn ang="0">
                    <a:pos x="43" y="123"/>
                  </a:cxn>
                  <a:cxn ang="0">
                    <a:pos x="62" y="106"/>
                  </a:cxn>
                  <a:cxn ang="0">
                    <a:pos x="82" y="89"/>
                  </a:cxn>
                  <a:cxn ang="0">
                    <a:pos x="82" y="89"/>
                  </a:cxn>
                  <a:cxn ang="0">
                    <a:pos x="92" y="80"/>
                  </a:cxn>
                  <a:cxn ang="0">
                    <a:pos x="103" y="69"/>
                  </a:cxn>
                  <a:cxn ang="0">
                    <a:pos x="120" y="49"/>
                  </a:cxn>
                  <a:cxn ang="0">
                    <a:pos x="120" y="49"/>
                  </a:cxn>
                  <a:cxn ang="0">
                    <a:pos x="132" y="38"/>
                  </a:cxn>
                  <a:cxn ang="0">
                    <a:pos x="142" y="28"/>
                  </a:cxn>
                  <a:cxn ang="0">
                    <a:pos x="166" y="9"/>
                  </a:cxn>
                  <a:cxn ang="0">
                    <a:pos x="166" y="9"/>
                  </a:cxn>
                  <a:cxn ang="0">
                    <a:pos x="168" y="7"/>
                  </a:cxn>
                  <a:cxn ang="0">
                    <a:pos x="168" y="6"/>
                  </a:cxn>
                  <a:cxn ang="0">
                    <a:pos x="167" y="2"/>
                  </a:cxn>
                  <a:cxn ang="0">
                    <a:pos x="166" y="1"/>
                  </a:cxn>
                  <a:cxn ang="0">
                    <a:pos x="165" y="0"/>
                  </a:cxn>
                  <a:cxn ang="0">
                    <a:pos x="163" y="0"/>
                  </a:cxn>
                  <a:cxn ang="0">
                    <a:pos x="162" y="1"/>
                  </a:cxn>
                  <a:cxn ang="0">
                    <a:pos x="162" y="1"/>
                  </a:cxn>
                </a:cxnLst>
                <a:rect b="b" l="0" r="r" t="0"/>
                <a:pathLst>
                  <a:path h="165" w="168">
                    <a:moveTo>
                      <a:pt x="162" y="1"/>
                    </a:moveTo>
                    <a:lnTo>
                      <a:pt x="162" y="1"/>
                    </a:lnTo>
                    <a:lnTo>
                      <a:pt x="150" y="9"/>
                    </a:lnTo>
                    <a:lnTo>
                      <a:pt x="140" y="19"/>
                    </a:lnTo>
                    <a:lnTo>
                      <a:pt x="119" y="37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1" y="88"/>
                    </a:lnTo>
                    <a:lnTo>
                      <a:pt x="58" y="97"/>
                    </a:lnTo>
                    <a:lnTo>
                      <a:pt x="47" y="107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26" y="126"/>
                    </a:lnTo>
                    <a:lnTo>
                      <a:pt x="17" y="136"/>
                    </a:lnTo>
                    <a:lnTo>
                      <a:pt x="8" y="147"/>
                    </a:lnTo>
                    <a:lnTo>
                      <a:pt x="1" y="158"/>
                    </a:lnTo>
                    <a:lnTo>
                      <a:pt x="1" y="158"/>
                    </a:lnTo>
                    <a:lnTo>
                      <a:pt x="0" y="160"/>
                    </a:lnTo>
                    <a:lnTo>
                      <a:pt x="0" y="162"/>
                    </a:lnTo>
                    <a:lnTo>
                      <a:pt x="1" y="163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6" y="165"/>
                    </a:lnTo>
                    <a:lnTo>
                      <a:pt x="7" y="165"/>
                    </a:lnTo>
                    <a:lnTo>
                      <a:pt x="9" y="163"/>
                    </a:lnTo>
                    <a:lnTo>
                      <a:pt x="9" y="163"/>
                    </a:lnTo>
                    <a:lnTo>
                      <a:pt x="17" y="152"/>
                    </a:lnTo>
                    <a:lnTo>
                      <a:pt x="25" y="142"/>
                    </a:lnTo>
                    <a:lnTo>
                      <a:pt x="33" y="132"/>
                    </a:lnTo>
                    <a:lnTo>
                      <a:pt x="43" y="123"/>
                    </a:lnTo>
                    <a:lnTo>
                      <a:pt x="62" y="106"/>
                    </a:lnTo>
                    <a:lnTo>
                      <a:pt x="82" y="89"/>
                    </a:lnTo>
                    <a:lnTo>
                      <a:pt x="82" y="89"/>
                    </a:lnTo>
                    <a:lnTo>
                      <a:pt x="92" y="80"/>
                    </a:lnTo>
                    <a:lnTo>
                      <a:pt x="103" y="6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32" y="38"/>
                    </a:lnTo>
                    <a:lnTo>
                      <a:pt x="142" y="28"/>
                    </a:lnTo>
                    <a:lnTo>
                      <a:pt x="166" y="9"/>
                    </a:lnTo>
                    <a:lnTo>
                      <a:pt x="166" y="9"/>
                    </a:lnTo>
                    <a:lnTo>
                      <a:pt x="168" y="7"/>
                    </a:lnTo>
                    <a:lnTo>
                      <a:pt x="168" y="6"/>
                    </a:lnTo>
                    <a:lnTo>
                      <a:pt x="167" y="2"/>
                    </a:lnTo>
                    <a:lnTo>
                      <a:pt x="166" y="1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1"/>
                    </a:lnTo>
                    <a:lnTo>
                      <a:pt x="16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5" name="Freeform 985"/>
              <p:cNvSpPr/>
              <p:nvPr/>
            </p:nvSpPr>
            <p:spPr bwMode="auto">
              <a:xfrm>
                <a:off x="4129088" y="2597151"/>
                <a:ext cx="71438" cy="68263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108" y="14"/>
                  </a:cxn>
                  <a:cxn ang="0">
                    <a:pos x="94" y="29"/>
                  </a:cxn>
                  <a:cxn ang="0">
                    <a:pos x="65" y="60"/>
                  </a:cxn>
                  <a:cxn ang="0">
                    <a:pos x="65" y="60"/>
                  </a:cxn>
                  <a:cxn ang="0">
                    <a:pos x="49" y="75"/>
                  </a:cxn>
                  <a:cxn ang="0">
                    <a:pos x="34" y="91"/>
                  </a:cxn>
                  <a:cxn ang="0">
                    <a:pos x="1" y="121"/>
                  </a:cxn>
                  <a:cxn ang="0">
                    <a:pos x="1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0" y="126"/>
                  </a:cxn>
                  <a:cxn ang="0">
                    <a:pos x="1" y="127"/>
                  </a:cxn>
                  <a:cxn ang="0">
                    <a:pos x="3" y="128"/>
                  </a:cxn>
                  <a:cxn ang="0">
                    <a:pos x="4" y="129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8" y="127"/>
                  </a:cxn>
                  <a:cxn ang="0">
                    <a:pos x="38" y="100"/>
                  </a:cxn>
                  <a:cxn ang="0">
                    <a:pos x="67" y="71"/>
                  </a:cxn>
                  <a:cxn ang="0">
                    <a:pos x="67" y="71"/>
                  </a:cxn>
                  <a:cxn ang="0">
                    <a:pos x="98" y="38"/>
                  </a:cxn>
                  <a:cxn ang="0">
                    <a:pos x="115" y="22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2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7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9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108" y="14"/>
                    </a:lnTo>
                    <a:lnTo>
                      <a:pt x="94" y="29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49" y="75"/>
                    </a:lnTo>
                    <a:lnTo>
                      <a:pt x="34" y="91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0" y="126"/>
                    </a:lnTo>
                    <a:lnTo>
                      <a:pt x="1" y="127"/>
                    </a:lnTo>
                    <a:lnTo>
                      <a:pt x="3" y="128"/>
                    </a:lnTo>
                    <a:lnTo>
                      <a:pt x="4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38" y="100"/>
                    </a:lnTo>
                    <a:lnTo>
                      <a:pt x="67" y="71"/>
                    </a:lnTo>
                    <a:lnTo>
                      <a:pt x="67" y="71"/>
                    </a:lnTo>
                    <a:lnTo>
                      <a:pt x="98" y="38"/>
                    </a:lnTo>
                    <a:lnTo>
                      <a:pt x="115" y="22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6" name="Freeform 986"/>
              <p:cNvSpPr/>
              <p:nvPr/>
            </p:nvSpPr>
            <p:spPr bwMode="auto">
              <a:xfrm>
                <a:off x="4129088" y="2630488"/>
                <a:ext cx="71438" cy="66675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92" y="28"/>
                  </a:cxn>
                  <a:cxn ang="0">
                    <a:pos x="59" y="57"/>
                  </a:cxn>
                  <a:cxn ang="0">
                    <a:pos x="43" y="71"/>
                  </a:cxn>
                  <a:cxn ang="0">
                    <a:pos x="29" y="86"/>
                  </a:cxn>
                  <a:cxn ang="0">
                    <a:pos x="14" y="103"/>
                  </a:cxn>
                  <a:cxn ang="0">
                    <a:pos x="1" y="119"/>
                  </a:cxn>
                  <a:cxn ang="0">
                    <a:pos x="1" y="119"/>
                  </a:cxn>
                  <a:cxn ang="0">
                    <a:pos x="0" y="121"/>
                  </a:cxn>
                  <a:cxn ang="0">
                    <a:pos x="0" y="122"/>
                  </a:cxn>
                  <a:cxn ang="0">
                    <a:pos x="1" y="124"/>
                  </a:cxn>
                  <a:cxn ang="0">
                    <a:pos x="2" y="125"/>
                  </a:cxn>
                  <a:cxn ang="0">
                    <a:pos x="5" y="125"/>
                  </a:cxn>
                  <a:cxn ang="0">
                    <a:pos x="7" y="125"/>
                  </a:cxn>
                  <a:cxn ang="0">
                    <a:pos x="9" y="124"/>
                  </a:cxn>
                  <a:cxn ang="0">
                    <a:pos x="9" y="124"/>
                  </a:cxn>
                  <a:cxn ang="0">
                    <a:pos x="21" y="108"/>
                  </a:cxn>
                  <a:cxn ang="0">
                    <a:pos x="36" y="92"/>
                  </a:cxn>
                  <a:cxn ang="0">
                    <a:pos x="51" y="77"/>
                  </a:cxn>
                  <a:cxn ang="0">
                    <a:pos x="67" y="62"/>
                  </a:cxn>
                  <a:cxn ang="0">
                    <a:pos x="99" y="34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3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6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5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92" y="28"/>
                    </a:lnTo>
                    <a:lnTo>
                      <a:pt x="59" y="57"/>
                    </a:lnTo>
                    <a:lnTo>
                      <a:pt x="43" y="71"/>
                    </a:lnTo>
                    <a:lnTo>
                      <a:pt x="29" y="86"/>
                    </a:lnTo>
                    <a:lnTo>
                      <a:pt x="14" y="103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1"/>
                    </a:lnTo>
                    <a:lnTo>
                      <a:pt x="0" y="122"/>
                    </a:lnTo>
                    <a:lnTo>
                      <a:pt x="1" y="124"/>
                    </a:lnTo>
                    <a:lnTo>
                      <a:pt x="2" y="125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21" y="108"/>
                    </a:lnTo>
                    <a:lnTo>
                      <a:pt x="36" y="92"/>
                    </a:lnTo>
                    <a:lnTo>
                      <a:pt x="51" y="77"/>
                    </a:lnTo>
                    <a:lnTo>
                      <a:pt x="67" y="62"/>
                    </a:lnTo>
                    <a:lnTo>
                      <a:pt x="99" y="34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7" name="Freeform 987"/>
              <p:cNvSpPr/>
              <p:nvPr/>
            </p:nvSpPr>
            <p:spPr bwMode="auto">
              <a:xfrm>
                <a:off x="4127501" y="2670176"/>
                <a:ext cx="55563" cy="55563"/>
              </a:xfrm>
              <a:custGeom>
                <a:cxnLst>
                  <a:cxn ang="0">
                    <a:pos x="97" y="1"/>
                  </a:cxn>
                  <a:cxn ang="0">
                    <a:pos x="97" y="1"/>
                  </a:cxn>
                  <a:cxn ang="0">
                    <a:pos x="82" y="10"/>
                  </a:cxn>
                  <a:cxn ang="0">
                    <a:pos x="69" y="20"/>
                  </a:cxn>
                  <a:cxn ang="0">
                    <a:pos x="55" y="32"/>
                  </a:cxn>
                  <a:cxn ang="0">
                    <a:pos x="43" y="43"/>
                  </a:cxn>
                  <a:cxn ang="0">
                    <a:pos x="32" y="56"/>
                  </a:cxn>
                  <a:cxn ang="0">
                    <a:pos x="20" y="69"/>
                  </a:cxn>
                  <a:cxn ang="0">
                    <a:pos x="10" y="8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7" y="88"/>
                  </a:cxn>
                  <a:cxn ang="0">
                    <a:pos x="27" y="75"/>
                  </a:cxn>
                  <a:cxn ang="0">
                    <a:pos x="39" y="62"/>
                  </a:cxn>
                  <a:cxn ang="0">
                    <a:pos x="50" y="50"/>
                  </a:cxn>
                  <a:cxn ang="0">
                    <a:pos x="62" y="38"/>
                  </a:cxn>
                  <a:cxn ang="0">
                    <a:pos x="75" y="28"/>
                  </a:cxn>
                  <a:cxn ang="0">
                    <a:pos x="88" y="17"/>
                  </a:cxn>
                  <a:cxn ang="0">
                    <a:pos x="102" y="8"/>
                  </a:cxn>
                  <a:cxn ang="0">
                    <a:pos x="102" y="8"/>
                  </a:cxn>
                  <a:cxn ang="0">
                    <a:pos x="103" y="7"/>
                  </a:cxn>
                  <a:cxn ang="0">
                    <a:pos x="104" y="5"/>
                  </a:cxn>
                  <a:cxn ang="0">
                    <a:pos x="104" y="4"/>
                  </a:cxn>
                  <a:cxn ang="0">
                    <a:pos x="103" y="2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1"/>
                  </a:cxn>
                  <a:cxn ang="0">
                    <a:pos x="97" y="1"/>
                  </a:cxn>
                </a:cxnLst>
                <a:rect b="b" l="0" r="r" t="0"/>
                <a:pathLst>
                  <a:path h="104" w="104">
                    <a:moveTo>
                      <a:pt x="97" y="1"/>
                    </a:moveTo>
                    <a:lnTo>
                      <a:pt x="97" y="1"/>
                    </a:lnTo>
                    <a:lnTo>
                      <a:pt x="82" y="10"/>
                    </a:lnTo>
                    <a:lnTo>
                      <a:pt x="69" y="20"/>
                    </a:lnTo>
                    <a:lnTo>
                      <a:pt x="55" y="32"/>
                    </a:lnTo>
                    <a:lnTo>
                      <a:pt x="43" y="43"/>
                    </a:lnTo>
                    <a:lnTo>
                      <a:pt x="32" y="56"/>
                    </a:lnTo>
                    <a:lnTo>
                      <a:pt x="20" y="69"/>
                    </a:lnTo>
                    <a:lnTo>
                      <a:pt x="10" y="8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7" y="88"/>
                    </a:lnTo>
                    <a:lnTo>
                      <a:pt x="27" y="75"/>
                    </a:lnTo>
                    <a:lnTo>
                      <a:pt x="39" y="62"/>
                    </a:lnTo>
                    <a:lnTo>
                      <a:pt x="50" y="50"/>
                    </a:lnTo>
                    <a:lnTo>
                      <a:pt x="62" y="38"/>
                    </a:lnTo>
                    <a:lnTo>
                      <a:pt x="75" y="28"/>
                    </a:lnTo>
                    <a:lnTo>
                      <a:pt x="88" y="1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7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3" y="2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1"/>
                    </a:lnTo>
                    <a:lnTo>
                      <a:pt x="97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8" name="Freeform 988"/>
              <p:cNvSpPr/>
              <p:nvPr/>
            </p:nvSpPr>
            <p:spPr bwMode="auto">
              <a:xfrm>
                <a:off x="4213226" y="2727326"/>
                <a:ext cx="26988" cy="46038"/>
              </a:xfrm>
              <a:custGeom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37" y="14"/>
                  </a:cxn>
                  <a:cxn ang="0">
                    <a:pos x="32" y="24"/>
                  </a:cxn>
                  <a:cxn ang="0">
                    <a:pos x="21" y="43"/>
                  </a:cxn>
                  <a:cxn ang="0">
                    <a:pos x="10" y="63"/>
                  </a:cxn>
                  <a:cxn ang="0">
                    <a:pos x="4" y="7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3" y="88"/>
                  </a:cxn>
                  <a:cxn ang="0">
                    <a:pos x="5" y="88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10" y="85"/>
                  </a:cxn>
                  <a:cxn ang="0">
                    <a:pos x="10" y="85"/>
                  </a:cxn>
                  <a:cxn ang="0">
                    <a:pos x="14" y="75"/>
                  </a:cxn>
                  <a:cxn ang="0">
                    <a:pos x="19" y="65"/>
                  </a:cxn>
                  <a:cxn ang="0">
                    <a:pos x="30" y="46"/>
                  </a:cxn>
                  <a:cxn ang="0">
                    <a:pos x="42" y="26"/>
                  </a:cxn>
                  <a:cxn ang="0">
                    <a:pos x="47" y="17"/>
                  </a:cxn>
                  <a:cxn ang="0">
                    <a:pos x="51" y="7"/>
                  </a:cxn>
                  <a:cxn ang="0">
                    <a:pos x="51" y="7"/>
                  </a:cxn>
                  <a:cxn ang="0">
                    <a:pos x="51" y="5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3" y="2"/>
                  </a:cxn>
                  <a:cxn ang="0">
                    <a:pos x="42" y="3"/>
                  </a:cxn>
                  <a:cxn ang="0">
                    <a:pos x="42" y="3"/>
                  </a:cxn>
                </a:cxnLst>
                <a:rect b="b" l="0" r="r" t="0"/>
                <a:pathLst>
                  <a:path h="88" w="51">
                    <a:moveTo>
                      <a:pt x="42" y="3"/>
                    </a:moveTo>
                    <a:lnTo>
                      <a:pt x="42" y="3"/>
                    </a:lnTo>
                    <a:lnTo>
                      <a:pt x="37" y="14"/>
                    </a:lnTo>
                    <a:lnTo>
                      <a:pt x="32" y="24"/>
                    </a:lnTo>
                    <a:lnTo>
                      <a:pt x="21" y="43"/>
                    </a:lnTo>
                    <a:lnTo>
                      <a:pt x="10" y="63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3" y="88"/>
                    </a:lnTo>
                    <a:lnTo>
                      <a:pt x="5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4" y="75"/>
                    </a:lnTo>
                    <a:lnTo>
                      <a:pt x="19" y="65"/>
                    </a:lnTo>
                    <a:lnTo>
                      <a:pt x="30" y="46"/>
                    </a:lnTo>
                    <a:lnTo>
                      <a:pt x="42" y="26"/>
                    </a:lnTo>
                    <a:lnTo>
                      <a:pt x="47" y="1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2"/>
                    </a:lnTo>
                    <a:lnTo>
                      <a:pt x="42" y="3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9" name="Freeform 989"/>
              <p:cNvSpPr/>
              <p:nvPr/>
            </p:nvSpPr>
            <p:spPr bwMode="auto">
              <a:xfrm>
                <a:off x="4268788" y="2722563"/>
                <a:ext cx="44450" cy="61913"/>
              </a:xfrm>
              <a:custGeom>
                <a:cxnLst>
                  <a:cxn ang="0">
                    <a:pos x="74" y="1"/>
                  </a:cxn>
                  <a:cxn ang="0">
                    <a:pos x="74" y="1"/>
                  </a:cxn>
                  <a:cxn ang="0">
                    <a:pos x="51" y="23"/>
                  </a:cxn>
                  <a:cxn ang="0">
                    <a:pos x="40" y="35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1" y="62"/>
                  </a:cxn>
                  <a:cxn ang="0">
                    <a:pos x="13" y="78"/>
                  </a:cxn>
                  <a:cxn ang="0">
                    <a:pos x="6" y="94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2" y="116"/>
                  </a:cxn>
                  <a:cxn ang="0">
                    <a:pos x="3" y="117"/>
                  </a:cxn>
                  <a:cxn ang="0">
                    <a:pos x="5" y="117"/>
                  </a:cxn>
                  <a:cxn ang="0">
                    <a:pos x="7" y="116"/>
                  </a:cxn>
                  <a:cxn ang="0">
                    <a:pos x="8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5" y="96"/>
                  </a:cxn>
                  <a:cxn ang="0">
                    <a:pos x="23" y="79"/>
                  </a:cxn>
                  <a:cxn ang="0">
                    <a:pos x="31" y="62"/>
                  </a:cxn>
                  <a:cxn ang="0">
                    <a:pos x="36" y="55"/>
                  </a:cxn>
                  <a:cxn ang="0">
                    <a:pos x="41" y="48"/>
                  </a:cxn>
                  <a:cxn ang="0">
                    <a:pos x="41" y="48"/>
                  </a:cxn>
                  <a:cxn ang="0">
                    <a:pos x="51" y="37"/>
                  </a:cxn>
                  <a:cxn ang="0">
                    <a:pos x="61" y="27"/>
                  </a:cxn>
                  <a:cxn ang="0">
                    <a:pos x="81" y="8"/>
                  </a:cxn>
                  <a:cxn ang="0">
                    <a:pos x="81" y="8"/>
                  </a:cxn>
                  <a:cxn ang="0">
                    <a:pos x="82" y="6"/>
                  </a:cxn>
                  <a:cxn ang="0">
                    <a:pos x="83" y="4"/>
                  </a:cxn>
                  <a:cxn ang="0">
                    <a:pos x="82" y="3"/>
                  </a:cxn>
                  <a:cxn ang="0">
                    <a:pos x="81" y="1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4" y="1"/>
                  </a:cxn>
                  <a:cxn ang="0">
                    <a:pos x="74" y="1"/>
                  </a:cxn>
                </a:cxnLst>
                <a:rect b="b" l="0" r="r" t="0"/>
                <a:pathLst>
                  <a:path h="117" w="83">
                    <a:moveTo>
                      <a:pt x="74" y="1"/>
                    </a:moveTo>
                    <a:lnTo>
                      <a:pt x="74" y="1"/>
                    </a:lnTo>
                    <a:lnTo>
                      <a:pt x="51" y="23"/>
                    </a:lnTo>
                    <a:lnTo>
                      <a:pt x="40" y="35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1" y="62"/>
                    </a:lnTo>
                    <a:lnTo>
                      <a:pt x="13" y="78"/>
                    </a:lnTo>
                    <a:lnTo>
                      <a:pt x="6" y="94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2" y="116"/>
                    </a:lnTo>
                    <a:lnTo>
                      <a:pt x="3" y="117"/>
                    </a:lnTo>
                    <a:lnTo>
                      <a:pt x="5" y="117"/>
                    </a:lnTo>
                    <a:lnTo>
                      <a:pt x="7" y="116"/>
                    </a:lnTo>
                    <a:lnTo>
                      <a:pt x="8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5" y="96"/>
                    </a:lnTo>
                    <a:lnTo>
                      <a:pt x="23" y="79"/>
                    </a:lnTo>
                    <a:lnTo>
                      <a:pt x="31" y="62"/>
                    </a:lnTo>
                    <a:lnTo>
                      <a:pt x="36" y="55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51" y="37"/>
                    </a:lnTo>
                    <a:lnTo>
                      <a:pt x="61" y="2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2" y="3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0" name="Freeform 990"/>
              <p:cNvSpPr/>
              <p:nvPr/>
            </p:nvSpPr>
            <p:spPr bwMode="auto">
              <a:xfrm>
                <a:off x="4346576" y="2727326"/>
                <a:ext cx="36513" cy="47625"/>
              </a:xfrm>
              <a:custGeom>
                <a:cxnLst>
                  <a:cxn ang="0">
                    <a:pos x="61" y="2"/>
                  </a:cxn>
                  <a:cxn ang="0">
                    <a:pos x="61" y="2"/>
                  </a:cxn>
                  <a:cxn ang="0">
                    <a:pos x="57" y="9"/>
                  </a:cxn>
                  <a:cxn ang="0">
                    <a:pos x="52" y="15"/>
                  </a:cxn>
                  <a:cxn ang="0">
                    <a:pos x="42" y="26"/>
                  </a:cxn>
                  <a:cxn ang="0">
                    <a:pos x="32" y="37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16" y="59"/>
                  </a:cxn>
                  <a:cxn ang="0">
                    <a:pos x="12" y="66"/>
                  </a:cxn>
                  <a:cxn ang="0">
                    <a:pos x="8" y="70"/>
                  </a:cxn>
                  <a:cxn ang="0">
                    <a:pos x="8" y="70"/>
                  </a:cxn>
                  <a:cxn ang="0">
                    <a:pos x="3" y="76"/>
                  </a:cxn>
                  <a:cxn ang="0">
                    <a:pos x="1" y="79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4" y="88"/>
                  </a:cxn>
                  <a:cxn ang="0">
                    <a:pos x="5" y="89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9" y="85"/>
                  </a:cxn>
                  <a:cxn ang="0">
                    <a:pos x="9" y="85"/>
                  </a:cxn>
                  <a:cxn ang="0">
                    <a:pos x="11" y="81"/>
                  </a:cxn>
                  <a:cxn ang="0">
                    <a:pos x="13" y="79"/>
                  </a:cxn>
                  <a:cxn ang="0">
                    <a:pos x="17" y="76"/>
                  </a:cxn>
                  <a:cxn ang="0">
                    <a:pos x="19" y="73"/>
                  </a:cxn>
                  <a:cxn ang="0">
                    <a:pos x="19" y="73"/>
                  </a:cxn>
                  <a:cxn ang="0">
                    <a:pos x="22" y="67"/>
                  </a:cxn>
                  <a:cxn ang="0">
                    <a:pos x="26" y="60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42" y="38"/>
                  </a:cxn>
                  <a:cxn ang="0">
                    <a:pos x="52" y="28"/>
                  </a:cxn>
                  <a:cxn ang="0">
                    <a:pos x="61" y="18"/>
                  </a:cxn>
                  <a:cxn ang="0">
                    <a:pos x="65" y="13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69" y="6"/>
                  </a:cxn>
                  <a:cxn ang="0">
                    <a:pos x="69" y="3"/>
                  </a:cxn>
                  <a:cxn ang="0">
                    <a:pos x="68" y="2"/>
                  </a:cxn>
                  <a:cxn ang="0">
                    <a:pos x="67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2" y="1"/>
                  </a:cxn>
                  <a:cxn ang="0">
                    <a:pos x="61" y="2"/>
                  </a:cxn>
                  <a:cxn ang="0">
                    <a:pos x="61" y="2"/>
                  </a:cxn>
                </a:cxnLst>
                <a:rect b="b" l="0" r="r" t="0"/>
                <a:pathLst>
                  <a:path h="89" w="69">
                    <a:moveTo>
                      <a:pt x="61" y="2"/>
                    </a:moveTo>
                    <a:lnTo>
                      <a:pt x="61" y="2"/>
                    </a:lnTo>
                    <a:lnTo>
                      <a:pt x="57" y="9"/>
                    </a:lnTo>
                    <a:lnTo>
                      <a:pt x="52" y="15"/>
                    </a:lnTo>
                    <a:lnTo>
                      <a:pt x="42" y="26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16" y="59"/>
                    </a:lnTo>
                    <a:lnTo>
                      <a:pt x="12" y="66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3" y="76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4" y="88"/>
                    </a:lnTo>
                    <a:lnTo>
                      <a:pt x="5" y="89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11" y="81"/>
                    </a:lnTo>
                    <a:lnTo>
                      <a:pt x="13" y="79"/>
                    </a:lnTo>
                    <a:lnTo>
                      <a:pt x="17" y="76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22" y="67"/>
                    </a:lnTo>
                    <a:lnTo>
                      <a:pt x="26" y="6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65" y="13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69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1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1" name="Freeform 991"/>
              <p:cNvSpPr/>
              <p:nvPr/>
            </p:nvSpPr>
            <p:spPr bwMode="auto">
              <a:xfrm>
                <a:off x="4402138" y="2727326"/>
                <a:ext cx="28575" cy="49213"/>
              </a:xfrm>
              <a:custGeom>
                <a:cxnLst>
                  <a:cxn ang="0">
                    <a:pos x="44" y="6"/>
                  </a:cxn>
                  <a:cxn ang="0">
                    <a:pos x="44" y="6"/>
                  </a:cxn>
                  <a:cxn ang="0">
                    <a:pos x="43" y="10"/>
                  </a:cxn>
                  <a:cxn ang="0">
                    <a:pos x="42" y="12"/>
                  </a:cxn>
                  <a:cxn ang="0">
                    <a:pos x="41" y="14"/>
                  </a:cxn>
                  <a:cxn ang="0">
                    <a:pos x="40" y="15"/>
                  </a:cxn>
                  <a:cxn ang="0">
                    <a:pos x="37" y="17"/>
                  </a:cxn>
                  <a:cxn ang="0">
                    <a:pos x="36" y="18"/>
                  </a:cxn>
                  <a:cxn ang="0">
                    <a:pos x="35" y="20"/>
                  </a:cxn>
                  <a:cxn ang="0">
                    <a:pos x="35" y="20"/>
                  </a:cxn>
                  <a:cxn ang="0">
                    <a:pos x="31" y="25"/>
                  </a:cxn>
                  <a:cxn ang="0">
                    <a:pos x="27" y="30"/>
                  </a:cxn>
                  <a:cxn ang="0">
                    <a:pos x="22" y="36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4" y="52"/>
                  </a:cxn>
                  <a:cxn ang="0">
                    <a:pos x="10" y="64"/>
                  </a:cxn>
                  <a:cxn ang="0">
                    <a:pos x="6" y="7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7"/>
                  </a:cxn>
                  <a:cxn ang="0">
                    <a:pos x="0" y="88"/>
                  </a:cxn>
                  <a:cxn ang="0">
                    <a:pos x="1" y="91"/>
                  </a:cxn>
                  <a:cxn ang="0">
                    <a:pos x="2" y="92"/>
                  </a:cxn>
                  <a:cxn ang="0">
                    <a:pos x="4" y="92"/>
                  </a:cxn>
                  <a:cxn ang="0">
                    <a:pos x="5" y="92"/>
                  </a:cxn>
                  <a:cxn ang="0">
                    <a:pos x="7" y="92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2" y="83"/>
                  </a:cxn>
                  <a:cxn ang="0">
                    <a:pos x="15" y="77"/>
                  </a:cxn>
                  <a:cxn ang="0">
                    <a:pos x="21" y="63"/>
                  </a:cxn>
                  <a:cxn ang="0">
                    <a:pos x="28" y="49"/>
                  </a:cxn>
                  <a:cxn ang="0">
                    <a:pos x="31" y="43"/>
                  </a:cxn>
                  <a:cxn ang="0">
                    <a:pos x="36" y="37"/>
                  </a:cxn>
                  <a:cxn ang="0">
                    <a:pos x="36" y="37"/>
                  </a:cxn>
                  <a:cxn ang="0">
                    <a:pos x="41" y="29"/>
                  </a:cxn>
                  <a:cxn ang="0">
                    <a:pos x="47" y="22"/>
                  </a:cxn>
                  <a:cxn ang="0">
                    <a:pos x="51" y="14"/>
                  </a:cxn>
                  <a:cxn ang="0">
                    <a:pos x="53" y="1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6"/>
                  </a:cxn>
                  <a:cxn ang="0">
                    <a:pos x="44" y="6"/>
                  </a:cxn>
                </a:cxnLst>
                <a:rect b="b" l="0" r="r" t="0"/>
                <a:pathLst>
                  <a:path h="92" w="54">
                    <a:moveTo>
                      <a:pt x="44" y="6"/>
                    </a:moveTo>
                    <a:lnTo>
                      <a:pt x="44" y="6"/>
                    </a:lnTo>
                    <a:lnTo>
                      <a:pt x="43" y="10"/>
                    </a:lnTo>
                    <a:lnTo>
                      <a:pt x="42" y="12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1" y="25"/>
                    </a:lnTo>
                    <a:lnTo>
                      <a:pt x="27" y="30"/>
                    </a:lnTo>
                    <a:lnTo>
                      <a:pt x="22" y="36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4" y="52"/>
                    </a:lnTo>
                    <a:lnTo>
                      <a:pt x="10" y="64"/>
                    </a:lnTo>
                    <a:lnTo>
                      <a:pt x="6" y="7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1" y="91"/>
                    </a:lnTo>
                    <a:lnTo>
                      <a:pt x="2" y="92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2" y="83"/>
                    </a:lnTo>
                    <a:lnTo>
                      <a:pt x="15" y="77"/>
                    </a:lnTo>
                    <a:lnTo>
                      <a:pt x="21" y="63"/>
                    </a:lnTo>
                    <a:lnTo>
                      <a:pt x="28" y="49"/>
                    </a:lnTo>
                    <a:lnTo>
                      <a:pt x="31" y="43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29"/>
                    </a:lnTo>
                    <a:lnTo>
                      <a:pt x="47" y="22"/>
                    </a:lnTo>
                    <a:lnTo>
                      <a:pt x="51" y="14"/>
                    </a:lnTo>
                    <a:lnTo>
                      <a:pt x="53" y="1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6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2" name="Freeform 992"/>
              <p:cNvSpPr/>
              <p:nvPr/>
            </p:nvSpPr>
            <p:spPr bwMode="auto">
              <a:xfrm>
                <a:off x="4464051" y="2733676"/>
                <a:ext cx="26988" cy="36513"/>
              </a:xfrm>
              <a:custGeom>
                <a:cxnLst>
                  <a:cxn ang="0">
                    <a:pos x="41" y="2"/>
                  </a:cxn>
                  <a:cxn ang="0">
                    <a:pos x="41" y="2"/>
                  </a:cxn>
                  <a:cxn ang="0">
                    <a:pos x="37" y="10"/>
                  </a:cxn>
                  <a:cxn ang="0">
                    <a:pos x="32" y="18"/>
                  </a:cxn>
                  <a:cxn ang="0">
                    <a:pos x="21" y="33"/>
                  </a:cxn>
                  <a:cxn ang="0">
                    <a:pos x="21" y="33"/>
                  </a:cxn>
                  <a:cxn ang="0">
                    <a:pos x="10" y="48"/>
                  </a:cxn>
                  <a:cxn ang="0">
                    <a:pos x="1" y="65"/>
                  </a:cxn>
                  <a:cxn ang="0">
                    <a:pos x="1" y="65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4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8" y="54"/>
                  </a:cxn>
                  <a:cxn ang="0">
                    <a:pos x="29" y="37"/>
                  </a:cxn>
                  <a:cxn ang="0">
                    <a:pos x="29" y="37"/>
                  </a:cxn>
                  <a:cxn ang="0">
                    <a:pos x="40" y="21"/>
                  </a:cxn>
                  <a:cxn ang="0">
                    <a:pos x="46" y="13"/>
                  </a:cxn>
                  <a:cxn ang="0">
                    <a:pos x="51" y="5"/>
                  </a:cxn>
                  <a:cxn ang="0">
                    <a:pos x="51" y="5"/>
                  </a:cxn>
                  <a:cxn ang="0">
                    <a:pos x="51" y="3"/>
                  </a:cxn>
                  <a:cxn ang="0">
                    <a:pos x="51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2" y="1"/>
                  </a:cxn>
                  <a:cxn ang="0">
                    <a:pos x="41" y="2"/>
                  </a:cxn>
                  <a:cxn ang="0">
                    <a:pos x="41" y="2"/>
                  </a:cxn>
                </a:cxnLst>
                <a:rect b="b" l="0" r="r" t="0"/>
                <a:pathLst>
                  <a:path h="71" w="51">
                    <a:moveTo>
                      <a:pt x="41" y="2"/>
                    </a:moveTo>
                    <a:lnTo>
                      <a:pt x="41" y="2"/>
                    </a:lnTo>
                    <a:lnTo>
                      <a:pt x="37" y="10"/>
                    </a:lnTo>
                    <a:lnTo>
                      <a:pt x="32" y="18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0" y="4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8" y="5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40" y="21"/>
                    </a:lnTo>
                    <a:lnTo>
                      <a:pt x="46" y="13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3" name="Freeform 993"/>
              <p:cNvSpPr/>
              <p:nvPr/>
            </p:nvSpPr>
            <p:spPr bwMode="auto">
              <a:xfrm>
                <a:off x="4532313" y="2736851"/>
                <a:ext cx="30163" cy="42863"/>
              </a:xfrm>
              <a:custGeom>
                <a:cxnLst>
                  <a:cxn ang="0">
                    <a:pos x="49" y="3"/>
                  </a:cxn>
                  <a:cxn ang="0">
                    <a:pos x="49" y="3"/>
                  </a:cxn>
                  <a:cxn ang="0">
                    <a:pos x="43" y="13"/>
                  </a:cxn>
                  <a:cxn ang="0">
                    <a:pos x="37" y="24"/>
                  </a:cxn>
                  <a:cxn ang="0">
                    <a:pos x="29" y="34"/>
                  </a:cxn>
                  <a:cxn ang="0">
                    <a:pos x="22" y="43"/>
                  </a:cxn>
                  <a:cxn ang="0">
                    <a:pos x="22" y="43"/>
                  </a:cxn>
                  <a:cxn ang="0">
                    <a:pos x="15" y="50"/>
                  </a:cxn>
                  <a:cxn ang="0">
                    <a:pos x="10" y="57"/>
                  </a:cxn>
                  <a:cxn ang="0">
                    <a:pos x="4" y="65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10" y="76"/>
                  </a:cxn>
                  <a:cxn ang="0">
                    <a:pos x="10" y="76"/>
                  </a:cxn>
                  <a:cxn ang="0">
                    <a:pos x="13" y="70"/>
                  </a:cxn>
                  <a:cxn ang="0">
                    <a:pos x="15" y="65"/>
                  </a:cxn>
                  <a:cxn ang="0">
                    <a:pos x="22" y="56"/>
                  </a:cxn>
                  <a:cxn ang="0">
                    <a:pos x="22" y="56"/>
                  </a:cxn>
                  <a:cxn ang="0">
                    <a:pos x="29" y="50"/>
                  </a:cxn>
                  <a:cxn ang="0">
                    <a:pos x="32" y="46"/>
                  </a:cxn>
                  <a:cxn ang="0">
                    <a:pos x="35" y="43"/>
                  </a:cxn>
                  <a:cxn ang="0">
                    <a:pos x="35" y="43"/>
                  </a:cxn>
                  <a:cxn ang="0">
                    <a:pos x="41" y="33"/>
                  </a:cxn>
                  <a:cxn ang="0">
                    <a:pos x="46" y="25"/>
                  </a:cxn>
                  <a:cxn ang="0">
                    <a:pos x="52" y="17"/>
                  </a:cxn>
                  <a:cxn ang="0">
                    <a:pos x="57" y="7"/>
                  </a:cxn>
                  <a:cxn ang="0">
                    <a:pos x="57" y="7"/>
                  </a:cxn>
                  <a:cxn ang="0">
                    <a:pos x="57" y="5"/>
                  </a:cxn>
                  <a:cxn ang="0">
                    <a:pos x="57" y="4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50" y="1"/>
                  </a:cxn>
                  <a:cxn ang="0">
                    <a:pos x="49" y="3"/>
                  </a:cxn>
                  <a:cxn ang="0">
                    <a:pos x="49" y="3"/>
                  </a:cxn>
                </a:cxnLst>
                <a:rect b="b" l="0" r="r" t="0"/>
                <a:pathLst>
                  <a:path h="80" w="57">
                    <a:moveTo>
                      <a:pt x="49" y="3"/>
                    </a:moveTo>
                    <a:lnTo>
                      <a:pt x="49" y="3"/>
                    </a:lnTo>
                    <a:lnTo>
                      <a:pt x="43" y="13"/>
                    </a:lnTo>
                    <a:lnTo>
                      <a:pt x="37" y="24"/>
                    </a:lnTo>
                    <a:lnTo>
                      <a:pt x="29" y="3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50"/>
                    </a:lnTo>
                    <a:lnTo>
                      <a:pt x="10" y="57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3" y="70"/>
                    </a:lnTo>
                    <a:lnTo>
                      <a:pt x="15" y="65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9" y="50"/>
                    </a:lnTo>
                    <a:lnTo>
                      <a:pt x="32" y="46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41" y="33"/>
                    </a:lnTo>
                    <a:lnTo>
                      <a:pt x="46" y="25"/>
                    </a:lnTo>
                    <a:lnTo>
                      <a:pt x="52" y="1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9" y="3"/>
                    </a:lnTo>
                    <a:lnTo>
                      <a:pt x="49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4" name="Freeform 994"/>
              <p:cNvSpPr/>
              <p:nvPr/>
            </p:nvSpPr>
            <p:spPr bwMode="auto">
              <a:xfrm>
                <a:off x="4589463" y="2735263"/>
                <a:ext cx="22225" cy="34925"/>
              </a:xfrm>
              <a:custGeom>
                <a:cxnLst>
                  <a:cxn ang="0">
                    <a:pos x="33" y="2"/>
                  </a:cxn>
                  <a:cxn ang="0">
                    <a:pos x="33" y="2"/>
                  </a:cxn>
                  <a:cxn ang="0">
                    <a:pos x="24" y="16"/>
                  </a:cxn>
                  <a:cxn ang="0">
                    <a:pos x="16" y="31"/>
                  </a:cxn>
                  <a:cxn ang="0">
                    <a:pos x="7" y="46"/>
                  </a:cxn>
                  <a:cxn ang="0">
                    <a:pos x="1" y="61"/>
                  </a:cxn>
                  <a:cxn ang="0">
                    <a:pos x="1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8" y="65"/>
                  </a:cxn>
                  <a:cxn ang="0">
                    <a:pos x="10" y="63"/>
                  </a:cxn>
                  <a:cxn ang="0">
                    <a:pos x="10" y="63"/>
                  </a:cxn>
                  <a:cxn ang="0">
                    <a:pos x="17" y="49"/>
                  </a:cxn>
                  <a:cxn ang="0">
                    <a:pos x="24" y="34"/>
                  </a:cxn>
                  <a:cxn ang="0">
                    <a:pos x="32" y="21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b="b" l="0" r="r" t="0"/>
                <a:pathLst>
                  <a:path h="66" w="42">
                    <a:moveTo>
                      <a:pt x="33" y="2"/>
                    </a:moveTo>
                    <a:lnTo>
                      <a:pt x="33" y="2"/>
                    </a:lnTo>
                    <a:lnTo>
                      <a:pt x="24" y="16"/>
                    </a:lnTo>
                    <a:lnTo>
                      <a:pt x="16" y="31"/>
                    </a:lnTo>
                    <a:lnTo>
                      <a:pt x="7" y="46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7" y="66"/>
                    </a:lnTo>
                    <a:lnTo>
                      <a:pt x="8" y="65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7" y="49"/>
                    </a:lnTo>
                    <a:lnTo>
                      <a:pt x="24" y="34"/>
                    </a:lnTo>
                    <a:lnTo>
                      <a:pt x="32" y="21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5" name="Freeform 995"/>
              <p:cNvSpPr/>
              <p:nvPr/>
            </p:nvSpPr>
            <p:spPr bwMode="auto">
              <a:xfrm>
                <a:off x="4651376" y="2736851"/>
                <a:ext cx="25400" cy="42863"/>
              </a:xfrm>
              <a:custGeom>
                <a:cxnLst>
                  <a:cxn ang="0">
                    <a:pos x="39" y="4"/>
                  </a:cxn>
                  <a:cxn ang="0">
                    <a:pos x="39" y="4"/>
                  </a:cxn>
                  <a:cxn ang="0">
                    <a:pos x="36" y="13"/>
                  </a:cxn>
                  <a:cxn ang="0">
                    <a:pos x="31" y="22"/>
                  </a:cxn>
                  <a:cxn ang="0">
                    <a:pos x="22" y="39"/>
                  </a:cxn>
                  <a:cxn ang="0">
                    <a:pos x="11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80"/>
                  </a:cxn>
                  <a:cxn ang="0">
                    <a:pos x="5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20" y="60"/>
                  </a:cxn>
                  <a:cxn ang="0">
                    <a:pos x="30" y="43"/>
                  </a:cxn>
                  <a:cxn ang="0">
                    <a:pos x="41" y="25"/>
                  </a:cxn>
                  <a:cxn ang="0">
                    <a:pos x="44" y="16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8" y="4"/>
                  </a:cxn>
                  <a:cxn ang="0">
                    <a:pos x="47" y="3"/>
                  </a:cxn>
                  <a:cxn ang="0">
                    <a:pos x="46" y="1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1"/>
                  </a:cxn>
                  <a:cxn ang="0">
                    <a:pos x="40" y="2"/>
                  </a:cxn>
                  <a:cxn ang="0">
                    <a:pos x="39" y="4"/>
                  </a:cxn>
                  <a:cxn ang="0">
                    <a:pos x="39" y="4"/>
                  </a:cxn>
                </a:cxnLst>
                <a:rect b="b" l="0" r="r" t="0"/>
                <a:pathLst>
                  <a:path h="80" w="48">
                    <a:moveTo>
                      <a:pt x="39" y="4"/>
                    </a:moveTo>
                    <a:lnTo>
                      <a:pt x="39" y="4"/>
                    </a:lnTo>
                    <a:lnTo>
                      <a:pt x="36" y="13"/>
                    </a:lnTo>
                    <a:lnTo>
                      <a:pt x="31" y="22"/>
                    </a:lnTo>
                    <a:lnTo>
                      <a:pt x="22" y="39"/>
                    </a:lnTo>
                    <a:lnTo>
                      <a:pt x="11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80"/>
                    </a:lnTo>
                    <a:lnTo>
                      <a:pt x="5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20" y="60"/>
                    </a:lnTo>
                    <a:lnTo>
                      <a:pt x="30" y="43"/>
                    </a:lnTo>
                    <a:lnTo>
                      <a:pt x="41" y="25"/>
                    </a:lnTo>
                    <a:lnTo>
                      <a:pt x="44" y="1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8" y="4"/>
                    </a:lnTo>
                    <a:lnTo>
                      <a:pt x="47" y="3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6" name="Freeform 996"/>
              <p:cNvSpPr/>
              <p:nvPr/>
            </p:nvSpPr>
            <p:spPr bwMode="auto">
              <a:xfrm>
                <a:off x="4702176" y="2738438"/>
                <a:ext cx="22225" cy="38100"/>
              </a:xfrm>
              <a:custGeom>
                <a:cxnLst>
                  <a:cxn ang="0">
                    <a:pos x="35" y="3"/>
                  </a:cxn>
                  <a:cxn ang="0">
                    <a:pos x="35" y="3"/>
                  </a:cxn>
                  <a:cxn ang="0">
                    <a:pos x="30" y="10"/>
                  </a:cxn>
                  <a:cxn ang="0">
                    <a:pos x="26" y="18"/>
                  </a:cxn>
                  <a:cxn ang="0">
                    <a:pos x="14" y="32"/>
                  </a:cxn>
                  <a:cxn ang="0">
                    <a:pos x="10" y="40"/>
                  </a:cxn>
                  <a:cxn ang="0">
                    <a:pos x="5" y="48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3" y="70"/>
                  </a:cxn>
                  <a:cxn ang="0">
                    <a:pos x="5" y="71"/>
                  </a:cxn>
                  <a:cxn ang="0">
                    <a:pos x="7" y="70"/>
                  </a:cxn>
                  <a:cxn ang="0">
                    <a:pos x="8" y="69"/>
                  </a:cxn>
                  <a:cxn ang="0">
                    <a:pos x="9" y="66"/>
                  </a:cxn>
                  <a:cxn ang="0">
                    <a:pos x="9" y="66"/>
                  </a:cxn>
                  <a:cxn ang="0">
                    <a:pos x="11" y="58"/>
                  </a:cxn>
                  <a:cxn ang="0">
                    <a:pos x="14" y="51"/>
                  </a:cxn>
                  <a:cxn ang="0">
                    <a:pos x="18" y="44"/>
                  </a:cxn>
                  <a:cxn ang="0">
                    <a:pos x="23" y="36"/>
                  </a:cxn>
                  <a:cxn ang="0">
                    <a:pos x="34" y="22"/>
                  </a:cxn>
                  <a:cxn ang="0">
                    <a:pos x="39" y="15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5" y="3"/>
                  </a:cxn>
                  <a:cxn ang="0">
                    <a:pos x="35" y="3"/>
                  </a:cxn>
                </a:cxnLst>
                <a:rect b="b" l="0" r="r" t="0"/>
                <a:pathLst>
                  <a:path h="71" w="43">
                    <a:moveTo>
                      <a:pt x="35" y="3"/>
                    </a:moveTo>
                    <a:lnTo>
                      <a:pt x="35" y="3"/>
                    </a:lnTo>
                    <a:lnTo>
                      <a:pt x="30" y="10"/>
                    </a:lnTo>
                    <a:lnTo>
                      <a:pt x="26" y="18"/>
                    </a:lnTo>
                    <a:lnTo>
                      <a:pt x="14" y="32"/>
                    </a:lnTo>
                    <a:lnTo>
                      <a:pt x="10" y="40"/>
                    </a:lnTo>
                    <a:lnTo>
                      <a:pt x="5" y="48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0"/>
                    </a:lnTo>
                    <a:lnTo>
                      <a:pt x="8" y="69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8" y="44"/>
                    </a:lnTo>
                    <a:lnTo>
                      <a:pt x="23" y="36"/>
                    </a:lnTo>
                    <a:lnTo>
                      <a:pt x="34" y="22"/>
                    </a:lnTo>
                    <a:lnTo>
                      <a:pt x="39" y="1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5" y="3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7" name="Freeform 997"/>
              <p:cNvSpPr/>
              <p:nvPr/>
            </p:nvSpPr>
            <p:spPr bwMode="auto">
              <a:xfrm>
                <a:off x="4735513" y="2746376"/>
                <a:ext cx="25400" cy="30163"/>
              </a:xfrm>
              <a:custGeom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29" y="12"/>
                  </a:cxn>
                  <a:cxn ang="0">
                    <a:pos x="20" y="23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0" y="50"/>
                  </a:cxn>
                  <a:cxn ang="0">
                    <a:pos x="0" y="51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26" y="31"/>
                  </a:cxn>
                  <a:cxn ang="0">
                    <a:pos x="35" y="18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b="b" l="0" r="r" t="0"/>
                <a:pathLst>
                  <a:path h="57" w="48">
                    <a:moveTo>
                      <a:pt x="39" y="1"/>
                    </a:moveTo>
                    <a:lnTo>
                      <a:pt x="39" y="1"/>
                    </a:lnTo>
                    <a:lnTo>
                      <a:pt x="29" y="12"/>
                    </a:lnTo>
                    <a:lnTo>
                      <a:pt x="20" y="2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26" y="31"/>
                    </a:lnTo>
                    <a:lnTo>
                      <a:pt x="35" y="18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8" name="Freeform 998"/>
              <p:cNvSpPr/>
              <p:nvPr/>
            </p:nvSpPr>
            <p:spPr bwMode="auto">
              <a:xfrm>
                <a:off x="4479926" y="2536826"/>
                <a:ext cx="31750" cy="34925"/>
              </a:xfrm>
              <a:custGeom>
                <a:cxnLst>
                  <a:cxn ang="0">
                    <a:pos x="52" y="1"/>
                  </a:cxn>
                  <a:cxn ang="0">
                    <a:pos x="52" y="1"/>
                  </a:cxn>
                  <a:cxn ang="0">
                    <a:pos x="38" y="15"/>
                  </a:cxn>
                  <a:cxn ang="0">
                    <a:pos x="26" y="30"/>
                  </a:cxn>
                  <a:cxn ang="0">
                    <a:pos x="13" y="44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60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7" y="65"/>
                  </a:cxn>
                  <a:cxn ang="0">
                    <a:pos x="21" y="50"/>
                  </a:cxn>
                  <a:cxn ang="0">
                    <a:pos x="33" y="36"/>
                  </a:cxn>
                  <a:cxn ang="0">
                    <a:pos x="46" y="21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59" y="6"/>
                  </a:cxn>
                  <a:cxn ang="0">
                    <a:pos x="60" y="4"/>
                  </a:cxn>
                  <a:cxn ang="0">
                    <a:pos x="59" y="2"/>
                  </a:cxn>
                  <a:cxn ang="0">
                    <a:pos x="58" y="1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52" y="1"/>
                  </a:cxn>
                  <a:cxn ang="0">
                    <a:pos x="52" y="1"/>
                  </a:cxn>
                </a:cxnLst>
                <a:rect b="b" l="0" r="r" t="0"/>
                <a:pathLst>
                  <a:path h="66" w="60">
                    <a:moveTo>
                      <a:pt x="52" y="1"/>
                    </a:moveTo>
                    <a:lnTo>
                      <a:pt x="52" y="1"/>
                    </a:lnTo>
                    <a:lnTo>
                      <a:pt x="38" y="15"/>
                    </a:lnTo>
                    <a:lnTo>
                      <a:pt x="26" y="30"/>
                    </a:lnTo>
                    <a:lnTo>
                      <a:pt x="13" y="4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21" y="50"/>
                    </a:lnTo>
                    <a:lnTo>
                      <a:pt x="33" y="36"/>
                    </a:lnTo>
                    <a:lnTo>
                      <a:pt x="46" y="21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2" y="1"/>
                    </a:lnTo>
                    <a:lnTo>
                      <a:pt x="5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9" name="Freeform 999"/>
              <p:cNvSpPr/>
              <p:nvPr/>
            </p:nvSpPr>
            <p:spPr bwMode="auto">
              <a:xfrm>
                <a:off x="4513263" y="2566988"/>
                <a:ext cx="34925" cy="49213"/>
              </a:xfrm>
              <a:custGeom>
                <a:cxnLst>
                  <a:cxn ang="0">
                    <a:pos x="57" y="3"/>
                  </a:cxn>
                  <a:cxn ang="0">
                    <a:pos x="57" y="3"/>
                  </a:cxn>
                  <a:cxn ang="0">
                    <a:pos x="55" y="8"/>
                  </a:cxn>
                  <a:cxn ang="0">
                    <a:pos x="52" y="13"/>
                  </a:cxn>
                  <a:cxn ang="0">
                    <a:pos x="44" y="23"/>
                  </a:cxn>
                  <a:cxn ang="0">
                    <a:pos x="35" y="31"/>
                  </a:cxn>
                  <a:cxn ang="0">
                    <a:pos x="27" y="39"/>
                  </a:cxn>
                  <a:cxn ang="0">
                    <a:pos x="27" y="39"/>
                  </a:cxn>
                  <a:cxn ang="0">
                    <a:pos x="22" y="44"/>
                  </a:cxn>
                  <a:cxn ang="0">
                    <a:pos x="18" y="49"/>
                  </a:cxn>
                  <a:cxn ang="0">
                    <a:pos x="12" y="61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1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6" y="75"/>
                  </a:cxn>
                  <a:cxn ang="0">
                    <a:pos x="22" y="63"/>
                  </a:cxn>
                  <a:cxn ang="0">
                    <a:pos x="30" y="50"/>
                  </a:cxn>
                  <a:cxn ang="0">
                    <a:pos x="34" y="45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48" y="33"/>
                  </a:cxn>
                  <a:cxn ang="0">
                    <a:pos x="55" y="25"/>
                  </a:cxn>
                  <a:cxn ang="0">
                    <a:pos x="61" y="15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3"/>
                  </a:cxn>
                  <a:cxn ang="0">
                    <a:pos x="57" y="3"/>
                  </a:cxn>
                </a:cxnLst>
                <a:rect b="b" l="0" r="r" t="0"/>
                <a:pathLst>
                  <a:path h="91" w="66">
                    <a:moveTo>
                      <a:pt x="57" y="3"/>
                    </a:moveTo>
                    <a:lnTo>
                      <a:pt x="57" y="3"/>
                    </a:lnTo>
                    <a:lnTo>
                      <a:pt x="55" y="8"/>
                    </a:lnTo>
                    <a:lnTo>
                      <a:pt x="52" y="13"/>
                    </a:lnTo>
                    <a:lnTo>
                      <a:pt x="44" y="23"/>
                    </a:lnTo>
                    <a:lnTo>
                      <a:pt x="35" y="3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2" y="44"/>
                    </a:lnTo>
                    <a:lnTo>
                      <a:pt x="18" y="49"/>
                    </a:lnTo>
                    <a:lnTo>
                      <a:pt x="12" y="6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6" y="75"/>
                    </a:lnTo>
                    <a:lnTo>
                      <a:pt x="22" y="63"/>
                    </a:lnTo>
                    <a:lnTo>
                      <a:pt x="30" y="50"/>
                    </a:lnTo>
                    <a:lnTo>
                      <a:pt x="34" y="45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5"/>
                    </a:lnTo>
                    <a:lnTo>
                      <a:pt x="61" y="15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3"/>
                    </a:lnTo>
                    <a:lnTo>
                      <a:pt x="57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0" name="Freeform 1000"/>
              <p:cNvSpPr/>
              <p:nvPr/>
            </p:nvSpPr>
            <p:spPr bwMode="auto">
              <a:xfrm>
                <a:off x="4645026" y="2497138"/>
                <a:ext cx="34925" cy="55563"/>
              </a:xfrm>
              <a:custGeom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8" y="104"/>
                  </a:cxn>
                  <a:cxn ang="0">
                    <a:pos x="9" y="103"/>
                  </a:cxn>
                  <a:cxn ang="0">
                    <a:pos x="9" y="103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b="b" l="0" r="r" t="0"/>
                <a:pathLst>
                  <a:path h="105" w="67">
                    <a:moveTo>
                      <a:pt x="58" y="2"/>
                    </a:moveTo>
                    <a:lnTo>
                      <a:pt x="58" y="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1" name="Freeform 1001"/>
              <p:cNvSpPr/>
              <p:nvPr/>
            </p:nvSpPr>
            <p:spPr bwMode="auto">
              <a:xfrm>
                <a:off x="4681538" y="2509838"/>
                <a:ext cx="28575" cy="31750"/>
              </a:xfrm>
              <a:custGeom>
                <a:cxnLst>
                  <a:cxn ang="0">
                    <a:pos x="46" y="1"/>
                  </a:cxn>
                  <a:cxn ang="0">
                    <a:pos x="46" y="1"/>
                  </a:cxn>
                  <a:cxn ang="0">
                    <a:pos x="22" y="26"/>
                  </a:cxn>
                  <a:cxn ang="0">
                    <a:pos x="11" y="39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1" y="58"/>
                  </a:cxn>
                  <a:cxn ang="0">
                    <a:pos x="2" y="59"/>
                  </a:cxn>
                  <a:cxn ang="0">
                    <a:pos x="4" y="60"/>
                  </a:cxn>
                  <a:cxn ang="0">
                    <a:pos x="5" y="60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9" y="44"/>
                  </a:cxn>
                  <a:cxn ang="0">
                    <a:pos x="29" y="32"/>
                  </a:cxn>
                  <a:cxn ang="0">
                    <a:pos x="52" y="8"/>
                  </a:cxn>
                  <a:cxn ang="0">
                    <a:pos x="52" y="8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3" y="3"/>
                  </a:cxn>
                  <a:cxn ang="0">
                    <a:pos x="52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6" y="1"/>
                  </a:cxn>
                </a:cxnLst>
                <a:rect b="b" l="0" r="r" t="0"/>
                <a:pathLst>
                  <a:path h="60" w="54">
                    <a:moveTo>
                      <a:pt x="46" y="1"/>
                    </a:moveTo>
                    <a:lnTo>
                      <a:pt x="46" y="1"/>
                    </a:lnTo>
                    <a:lnTo>
                      <a:pt x="22" y="26"/>
                    </a:lnTo>
                    <a:lnTo>
                      <a:pt x="1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2" y="59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9" y="44"/>
                    </a:lnTo>
                    <a:lnTo>
                      <a:pt x="29" y="32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3" y="3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6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2" name="Freeform 1002"/>
              <p:cNvSpPr/>
              <p:nvPr/>
            </p:nvSpPr>
            <p:spPr bwMode="auto">
              <a:xfrm>
                <a:off x="4714876" y="2520951"/>
                <a:ext cx="61913" cy="74613"/>
              </a:xfrm>
              <a:custGeom>
                <a:cxnLst>
                  <a:cxn ang="0">
                    <a:pos x="109" y="1"/>
                  </a:cxn>
                  <a:cxn ang="0">
                    <a:pos x="109" y="1"/>
                  </a:cxn>
                  <a:cxn ang="0">
                    <a:pos x="101" y="7"/>
                  </a:cxn>
                  <a:cxn ang="0">
                    <a:pos x="93" y="14"/>
                  </a:cxn>
                  <a:cxn ang="0">
                    <a:pos x="78" y="30"/>
                  </a:cxn>
                  <a:cxn ang="0">
                    <a:pos x="65" y="46"/>
                  </a:cxn>
                  <a:cxn ang="0">
                    <a:pos x="51" y="64"/>
                  </a:cxn>
                  <a:cxn ang="0">
                    <a:pos x="26" y="99"/>
                  </a:cxn>
                  <a:cxn ang="0">
                    <a:pos x="14" y="117"/>
                  </a:cxn>
                  <a:cxn ang="0">
                    <a:pos x="1" y="134"/>
                  </a:cxn>
                  <a:cxn ang="0">
                    <a:pos x="1" y="134"/>
                  </a:cxn>
                  <a:cxn ang="0">
                    <a:pos x="0" y="136"/>
                  </a:cxn>
                  <a:cxn ang="0">
                    <a:pos x="0" y="137"/>
                  </a:cxn>
                  <a:cxn ang="0">
                    <a:pos x="2" y="142"/>
                  </a:cxn>
                  <a:cxn ang="0">
                    <a:pos x="3" y="143"/>
                  </a:cxn>
                  <a:cxn ang="0">
                    <a:pos x="5" y="143"/>
                  </a:cxn>
                  <a:cxn ang="0">
                    <a:pos x="6" y="143"/>
                  </a:cxn>
                  <a:cxn ang="0">
                    <a:pos x="8" y="141"/>
                  </a:cxn>
                  <a:cxn ang="0">
                    <a:pos x="8" y="141"/>
                  </a:cxn>
                  <a:cxn ang="0">
                    <a:pos x="20" y="124"/>
                  </a:cxn>
                  <a:cxn ang="0">
                    <a:pos x="33" y="106"/>
                  </a:cxn>
                  <a:cxn ang="0">
                    <a:pos x="58" y="71"/>
                  </a:cxn>
                  <a:cxn ang="0">
                    <a:pos x="70" y="55"/>
                  </a:cxn>
                  <a:cxn ang="0">
                    <a:pos x="83" y="38"/>
                  </a:cxn>
                  <a:cxn ang="0">
                    <a:pos x="98" y="22"/>
                  </a:cxn>
                  <a:cxn ang="0">
                    <a:pos x="106" y="15"/>
                  </a:cxn>
                  <a:cxn ang="0">
                    <a:pos x="115" y="9"/>
                  </a:cxn>
                  <a:cxn ang="0">
                    <a:pos x="115" y="9"/>
                  </a:cxn>
                  <a:cxn ang="0">
                    <a:pos x="116" y="7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5" y="1"/>
                  </a:cxn>
                  <a:cxn ang="0">
                    <a:pos x="114" y="0"/>
                  </a:cxn>
                  <a:cxn ang="0">
                    <a:pos x="111" y="0"/>
                  </a:cxn>
                  <a:cxn ang="0">
                    <a:pos x="109" y="1"/>
                  </a:cxn>
                  <a:cxn ang="0">
                    <a:pos x="109" y="1"/>
                  </a:cxn>
                </a:cxnLst>
                <a:rect b="b" l="0" r="r" t="0"/>
                <a:pathLst>
                  <a:path h="143" w="117">
                    <a:moveTo>
                      <a:pt x="109" y="1"/>
                    </a:moveTo>
                    <a:lnTo>
                      <a:pt x="109" y="1"/>
                    </a:lnTo>
                    <a:lnTo>
                      <a:pt x="101" y="7"/>
                    </a:lnTo>
                    <a:lnTo>
                      <a:pt x="93" y="14"/>
                    </a:lnTo>
                    <a:lnTo>
                      <a:pt x="78" y="30"/>
                    </a:lnTo>
                    <a:lnTo>
                      <a:pt x="65" y="46"/>
                    </a:lnTo>
                    <a:lnTo>
                      <a:pt x="51" y="64"/>
                    </a:lnTo>
                    <a:lnTo>
                      <a:pt x="26" y="99"/>
                    </a:lnTo>
                    <a:lnTo>
                      <a:pt x="14" y="117"/>
                    </a:lnTo>
                    <a:lnTo>
                      <a:pt x="1" y="134"/>
                    </a:lnTo>
                    <a:lnTo>
                      <a:pt x="1" y="134"/>
                    </a:lnTo>
                    <a:lnTo>
                      <a:pt x="0" y="136"/>
                    </a:lnTo>
                    <a:lnTo>
                      <a:pt x="0" y="137"/>
                    </a:lnTo>
                    <a:lnTo>
                      <a:pt x="2" y="142"/>
                    </a:lnTo>
                    <a:lnTo>
                      <a:pt x="3" y="143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8" y="141"/>
                    </a:lnTo>
                    <a:lnTo>
                      <a:pt x="8" y="141"/>
                    </a:lnTo>
                    <a:lnTo>
                      <a:pt x="20" y="124"/>
                    </a:lnTo>
                    <a:lnTo>
                      <a:pt x="33" y="106"/>
                    </a:lnTo>
                    <a:lnTo>
                      <a:pt x="58" y="71"/>
                    </a:lnTo>
                    <a:lnTo>
                      <a:pt x="70" y="55"/>
                    </a:lnTo>
                    <a:lnTo>
                      <a:pt x="83" y="38"/>
                    </a:lnTo>
                    <a:lnTo>
                      <a:pt x="98" y="22"/>
                    </a:lnTo>
                    <a:lnTo>
                      <a:pt x="106" y="15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16" y="7"/>
                    </a:lnTo>
                    <a:lnTo>
                      <a:pt x="117" y="5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4" y="0"/>
                    </a:lnTo>
                    <a:lnTo>
                      <a:pt x="111" y="0"/>
                    </a:lnTo>
                    <a:lnTo>
                      <a:pt x="109" y="1"/>
                    </a:lnTo>
                    <a:lnTo>
                      <a:pt x="109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3" name="Freeform 1003"/>
              <p:cNvSpPr/>
              <p:nvPr/>
            </p:nvSpPr>
            <p:spPr bwMode="auto">
              <a:xfrm>
                <a:off x="4278313" y="2235201"/>
                <a:ext cx="103188" cy="136525"/>
              </a:xfrm>
              <a:custGeom>
                <a:cxnLst>
                  <a:cxn ang="0">
                    <a:pos x="186" y="0"/>
                  </a:cxn>
                  <a:cxn ang="0">
                    <a:pos x="186" y="0"/>
                  </a:cxn>
                  <a:cxn ang="0">
                    <a:pos x="171" y="12"/>
                  </a:cxn>
                  <a:cxn ang="0">
                    <a:pos x="156" y="26"/>
                  </a:cxn>
                  <a:cxn ang="0">
                    <a:pos x="143" y="39"/>
                  </a:cxn>
                  <a:cxn ang="0">
                    <a:pos x="129" y="54"/>
                  </a:cxn>
                  <a:cxn ang="0">
                    <a:pos x="117" y="68"/>
                  </a:cxn>
                  <a:cxn ang="0">
                    <a:pos x="104" y="84"/>
                  </a:cxn>
                  <a:cxn ang="0">
                    <a:pos x="81" y="115"/>
                  </a:cxn>
                  <a:cxn ang="0">
                    <a:pos x="60" y="148"/>
                  </a:cxn>
                  <a:cxn ang="0">
                    <a:pos x="39" y="181"/>
                  </a:cxn>
                  <a:cxn ang="0">
                    <a:pos x="1" y="249"/>
                  </a:cxn>
                  <a:cxn ang="0">
                    <a:pos x="1" y="249"/>
                  </a:cxn>
                  <a:cxn ang="0">
                    <a:pos x="0" y="251"/>
                  </a:cxn>
                  <a:cxn ang="0">
                    <a:pos x="1" y="253"/>
                  </a:cxn>
                  <a:cxn ang="0">
                    <a:pos x="1" y="255"/>
                  </a:cxn>
                  <a:cxn ang="0">
                    <a:pos x="3" y="256"/>
                  </a:cxn>
                  <a:cxn ang="0">
                    <a:pos x="4" y="257"/>
                  </a:cxn>
                  <a:cxn ang="0">
                    <a:pos x="6" y="257"/>
                  </a:cxn>
                  <a:cxn ang="0">
                    <a:pos x="8" y="256"/>
                  </a:cxn>
                  <a:cxn ang="0">
                    <a:pos x="9" y="254"/>
                  </a:cxn>
                  <a:cxn ang="0">
                    <a:pos x="9" y="254"/>
                  </a:cxn>
                  <a:cxn ang="0">
                    <a:pos x="46" y="187"/>
                  </a:cxn>
                  <a:cxn ang="0">
                    <a:pos x="67" y="154"/>
                  </a:cxn>
                  <a:cxn ang="0">
                    <a:pos x="88" y="122"/>
                  </a:cxn>
                  <a:cxn ang="0">
                    <a:pos x="110" y="90"/>
                  </a:cxn>
                  <a:cxn ang="0">
                    <a:pos x="123" y="75"/>
                  </a:cxn>
                  <a:cxn ang="0">
                    <a:pos x="135" y="61"/>
                  </a:cxn>
                  <a:cxn ang="0">
                    <a:pos x="148" y="46"/>
                  </a:cxn>
                  <a:cxn ang="0">
                    <a:pos x="162" y="33"/>
                  </a:cxn>
                  <a:cxn ang="0">
                    <a:pos x="176" y="20"/>
                  </a:cxn>
                  <a:cxn ang="0">
                    <a:pos x="191" y="8"/>
                  </a:cxn>
                  <a:cxn ang="0">
                    <a:pos x="191" y="8"/>
                  </a:cxn>
                  <a:cxn ang="0">
                    <a:pos x="192" y="7"/>
                  </a:cxn>
                  <a:cxn ang="0">
                    <a:pos x="193" y="5"/>
                  </a:cxn>
                  <a:cxn ang="0">
                    <a:pos x="192" y="2"/>
                  </a:cxn>
                  <a:cxn ang="0">
                    <a:pos x="191" y="0"/>
                  </a:cxn>
                  <a:cxn ang="0">
                    <a:pos x="189" y="0"/>
                  </a:cxn>
                  <a:cxn ang="0">
                    <a:pos x="188" y="0"/>
                  </a:cxn>
                  <a:cxn ang="0">
                    <a:pos x="186" y="0"/>
                  </a:cxn>
                  <a:cxn ang="0">
                    <a:pos x="186" y="0"/>
                  </a:cxn>
                </a:cxnLst>
                <a:rect b="b" l="0" r="r" t="0"/>
                <a:pathLst>
                  <a:path h="257" w="193">
                    <a:moveTo>
                      <a:pt x="186" y="0"/>
                    </a:moveTo>
                    <a:lnTo>
                      <a:pt x="186" y="0"/>
                    </a:lnTo>
                    <a:lnTo>
                      <a:pt x="171" y="12"/>
                    </a:lnTo>
                    <a:lnTo>
                      <a:pt x="156" y="26"/>
                    </a:lnTo>
                    <a:lnTo>
                      <a:pt x="143" y="39"/>
                    </a:lnTo>
                    <a:lnTo>
                      <a:pt x="129" y="54"/>
                    </a:lnTo>
                    <a:lnTo>
                      <a:pt x="117" y="68"/>
                    </a:lnTo>
                    <a:lnTo>
                      <a:pt x="104" y="84"/>
                    </a:lnTo>
                    <a:lnTo>
                      <a:pt x="81" y="115"/>
                    </a:lnTo>
                    <a:lnTo>
                      <a:pt x="60" y="148"/>
                    </a:lnTo>
                    <a:lnTo>
                      <a:pt x="39" y="181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0" y="251"/>
                    </a:lnTo>
                    <a:lnTo>
                      <a:pt x="1" y="253"/>
                    </a:lnTo>
                    <a:lnTo>
                      <a:pt x="1" y="255"/>
                    </a:lnTo>
                    <a:lnTo>
                      <a:pt x="3" y="256"/>
                    </a:lnTo>
                    <a:lnTo>
                      <a:pt x="4" y="257"/>
                    </a:lnTo>
                    <a:lnTo>
                      <a:pt x="6" y="257"/>
                    </a:lnTo>
                    <a:lnTo>
                      <a:pt x="8" y="256"/>
                    </a:lnTo>
                    <a:lnTo>
                      <a:pt x="9" y="254"/>
                    </a:lnTo>
                    <a:lnTo>
                      <a:pt x="9" y="254"/>
                    </a:lnTo>
                    <a:lnTo>
                      <a:pt x="46" y="187"/>
                    </a:lnTo>
                    <a:lnTo>
                      <a:pt x="67" y="154"/>
                    </a:lnTo>
                    <a:lnTo>
                      <a:pt x="88" y="122"/>
                    </a:lnTo>
                    <a:lnTo>
                      <a:pt x="110" y="90"/>
                    </a:lnTo>
                    <a:lnTo>
                      <a:pt x="123" y="75"/>
                    </a:lnTo>
                    <a:lnTo>
                      <a:pt x="135" y="61"/>
                    </a:lnTo>
                    <a:lnTo>
                      <a:pt x="148" y="46"/>
                    </a:lnTo>
                    <a:lnTo>
                      <a:pt x="162" y="33"/>
                    </a:lnTo>
                    <a:lnTo>
                      <a:pt x="176" y="20"/>
                    </a:lnTo>
                    <a:lnTo>
                      <a:pt x="191" y="8"/>
                    </a:lnTo>
                    <a:lnTo>
                      <a:pt x="191" y="8"/>
                    </a:lnTo>
                    <a:lnTo>
                      <a:pt x="192" y="7"/>
                    </a:lnTo>
                    <a:lnTo>
                      <a:pt x="193" y="5"/>
                    </a:lnTo>
                    <a:lnTo>
                      <a:pt x="192" y="2"/>
                    </a:lnTo>
                    <a:lnTo>
                      <a:pt x="191" y="0"/>
                    </a:lnTo>
                    <a:lnTo>
                      <a:pt x="189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4" name="Freeform 1004"/>
              <p:cNvSpPr/>
              <p:nvPr/>
            </p:nvSpPr>
            <p:spPr bwMode="auto">
              <a:xfrm>
                <a:off x="4352926" y="2282826"/>
                <a:ext cx="65088" cy="74613"/>
              </a:xfrm>
              <a:custGeom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09" y="9"/>
                  </a:cxn>
                  <a:cxn ang="0">
                    <a:pos x="102" y="16"/>
                  </a:cxn>
                  <a:cxn ang="0">
                    <a:pos x="89" y="31"/>
                  </a:cxn>
                  <a:cxn ang="0">
                    <a:pos x="74" y="44"/>
                  </a:cxn>
                  <a:cxn ang="0">
                    <a:pos x="67" y="52"/>
                  </a:cxn>
                  <a:cxn ang="0">
                    <a:pos x="61" y="59"/>
                  </a:cxn>
                  <a:cxn ang="0">
                    <a:pos x="61" y="59"/>
                  </a:cxn>
                  <a:cxn ang="0">
                    <a:pos x="1" y="133"/>
                  </a:cxn>
                  <a:cxn ang="0">
                    <a:pos x="1" y="133"/>
                  </a:cxn>
                  <a:cxn ang="0">
                    <a:pos x="0" y="136"/>
                  </a:cxn>
                  <a:cxn ang="0">
                    <a:pos x="0" y="138"/>
                  </a:cxn>
                  <a:cxn ang="0">
                    <a:pos x="3" y="141"/>
                  </a:cxn>
                  <a:cxn ang="0">
                    <a:pos x="4" y="142"/>
                  </a:cxn>
                  <a:cxn ang="0">
                    <a:pos x="6" y="142"/>
                  </a:cxn>
                  <a:cxn ang="0">
                    <a:pos x="7" y="142"/>
                  </a:cxn>
                  <a:cxn ang="0">
                    <a:pos x="9" y="141"/>
                  </a:cxn>
                  <a:cxn ang="0">
                    <a:pos x="9" y="141"/>
                  </a:cxn>
                  <a:cxn ang="0">
                    <a:pos x="67" y="66"/>
                  </a:cxn>
                  <a:cxn ang="0">
                    <a:pos x="67" y="66"/>
                  </a:cxn>
                  <a:cxn ang="0">
                    <a:pos x="74" y="58"/>
                  </a:cxn>
                  <a:cxn ang="0">
                    <a:pos x="81" y="51"/>
                  </a:cxn>
                  <a:cxn ang="0">
                    <a:pos x="96" y="36"/>
                  </a:cxn>
                  <a:cxn ang="0">
                    <a:pos x="110" y="23"/>
                  </a:cxn>
                  <a:cxn ang="0">
                    <a:pos x="118" y="14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5" y="5"/>
                  </a:cxn>
                  <a:cxn ang="0">
                    <a:pos x="124" y="3"/>
                  </a:cxn>
                  <a:cxn ang="0">
                    <a:pos x="124" y="2"/>
                  </a:cxn>
                  <a:cxn ang="0">
                    <a:pos x="122" y="1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2"/>
                  </a:cxn>
                  <a:cxn ang="0">
                    <a:pos x="115" y="2"/>
                  </a:cxn>
                </a:cxnLst>
                <a:rect b="b" l="0" r="r" t="0"/>
                <a:pathLst>
                  <a:path h="142" w="125">
                    <a:moveTo>
                      <a:pt x="115" y="2"/>
                    </a:moveTo>
                    <a:lnTo>
                      <a:pt x="115" y="2"/>
                    </a:lnTo>
                    <a:lnTo>
                      <a:pt x="109" y="9"/>
                    </a:lnTo>
                    <a:lnTo>
                      <a:pt x="102" y="16"/>
                    </a:lnTo>
                    <a:lnTo>
                      <a:pt x="89" y="31"/>
                    </a:lnTo>
                    <a:lnTo>
                      <a:pt x="74" y="44"/>
                    </a:lnTo>
                    <a:lnTo>
                      <a:pt x="67" y="52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1" y="133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38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7" y="142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74" y="58"/>
                    </a:lnTo>
                    <a:lnTo>
                      <a:pt x="81" y="51"/>
                    </a:lnTo>
                    <a:lnTo>
                      <a:pt x="96" y="36"/>
                    </a:lnTo>
                    <a:lnTo>
                      <a:pt x="110" y="23"/>
                    </a:lnTo>
                    <a:lnTo>
                      <a:pt x="118" y="14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5" y="5"/>
                    </a:lnTo>
                    <a:lnTo>
                      <a:pt x="124" y="3"/>
                    </a:lnTo>
                    <a:lnTo>
                      <a:pt x="124" y="2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2"/>
                    </a:lnTo>
                    <a:lnTo>
                      <a:pt x="115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5" name="Freeform 1005"/>
              <p:cNvSpPr/>
              <p:nvPr/>
            </p:nvSpPr>
            <p:spPr bwMode="auto">
              <a:xfrm>
                <a:off x="4564063" y="2312988"/>
                <a:ext cx="49213" cy="65088"/>
              </a:xfrm>
              <a:custGeom>
                <a:cxnLst>
                  <a:cxn ang="0">
                    <a:pos x="82" y="3"/>
                  </a:cxn>
                  <a:cxn ang="0">
                    <a:pos x="82" y="3"/>
                  </a:cxn>
                  <a:cxn ang="0">
                    <a:pos x="78" y="11"/>
                  </a:cxn>
                  <a:cxn ang="0">
                    <a:pos x="74" y="19"/>
                  </a:cxn>
                  <a:cxn ang="0">
                    <a:pos x="63" y="35"/>
                  </a:cxn>
                  <a:cxn ang="0">
                    <a:pos x="50" y="50"/>
                  </a:cxn>
                  <a:cxn ang="0">
                    <a:pos x="45" y="57"/>
                  </a:cxn>
                  <a:cxn ang="0">
                    <a:pos x="40" y="65"/>
                  </a:cxn>
                  <a:cxn ang="0">
                    <a:pos x="40" y="65"/>
                  </a:cxn>
                  <a:cxn ang="0">
                    <a:pos x="33" y="80"/>
                  </a:cxn>
                  <a:cxn ang="0">
                    <a:pos x="28" y="87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11" y="103"/>
                  </a:cxn>
                  <a:cxn ang="0">
                    <a:pos x="6" y="110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2" y="121"/>
                  </a:cxn>
                  <a:cxn ang="0">
                    <a:pos x="3" y="122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21"/>
                  </a:cxn>
                  <a:cxn ang="0">
                    <a:pos x="14" y="114"/>
                  </a:cxn>
                  <a:cxn ang="0">
                    <a:pos x="20" y="108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38" y="91"/>
                  </a:cxn>
                  <a:cxn ang="0">
                    <a:pos x="41" y="84"/>
                  </a:cxn>
                  <a:cxn ang="0">
                    <a:pos x="48" y="70"/>
                  </a:cxn>
                  <a:cxn ang="0">
                    <a:pos x="48" y="70"/>
                  </a:cxn>
                  <a:cxn ang="0">
                    <a:pos x="53" y="62"/>
                  </a:cxn>
                  <a:cxn ang="0">
                    <a:pos x="59" y="54"/>
                  </a:cxn>
                  <a:cxn ang="0">
                    <a:pos x="71" y="38"/>
                  </a:cxn>
                  <a:cxn ang="0">
                    <a:pos x="82" y="23"/>
                  </a:cxn>
                  <a:cxn ang="0">
                    <a:pos x="88" y="14"/>
                  </a:cxn>
                  <a:cxn ang="0">
                    <a:pos x="92" y="5"/>
                  </a:cxn>
                  <a:cxn ang="0">
                    <a:pos x="92" y="5"/>
                  </a:cxn>
                  <a:cxn ang="0">
                    <a:pos x="92" y="3"/>
                  </a:cxn>
                  <a:cxn ang="0">
                    <a:pos x="92" y="2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3" y="1"/>
                  </a:cxn>
                  <a:cxn ang="0">
                    <a:pos x="82" y="3"/>
                  </a:cxn>
                  <a:cxn ang="0">
                    <a:pos x="82" y="3"/>
                  </a:cxn>
                </a:cxnLst>
                <a:rect b="b" l="0" r="r" t="0"/>
                <a:pathLst>
                  <a:path h="123" w="92">
                    <a:moveTo>
                      <a:pt x="82" y="3"/>
                    </a:moveTo>
                    <a:lnTo>
                      <a:pt x="82" y="3"/>
                    </a:lnTo>
                    <a:lnTo>
                      <a:pt x="78" y="11"/>
                    </a:lnTo>
                    <a:lnTo>
                      <a:pt x="74" y="19"/>
                    </a:lnTo>
                    <a:lnTo>
                      <a:pt x="63" y="35"/>
                    </a:lnTo>
                    <a:lnTo>
                      <a:pt x="50" y="50"/>
                    </a:lnTo>
                    <a:lnTo>
                      <a:pt x="45" y="57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33" y="80"/>
                    </a:lnTo>
                    <a:lnTo>
                      <a:pt x="28" y="87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11" y="103"/>
                    </a:lnTo>
                    <a:lnTo>
                      <a:pt x="6" y="11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2" y="121"/>
                    </a:lnTo>
                    <a:lnTo>
                      <a:pt x="3" y="122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14" y="114"/>
                    </a:lnTo>
                    <a:lnTo>
                      <a:pt x="20" y="108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8" y="91"/>
                    </a:lnTo>
                    <a:lnTo>
                      <a:pt x="41" y="8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3" y="62"/>
                    </a:lnTo>
                    <a:lnTo>
                      <a:pt x="59" y="54"/>
                    </a:lnTo>
                    <a:lnTo>
                      <a:pt x="71" y="38"/>
                    </a:lnTo>
                    <a:lnTo>
                      <a:pt x="82" y="23"/>
                    </a:lnTo>
                    <a:lnTo>
                      <a:pt x="88" y="14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3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2" y="3"/>
                    </a:lnTo>
                    <a:lnTo>
                      <a:pt x="82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6" name="Freeform 1006"/>
              <p:cNvSpPr/>
              <p:nvPr/>
            </p:nvSpPr>
            <p:spPr bwMode="auto">
              <a:xfrm>
                <a:off x="4624388" y="2316163"/>
                <a:ext cx="38100" cy="47625"/>
              </a:xfrm>
              <a:custGeom>
                <a:cxnLst>
                  <a:cxn ang="0">
                    <a:pos x="64" y="4"/>
                  </a:cxn>
                  <a:cxn ang="0">
                    <a:pos x="64" y="4"/>
                  </a:cxn>
                  <a:cxn ang="0">
                    <a:pos x="63" y="10"/>
                  </a:cxn>
                  <a:cxn ang="0">
                    <a:pos x="60" y="16"/>
                  </a:cxn>
                  <a:cxn ang="0">
                    <a:pos x="55" y="22"/>
                  </a:cxn>
                  <a:cxn ang="0">
                    <a:pos x="51" y="27"/>
                  </a:cxn>
                  <a:cxn ang="0">
                    <a:pos x="42" y="37"/>
                  </a:cxn>
                  <a:cxn ang="0">
                    <a:pos x="33" y="47"/>
                  </a:cxn>
                  <a:cxn ang="0">
                    <a:pos x="33" y="47"/>
                  </a:cxn>
                  <a:cxn ang="0">
                    <a:pos x="16" y="6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2" y="89"/>
                  </a:cxn>
                  <a:cxn ang="0">
                    <a:pos x="3" y="91"/>
                  </a:cxn>
                  <a:cxn ang="0">
                    <a:pos x="6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9" y="76"/>
                  </a:cxn>
                  <a:cxn ang="0">
                    <a:pos x="30" y="63"/>
                  </a:cxn>
                  <a:cxn ang="0">
                    <a:pos x="52" y="39"/>
                  </a:cxn>
                  <a:cxn ang="0">
                    <a:pos x="52" y="39"/>
                  </a:cxn>
                  <a:cxn ang="0">
                    <a:pos x="60" y="32"/>
                  </a:cxn>
                  <a:cxn ang="0">
                    <a:pos x="66" y="24"/>
                  </a:cxn>
                  <a:cxn ang="0">
                    <a:pos x="71" y="14"/>
                  </a:cxn>
                  <a:cxn ang="0">
                    <a:pos x="72" y="9"/>
                  </a:cxn>
                  <a:cxn ang="0">
                    <a:pos x="73" y="4"/>
                  </a:cxn>
                  <a:cxn ang="0">
                    <a:pos x="73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6" y="1"/>
                  </a:cxn>
                  <a:cxn ang="0">
                    <a:pos x="65" y="2"/>
                  </a:cxn>
                  <a:cxn ang="0">
                    <a:pos x="64" y="4"/>
                  </a:cxn>
                  <a:cxn ang="0">
                    <a:pos x="64" y="4"/>
                  </a:cxn>
                </a:cxnLst>
                <a:rect b="b" l="0" r="r" t="0"/>
                <a:pathLst>
                  <a:path h="91" w="73">
                    <a:moveTo>
                      <a:pt x="64" y="4"/>
                    </a:moveTo>
                    <a:lnTo>
                      <a:pt x="64" y="4"/>
                    </a:lnTo>
                    <a:lnTo>
                      <a:pt x="63" y="10"/>
                    </a:lnTo>
                    <a:lnTo>
                      <a:pt x="60" y="16"/>
                    </a:lnTo>
                    <a:lnTo>
                      <a:pt x="55" y="22"/>
                    </a:lnTo>
                    <a:lnTo>
                      <a:pt x="51" y="27"/>
                    </a:lnTo>
                    <a:lnTo>
                      <a:pt x="42" y="3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16" y="6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2" y="89"/>
                    </a:lnTo>
                    <a:lnTo>
                      <a:pt x="3" y="91"/>
                    </a:lnTo>
                    <a:lnTo>
                      <a:pt x="6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9" y="76"/>
                    </a:lnTo>
                    <a:lnTo>
                      <a:pt x="30" y="63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60" y="32"/>
                    </a:lnTo>
                    <a:lnTo>
                      <a:pt x="66" y="24"/>
                    </a:lnTo>
                    <a:lnTo>
                      <a:pt x="71" y="14"/>
                    </a:lnTo>
                    <a:lnTo>
                      <a:pt x="72" y="9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5" y="2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7" name="Freeform 1007"/>
              <p:cNvSpPr/>
              <p:nvPr/>
            </p:nvSpPr>
            <p:spPr bwMode="auto">
              <a:xfrm>
                <a:off x="4687888" y="2322513"/>
                <a:ext cx="25400" cy="34925"/>
              </a:xfrm>
              <a:custGeom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2" y="66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7" y="66"/>
                  </a:cxn>
                  <a:cxn ang="0">
                    <a:pos x="9" y="65"/>
                  </a:cxn>
                  <a:cxn ang="0">
                    <a:pos x="9" y="65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b="b" l="0" r="r" t="0"/>
                <a:pathLst>
                  <a:path h="67" w="47">
                    <a:moveTo>
                      <a:pt x="38" y="2"/>
                    </a:moveTo>
                    <a:lnTo>
                      <a:pt x="38" y="2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6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7" y="66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8" name="Freeform 1008"/>
              <p:cNvSpPr/>
              <p:nvPr/>
            </p:nvSpPr>
            <p:spPr bwMode="auto">
              <a:xfrm>
                <a:off x="4095751" y="2149476"/>
                <a:ext cx="746125" cy="649288"/>
              </a:xfrm>
              <a:custGeom>
                <a:cxnLst>
                  <a:cxn ang="0">
                    <a:pos x="1140" y="1223"/>
                  </a:cxn>
                  <a:cxn ang="0">
                    <a:pos x="915" y="1215"/>
                  </a:cxn>
                  <a:cxn ang="0">
                    <a:pos x="541" y="1215"/>
                  </a:cxn>
                  <a:cxn ang="0">
                    <a:pos x="268" y="1224"/>
                  </a:cxn>
                  <a:cxn ang="0">
                    <a:pos x="95" y="1200"/>
                  </a:cxn>
                  <a:cxn ang="0">
                    <a:pos x="40" y="1159"/>
                  </a:cxn>
                  <a:cxn ang="0">
                    <a:pos x="16" y="1026"/>
                  </a:cxn>
                  <a:cxn ang="0">
                    <a:pos x="25" y="1009"/>
                  </a:cxn>
                  <a:cxn ang="0">
                    <a:pos x="19" y="875"/>
                  </a:cxn>
                  <a:cxn ang="0">
                    <a:pos x="9" y="625"/>
                  </a:cxn>
                  <a:cxn ang="0">
                    <a:pos x="6" y="418"/>
                  </a:cxn>
                  <a:cxn ang="0">
                    <a:pos x="7" y="289"/>
                  </a:cxn>
                  <a:cxn ang="0">
                    <a:pos x="52" y="230"/>
                  </a:cxn>
                  <a:cxn ang="0">
                    <a:pos x="151" y="213"/>
                  </a:cxn>
                  <a:cxn ang="0">
                    <a:pos x="235" y="218"/>
                  </a:cxn>
                  <a:cxn ang="0">
                    <a:pos x="289" y="31"/>
                  </a:cxn>
                  <a:cxn ang="0">
                    <a:pos x="307" y="12"/>
                  </a:cxn>
                  <a:cxn ang="0">
                    <a:pos x="441" y="1"/>
                  </a:cxn>
                  <a:cxn ang="0">
                    <a:pos x="695" y="15"/>
                  </a:cxn>
                  <a:cxn ang="0">
                    <a:pos x="756" y="83"/>
                  </a:cxn>
                  <a:cxn ang="0">
                    <a:pos x="793" y="203"/>
                  </a:cxn>
                  <a:cxn ang="0">
                    <a:pos x="1105" y="200"/>
                  </a:cxn>
                  <a:cxn ang="0">
                    <a:pos x="1230" y="198"/>
                  </a:cxn>
                  <a:cxn ang="0">
                    <a:pos x="1356" y="241"/>
                  </a:cxn>
                  <a:cxn ang="0">
                    <a:pos x="1396" y="318"/>
                  </a:cxn>
                  <a:cxn ang="0">
                    <a:pos x="1403" y="390"/>
                  </a:cxn>
                  <a:cxn ang="0">
                    <a:pos x="1406" y="426"/>
                  </a:cxn>
                  <a:cxn ang="0">
                    <a:pos x="1379" y="431"/>
                  </a:cxn>
                  <a:cxn ang="0">
                    <a:pos x="1365" y="363"/>
                  </a:cxn>
                  <a:cxn ang="0">
                    <a:pos x="1332" y="271"/>
                  </a:cxn>
                  <a:cxn ang="0">
                    <a:pos x="1211" y="232"/>
                  </a:cxn>
                  <a:cxn ang="0">
                    <a:pos x="1047" y="238"/>
                  </a:cxn>
                  <a:cxn ang="0">
                    <a:pos x="777" y="239"/>
                  </a:cxn>
                  <a:cxn ang="0">
                    <a:pos x="760" y="229"/>
                  </a:cxn>
                  <a:cxn ang="0">
                    <a:pos x="747" y="174"/>
                  </a:cxn>
                  <a:cxn ang="0">
                    <a:pos x="714" y="77"/>
                  </a:cxn>
                  <a:cxn ang="0">
                    <a:pos x="647" y="43"/>
                  </a:cxn>
                  <a:cxn ang="0">
                    <a:pos x="476" y="39"/>
                  </a:cxn>
                  <a:cxn ang="0">
                    <a:pos x="320" y="66"/>
                  </a:cxn>
                  <a:cxn ang="0">
                    <a:pos x="298" y="168"/>
                  </a:cxn>
                  <a:cxn ang="0">
                    <a:pos x="267" y="232"/>
                  </a:cxn>
                  <a:cxn ang="0">
                    <a:pos x="264" y="252"/>
                  </a:cxn>
                  <a:cxn ang="0">
                    <a:pos x="245" y="258"/>
                  </a:cxn>
                  <a:cxn ang="0">
                    <a:pos x="175" y="252"/>
                  </a:cxn>
                  <a:cxn ang="0">
                    <a:pos x="80" y="259"/>
                  </a:cxn>
                  <a:cxn ang="0">
                    <a:pos x="44" y="298"/>
                  </a:cxn>
                  <a:cxn ang="0">
                    <a:pos x="46" y="541"/>
                  </a:cxn>
                  <a:cxn ang="0">
                    <a:pos x="55" y="893"/>
                  </a:cxn>
                  <a:cxn ang="0">
                    <a:pos x="56" y="1019"/>
                  </a:cxn>
                  <a:cxn ang="0">
                    <a:pos x="58" y="1106"/>
                  </a:cxn>
                  <a:cxn ang="0">
                    <a:pos x="101" y="1162"/>
                  </a:cxn>
                  <a:cxn ang="0">
                    <a:pos x="279" y="1186"/>
                  </a:cxn>
                  <a:cxn ang="0">
                    <a:pos x="440" y="1189"/>
                  </a:cxn>
                  <a:cxn ang="0">
                    <a:pos x="599" y="1178"/>
                  </a:cxn>
                  <a:cxn ang="0">
                    <a:pos x="880" y="1179"/>
                  </a:cxn>
                  <a:cxn ang="0">
                    <a:pos x="1084" y="1180"/>
                  </a:cxn>
                  <a:cxn ang="0">
                    <a:pos x="1208" y="1188"/>
                  </a:cxn>
                  <a:cxn ang="0">
                    <a:pos x="1248" y="1188"/>
                  </a:cxn>
                  <a:cxn ang="0">
                    <a:pos x="1276" y="1173"/>
                  </a:cxn>
                  <a:cxn ang="0">
                    <a:pos x="1296" y="1192"/>
                  </a:cxn>
                  <a:cxn ang="0">
                    <a:pos x="1261" y="1223"/>
                  </a:cxn>
                </a:cxnLst>
                <a:rect b="b" l="0" r="r" t="0"/>
                <a:pathLst>
                  <a:path h="1227" w="1409">
                    <a:moveTo>
                      <a:pt x="1221" y="1227"/>
                    </a:moveTo>
                    <a:lnTo>
                      <a:pt x="1221" y="1227"/>
                    </a:lnTo>
                    <a:lnTo>
                      <a:pt x="1205" y="1226"/>
                    </a:lnTo>
                    <a:lnTo>
                      <a:pt x="1190" y="1226"/>
                    </a:lnTo>
                    <a:lnTo>
                      <a:pt x="1190" y="1226"/>
                    </a:lnTo>
                    <a:lnTo>
                      <a:pt x="1176" y="1225"/>
                    </a:lnTo>
                    <a:lnTo>
                      <a:pt x="1176" y="1225"/>
                    </a:lnTo>
                    <a:lnTo>
                      <a:pt x="1140" y="1223"/>
                    </a:lnTo>
                    <a:lnTo>
                      <a:pt x="1105" y="1221"/>
                    </a:lnTo>
                    <a:lnTo>
                      <a:pt x="1104" y="1221"/>
                    </a:lnTo>
                    <a:lnTo>
                      <a:pt x="1104" y="1221"/>
                    </a:lnTo>
                    <a:lnTo>
                      <a:pt x="1049" y="1218"/>
                    </a:lnTo>
                    <a:lnTo>
                      <a:pt x="1021" y="1217"/>
                    </a:lnTo>
                    <a:lnTo>
                      <a:pt x="993" y="1216"/>
                    </a:lnTo>
                    <a:lnTo>
                      <a:pt x="993" y="1216"/>
                    </a:lnTo>
                    <a:lnTo>
                      <a:pt x="915" y="1215"/>
                    </a:lnTo>
                    <a:lnTo>
                      <a:pt x="838" y="1214"/>
                    </a:lnTo>
                    <a:lnTo>
                      <a:pt x="838" y="1214"/>
                    </a:lnTo>
                    <a:lnTo>
                      <a:pt x="760" y="1213"/>
                    </a:lnTo>
                    <a:lnTo>
                      <a:pt x="681" y="1212"/>
                    </a:lnTo>
                    <a:lnTo>
                      <a:pt x="681" y="1212"/>
                    </a:lnTo>
                    <a:lnTo>
                      <a:pt x="608" y="1213"/>
                    </a:lnTo>
                    <a:lnTo>
                      <a:pt x="541" y="1215"/>
                    </a:lnTo>
                    <a:lnTo>
                      <a:pt x="541" y="1215"/>
                    </a:lnTo>
                    <a:lnTo>
                      <a:pt x="494" y="1218"/>
                    </a:lnTo>
                    <a:lnTo>
                      <a:pt x="489" y="1218"/>
                    </a:lnTo>
                    <a:lnTo>
                      <a:pt x="489" y="1218"/>
                    </a:lnTo>
                    <a:lnTo>
                      <a:pt x="399" y="1223"/>
                    </a:lnTo>
                    <a:lnTo>
                      <a:pt x="354" y="1224"/>
                    </a:lnTo>
                    <a:lnTo>
                      <a:pt x="309" y="1225"/>
                    </a:lnTo>
                    <a:lnTo>
                      <a:pt x="309" y="1225"/>
                    </a:lnTo>
                    <a:lnTo>
                      <a:pt x="268" y="1224"/>
                    </a:lnTo>
                    <a:lnTo>
                      <a:pt x="228" y="1223"/>
                    </a:lnTo>
                    <a:lnTo>
                      <a:pt x="191" y="1220"/>
                    </a:lnTo>
                    <a:lnTo>
                      <a:pt x="157" y="1215"/>
                    </a:lnTo>
                    <a:lnTo>
                      <a:pt x="157" y="1215"/>
                    </a:lnTo>
                    <a:lnTo>
                      <a:pt x="141" y="1213"/>
                    </a:lnTo>
                    <a:lnTo>
                      <a:pt x="126" y="1209"/>
                    </a:lnTo>
                    <a:lnTo>
                      <a:pt x="109" y="1205"/>
                    </a:lnTo>
                    <a:lnTo>
                      <a:pt x="95" y="1200"/>
                    </a:lnTo>
                    <a:lnTo>
                      <a:pt x="80" y="1194"/>
                    </a:lnTo>
                    <a:lnTo>
                      <a:pt x="67" y="1187"/>
                    </a:lnTo>
                    <a:lnTo>
                      <a:pt x="61" y="1183"/>
                    </a:lnTo>
                    <a:lnTo>
                      <a:pt x="55" y="1177"/>
                    </a:lnTo>
                    <a:lnTo>
                      <a:pt x="50" y="1172"/>
                    </a:lnTo>
                    <a:lnTo>
                      <a:pt x="45" y="1167"/>
                    </a:lnTo>
                    <a:lnTo>
                      <a:pt x="45" y="1167"/>
                    </a:lnTo>
                    <a:lnTo>
                      <a:pt x="40" y="1159"/>
                    </a:lnTo>
                    <a:lnTo>
                      <a:pt x="36" y="1150"/>
                    </a:lnTo>
                    <a:lnTo>
                      <a:pt x="27" y="1134"/>
                    </a:lnTo>
                    <a:lnTo>
                      <a:pt x="22" y="1117"/>
                    </a:lnTo>
                    <a:lnTo>
                      <a:pt x="19" y="1101"/>
                    </a:lnTo>
                    <a:lnTo>
                      <a:pt x="17" y="1083"/>
                    </a:lnTo>
                    <a:lnTo>
                      <a:pt x="16" y="1065"/>
                    </a:lnTo>
                    <a:lnTo>
                      <a:pt x="16" y="1029"/>
                    </a:lnTo>
                    <a:lnTo>
                      <a:pt x="16" y="1026"/>
                    </a:lnTo>
                    <a:lnTo>
                      <a:pt x="16" y="1026"/>
                    </a:lnTo>
                    <a:lnTo>
                      <a:pt x="17" y="1023"/>
                    </a:lnTo>
                    <a:lnTo>
                      <a:pt x="18" y="1019"/>
                    </a:lnTo>
                    <a:lnTo>
                      <a:pt x="20" y="1016"/>
                    </a:lnTo>
                    <a:lnTo>
                      <a:pt x="23" y="1013"/>
                    </a:lnTo>
                    <a:lnTo>
                      <a:pt x="24" y="1012"/>
                    </a:lnTo>
                    <a:lnTo>
                      <a:pt x="25" y="1009"/>
                    </a:lnTo>
                    <a:lnTo>
                      <a:pt x="25" y="1009"/>
                    </a:lnTo>
                    <a:lnTo>
                      <a:pt x="25" y="1001"/>
                    </a:lnTo>
                    <a:lnTo>
                      <a:pt x="25" y="1001"/>
                    </a:lnTo>
                    <a:lnTo>
                      <a:pt x="23" y="961"/>
                    </a:lnTo>
                    <a:lnTo>
                      <a:pt x="23" y="959"/>
                    </a:lnTo>
                    <a:lnTo>
                      <a:pt x="23" y="959"/>
                    </a:lnTo>
                    <a:lnTo>
                      <a:pt x="22" y="927"/>
                    </a:lnTo>
                    <a:lnTo>
                      <a:pt x="22" y="927"/>
                    </a:lnTo>
                    <a:lnTo>
                      <a:pt x="19" y="875"/>
                    </a:lnTo>
                    <a:lnTo>
                      <a:pt x="19" y="875"/>
                    </a:lnTo>
                    <a:lnTo>
                      <a:pt x="18" y="830"/>
                    </a:lnTo>
                    <a:lnTo>
                      <a:pt x="15" y="786"/>
                    </a:lnTo>
                    <a:lnTo>
                      <a:pt x="15" y="786"/>
                    </a:lnTo>
                    <a:lnTo>
                      <a:pt x="12" y="759"/>
                    </a:lnTo>
                    <a:lnTo>
                      <a:pt x="11" y="732"/>
                    </a:lnTo>
                    <a:lnTo>
                      <a:pt x="9" y="679"/>
                    </a:lnTo>
                    <a:lnTo>
                      <a:pt x="9" y="625"/>
                    </a:lnTo>
                    <a:lnTo>
                      <a:pt x="10" y="572"/>
                    </a:lnTo>
                    <a:lnTo>
                      <a:pt x="10" y="570"/>
                    </a:lnTo>
                    <a:lnTo>
                      <a:pt x="10" y="570"/>
                    </a:lnTo>
                    <a:lnTo>
                      <a:pt x="10" y="522"/>
                    </a:lnTo>
                    <a:lnTo>
                      <a:pt x="10" y="475"/>
                    </a:lnTo>
                    <a:lnTo>
                      <a:pt x="10" y="475"/>
                    </a:lnTo>
                    <a:lnTo>
                      <a:pt x="9" y="448"/>
                    </a:lnTo>
                    <a:lnTo>
                      <a:pt x="6" y="418"/>
                    </a:lnTo>
                    <a:lnTo>
                      <a:pt x="6" y="418"/>
                    </a:lnTo>
                    <a:lnTo>
                      <a:pt x="2" y="394"/>
                    </a:lnTo>
                    <a:lnTo>
                      <a:pt x="0" y="370"/>
                    </a:lnTo>
                    <a:lnTo>
                      <a:pt x="0" y="345"/>
                    </a:lnTo>
                    <a:lnTo>
                      <a:pt x="0" y="322"/>
                    </a:lnTo>
                    <a:lnTo>
                      <a:pt x="2" y="311"/>
                    </a:lnTo>
                    <a:lnTo>
                      <a:pt x="3" y="299"/>
                    </a:lnTo>
                    <a:lnTo>
                      <a:pt x="7" y="289"/>
                    </a:lnTo>
                    <a:lnTo>
                      <a:pt x="10" y="279"/>
                    </a:lnTo>
                    <a:lnTo>
                      <a:pt x="14" y="269"/>
                    </a:lnTo>
                    <a:lnTo>
                      <a:pt x="20" y="260"/>
                    </a:lnTo>
                    <a:lnTo>
                      <a:pt x="26" y="252"/>
                    </a:lnTo>
                    <a:lnTo>
                      <a:pt x="34" y="243"/>
                    </a:lnTo>
                    <a:lnTo>
                      <a:pt x="34" y="243"/>
                    </a:lnTo>
                    <a:lnTo>
                      <a:pt x="42" y="236"/>
                    </a:lnTo>
                    <a:lnTo>
                      <a:pt x="52" y="230"/>
                    </a:lnTo>
                    <a:lnTo>
                      <a:pt x="63" y="225"/>
                    </a:lnTo>
                    <a:lnTo>
                      <a:pt x="74" y="221"/>
                    </a:lnTo>
                    <a:lnTo>
                      <a:pt x="87" y="218"/>
                    </a:lnTo>
                    <a:lnTo>
                      <a:pt x="101" y="214"/>
                    </a:lnTo>
                    <a:lnTo>
                      <a:pt x="116" y="213"/>
                    </a:lnTo>
                    <a:lnTo>
                      <a:pt x="133" y="213"/>
                    </a:lnTo>
                    <a:lnTo>
                      <a:pt x="133" y="213"/>
                    </a:lnTo>
                    <a:lnTo>
                      <a:pt x="151" y="213"/>
                    </a:lnTo>
                    <a:lnTo>
                      <a:pt x="167" y="214"/>
                    </a:lnTo>
                    <a:lnTo>
                      <a:pt x="202" y="218"/>
                    </a:lnTo>
                    <a:lnTo>
                      <a:pt x="204" y="218"/>
                    </a:lnTo>
                    <a:lnTo>
                      <a:pt x="204" y="218"/>
                    </a:lnTo>
                    <a:lnTo>
                      <a:pt x="228" y="221"/>
                    </a:lnTo>
                    <a:lnTo>
                      <a:pt x="233" y="221"/>
                    </a:lnTo>
                    <a:lnTo>
                      <a:pt x="235" y="218"/>
                    </a:lnTo>
                    <a:lnTo>
                      <a:pt x="235" y="218"/>
                    </a:lnTo>
                    <a:lnTo>
                      <a:pt x="245" y="193"/>
                    </a:lnTo>
                    <a:lnTo>
                      <a:pt x="255" y="169"/>
                    </a:lnTo>
                    <a:lnTo>
                      <a:pt x="264" y="146"/>
                    </a:lnTo>
                    <a:lnTo>
                      <a:pt x="271" y="122"/>
                    </a:lnTo>
                    <a:lnTo>
                      <a:pt x="277" y="98"/>
                    </a:lnTo>
                    <a:lnTo>
                      <a:pt x="282" y="76"/>
                    </a:lnTo>
                    <a:lnTo>
                      <a:pt x="286" y="53"/>
                    </a:lnTo>
                    <a:lnTo>
                      <a:pt x="289" y="31"/>
                    </a:lnTo>
                    <a:lnTo>
                      <a:pt x="289" y="31"/>
                    </a:lnTo>
                    <a:lnTo>
                      <a:pt x="291" y="25"/>
                    </a:lnTo>
                    <a:lnTo>
                      <a:pt x="294" y="20"/>
                    </a:lnTo>
                    <a:lnTo>
                      <a:pt x="298" y="17"/>
                    </a:lnTo>
                    <a:lnTo>
                      <a:pt x="304" y="13"/>
                    </a:lnTo>
                    <a:lnTo>
                      <a:pt x="306" y="13"/>
                    </a:lnTo>
                    <a:lnTo>
                      <a:pt x="307" y="12"/>
                    </a:lnTo>
                    <a:lnTo>
                      <a:pt x="307" y="12"/>
                    </a:lnTo>
                    <a:lnTo>
                      <a:pt x="310" y="9"/>
                    </a:lnTo>
                    <a:lnTo>
                      <a:pt x="312" y="8"/>
                    </a:lnTo>
                    <a:lnTo>
                      <a:pt x="316" y="7"/>
                    </a:lnTo>
                    <a:lnTo>
                      <a:pt x="320" y="6"/>
                    </a:lnTo>
                    <a:lnTo>
                      <a:pt x="320" y="6"/>
                    </a:lnTo>
                    <a:lnTo>
                      <a:pt x="361" y="4"/>
                    </a:lnTo>
                    <a:lnTo>
                      <a:pt x="401" y="2"/>
                    </a:lnTo>
                    <a:lnTo>
                      <a:pt x="441" y="1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532" y="1"/>
                    </a:lnTo>
                    <a:lnTo>
                      <a:pt x="584" y="3"/>
                    </a:lnTo>
                    <a:lnTo>
                      <a:pt x="634" y="7"/>
                    </a:lnTo>
                    <a:lnTo>
                      <a:pt x="681" y="12"/>
                    </a:lnTo>
                    <a:lnTo>
                      <a:pt x="681" y="12"/>
                    </a:lnTo>
                    <a:lnTo>
                      <a:pt x="695" y="15"/>
                    </a:lnTo>
                    <a:lnTo>
                      <a:pt x="707" y="20"/>
                    </a:lnTo>
                    <a:lnTo>
                      <a:pt x="719" y="26"/>
                    </a:lnTo>
                    <a:lnTo>
                      <a:pt x="729" y="33"/>
                    </a:lnTo>
                    <a:lnTo>
                      <a:pt x="737" y="42"/>
                    </a:lnTo>
                    <a:lnTo>
                      <a:pt x="745" y="54"/>
                    </a:lnTo>
                    <a:lnTo>
                      <a:pt x="751" y="67"/>
                    </a:lnTo>
                    <a:lnTo>
                      <a:pt x="756" y="83"/>
                    </a:lnTo>
                    <a:lnTo>
                      <a:pt x="756" y="83"/>
                    </a:lnTo>
                    <a:lnTo>
                      <a:pt x="766" y="118"/>
                    </a:lnTo>
                    <a:lnTo>
                      <a:pt x="766" y="118"/>
                    </a:lnTo>
                    <a:lnTo>
                      <a:pt x="774" y="138"/>
                    </a:lnTo>
                    <a:lnTo>
                      <a:pt x="779" y="157"/>
                    </a:lnTo>
                    <a:lnTo>
                      <a:pt x="784" y="177"/>
                    </a:lnTo>
                    <a:lnTo>
                      <a:pt x="787" y="198"/>
                    </a:lnTo>
                    <a:lnTo>
                      <a:pt x="788" y="203"/>
                    </a:lnTo>
                    <a:lnTo>
                      <a:pt x="793" y="203"/>
                    </a:lnTo>
                    <a:lnTo>
                      <a:pt x="793" y="203"/>
                    </a:lnTo>
                    <a:lnTo>
                      <a:pt x="901" y="204"/>
                    </a:lnTo>
                    <a:lnTo>
                      <a:pt x="901" y="204"/>
                    </a:lnTo>
                    <a:lnTo>
                      <a:pt x="1026" y="204"/>
                    </a:lnTo>
                    <a:lnTo>
                      <a:pt x="1026" y="204"/>
                    </a:lnTo>
                    <a:lnTo>
                      <a:pt x="1046" y="204"/>
                    </a:lnTo>
                    <a:lnTo>
                      <a:pt x="1066" y="203"/>
                    </a:lnTo>
                    <a:lnTo>
                      <a:pt x="1105" y="200"/>
                    </a:lnTo>
                    <a:lnTo>
                      <a:pt x="1105" y="200"/>
                    </a:lnTo>
                    <a:lnTo>
                      <a:pt x="1144" y="197"/>
                    </a:lnTo>
                    <a:lnTo>
                      <a:pt x="1163" y="195"/>
                    </a:lnTo>
                    <a:lnTo>
                      <a:pt x="1182" y="195"/>
                    </a:lnTo>
                    <a:lnTo>
                      <a:pt x="1182" y="195"/>
                    </a:lnTo>
                    <a:lnTo>
                      <a:pt x="1207" y="196"/>
                    </a:lnTo>
                    <a:lnTo>
                      <a:pt x="1230" y="198"/>
                    </a:lnTo>
                    <a:lnTo>
                      <a:pt x="1230" y="198"/>
                    </a:lnTo>
                    <a:lnTo>
                      <a:pt x="1249" y="202"/>
                    </a:lnTo>
                    <a:lnTo>
                      <a:pt x="1271" y="206"/>
                    </a:lnTo>
                    <a:lnTo>
                      <a:pt x="1294" y="212"/>
                    </a:lnTo>
                    <a:lnTo>
                      <a:pt x="1317" y="221"/>
                    </a:lnTo>
                    <a:lnTo>
                      <a:pt x="1327" y="225"/>
                    </a:lnTo>
                    <a:lnTo>
                      <a:pt x="1337" y="230"/>
                    </a:lnTo>
                    <a:lnTo>
                      <a:pt x="1348" y="235"/>
                    </a:lnTo>
                    <a:lnTo>
                      <a:pt x="1356" y="241"/>
                    </a:lnTo>
                    <a:lnTo>
                      <a:pt x="1364" y="249"/>
                    </a:lnTo>
                    <a:lnTo>
                      <a:pt x="1372" y="256"/>
                    </a:lnTo>
                    <a:lnTo>
                      <a:pt x="1378" y="263"/>
                    </a:lnTo>
                    <a:lnTo>
                      <a:pt x="1383" y="273"/>
                    </a:lnTo>
                    <a:lnTo>
                      <a:pt x="1383" y="273"/>
                    </a:lnTo>
                    <a:lnTo>
                      <a:pt x="1388" y="287"/>
                    </a:lnTo>
                    <a:lnTo>
                      <a:pt x="1393" y="303"/>
                    </a:lnTo>
                    <a:lnTo>
                      <a:pt x="1396" y="318"/>
                    </a:lnTo>
                    <a:lnTo>
                      <a:pt x="1400" y="335"/>
                    </a:lnTo>
                    <a:lnTo>
                      <a:pt x="1401" y="345"/>
                    </a:lnTo>
                    <a:lnTo>
                      <a:pt x="1401" y="345"/>
                    </a:lnTo>
                    <a:lnTo>
                      <a:pt x="1402" y="356"/>
                    </a:lnTo>
                    <a:lnTo>
                      <a:pt x="1402" y="370"/>
                    </a:lnTo>
                    <a:lnTo>
                      <a:pt x="1402" y="370"/>
                    </a:lnTo>
                    <a:lnTo>
                      <a:pt x="1402" y="379"/>
                    </a:lnTo>
                    <a:lnTo>
                      <a:pt x="1403" y="390"/>
                    </a:lnTo>
                    <a:lnTo>
                      <a:pt x="1404" y="399"/>
                    </a:lnTo>
                    <a:lnTo>
                      <a:pt x="1407" y="408"/>
                    </a:lnTo>
                    <a:lnTo>
                      <a:pt x="1407" y="408"/>
                    </a:lnTo>
                    <a:lnTo>
                      <a:pt x="1409" y="412"/>
                    </a:lnTo>
                    <a:lnTo>
                      <a:pt x="1409" y="418"/>
                    </a:lnTo>
                    <a:lnTo>
                      <a:pt x="1408" y="422"/>
                    </a:lnTo>
                    <a:lnTo>
                      <a:pt x="1406" y="426"/>
                    </a:lnTo>
                    <a:lnTo>
                      <a:pt x="1406" y="426"/>
                    </a:lnTo>
                    <a:lnTo>
                      <a:pt x="1403" y="430"/>
                    </a:lnTo>
                    <a:lnTo>
                      <a:pt x="1399" y="433"/>
                    </a:lnTo>
                    <a:lnTo>
                      <a:pt x="1394" y="435"/>
                    </a:lnTo>
                    <a:lnTo>
                      <a:pt x="1389" y="436"/>
                    </a:lnTo>
                    <a:lnTo>
                      <a:pt x="1389" y="436"/>
                    </a:lnTo>
                    <a:lnTo>
                      <a:pt x="1385" y="435"/>
                    </a:lnTo>
                    <a:lnTo>
                      <a:pt x="1382" y="433"/>
                    </a:lnTo>
                    <a:lnTo>
                      <a:pt x="1379" y="431"/>
                    </a:lnTo>
                    <a:lnTo>
                      <a:pt x="1376" y="427"/>
                    </a:lnTo>
                    <a:lnTo>
                      <a:pt x="1376" y="427"/>
                    </a:lnTo>
                    <a:lnTo>
                      <a:pt x="1373" y="419"/>
                    </a:lnTo>
                    <a:lnTo>
                      <a:pt x="1371" y="411"/>
                    </a:lnTo>
                    <a:lnTo>
                      <a:pt x="1367" y="395"/>
                    </a:lnTo>
                    <a:lnTo>
                      <a:pt x="1365" y="378"/>
                    </a:lnTo>
                    <a:lnTo>
                      <a:pt x="1365" y="363"/>
                    </a:lnTo>
                    <a:lnTo>
                      <a:pt x="1365" y="363"/>
                    </a:lnTo>
                    <a:lnTo>
                      <a:pt x="1363" y="335"/>
                    </a:lnTo>
                    <a:lnTo>
                      <a:pt x="1361" y="321"/>
                    </a:lnTo>
                    <a:lnTo>
                      <a:pt x="1358" y="307"/>
                    </a:lnTo>
                    <a:lnTo>
                      <a:pt x="1358" y="307"/>
                    </a:lnTo>
                    <a:lnTo>
                      <a:pt x="1354" y="297"/>
                    </a:lnTo>
                    <a:lnTo>
                      <a:pt x="1348" y="288"/>
                    </a:lnTo>
                    <a:lnTo>
                      <a:pt x="1340" y="280"/>
                    </a:lnTo>
                    <a:lnTo>
                      <a:pt x="1332" y="271"/>
                    </a:lnTo>
                    <a:lnTo>
                      <a:pt x="1322" y="265"/>
                    </a:lnTo>
                    <a:lnTo>
                      <a:pt x="1311" y="258"/>
                    </a:lnTo>
                    <a:lnTo>
                      <a:pt x="1300" y="253"/>
                    </a:lnTo>
                    <a:lnTo>
                      <a:pt x="1288" y="248"/>
                    </a:lnTo>
                    <a:lnTo>
                      <a:pt x="1275" y="243"/>
                    </a:lnTo>
                    <a:lnTo>
                      <a:pt x="1263" y="240"/>
                    </a:lnTo>
                    <a:lnTo>
                      <a:pt x="1237" y="235"/>
                    </a:lnTo>
                    <a:lnTo>
                      <a:pt x="1211" y="232"/>
                    </a:lnTo>
                    <a:lnTo>
                      <a:pt x="1188" y="231"/>
                    </a:lnTo>
                    <a:lnTo>
                      <a:pt x="1188" y="231"/>
                    </a:lnTo>
                    <a:lnTo>
                      <a:pt x="1181" y="231"/>
                    </a:lnTo>
                    <a:lnTo>
                      <a:pt x="1181" y="231"/>
                    </a:lnTo>
                    <a:lnTo>
                      <a:pt x="1140" y="233"/>
                    </a:lnTo>
                    <a:lnTo>
                      <a:pt x="1101" y="235"/>
                    </a:lnTo>
                    <a:lnTo>
                      <a:pt x="1101" y="235"/>
                    </a:lnTo>
                    <a:lnTo>
                      <a:pt x="1047" y="238"/>
                    </a:lnTo>
                    <a:lnTo>
                      <a:pt x="1019" y="239"/>
                    </a:lnTo>
                    <a:lnTo>
                      <a:pt x="991" y="239"/>
                    </a:lnTo>
                    <a:lnTo>
                      <a:pt x="991" y="239"/>
                    </a:lnTo>
                    <a:lnTo>
                      <a:pt x="975" y="239"/>
                    </a:lnTo>
                    <a:lnTo>
                      <a:pt x="975" y="239"/>
                    </a:lnTo>
                    <a:lnTo>
                      <a:pt x="920" y="239"/>
                    </a:lnTo>
                    <a:lnTo>
                      <a:pt x="872" y="239"/>
                    </a:lnTo>
                    <a:lnTo>
                      <a:pt x="777" y="239"/>
                    </a:lnTo>
                    <a:lnTo>
                      <a:pt x="777" y="239"/>
                    </a:lnTo>
                    <a:lnTo>
                      <a:pt x="771" y="238"/>
                    </a:lnTo>
                    <a:lnTo>
                      <a:pt x="767" y="237"/>
                    </a:lnTo>
                    <a:lnTo>
                      <a:pt x="764" y="234"/>
                    </a:lnTo>
                    <a:lnTo>
                      <a:pt x="762" y="231"/>
                    </a:lnTo>
                    <a:lnTo>
                      <a:pt x="761" y="230"/>
                    </a:lnTo>
                    <a:lnTo>
                      <a:pt x="760" y="229"/>
                    </a:lnTo>
                    <a:lnTo>
                      <a:pt x="760" y="229"/>
                    </a:lnTo>
                    <a:lnTo>
                      <a:pt x="756" y="227"/>
                    </a:lnTo>
                    <a:lnTo>
                      <a:pt x="754" y="223"/>
                    </a:lnTo>
                    <a:lnTo>
                      <a:pt x="753" y="219"/>
                    </a:lnTo>
                    <a:lnTo>
                      <a:pt x="752" y="214"/>
                    </a:lnTo>
                    <a:lnTo>
                      <a:pt x="752" y="214"/>
                    </a:lnTo>
                    <a:lnTo>
                      <a:pt x="752" y="204"/>
                    </a:lnTo>
                    <a:lnTo>
                      <a:pt x="751" y="194"/>
                    </a:lnTo>
                    <a:lnTo>
                      <a:pt x="747" y="174"/>
                    </a:lnTo>
                    <a:lnTo>
                      <a:pt x="740" y="154"/>
                    </a:lnTo>
                    <a:lnTo>
                      <a:pt x="734" y="135"/>
                    </a:lnTo>
                    <a:lnTo>
                      <a:pt x="734" y="135"/>
                    </a:lnTo>
                    <a:lnTo>
                      <a:pt x="727" y="114"/>
                    </a:lnTo>
                    <a:lnTo>
                      <a:pt x="721" y="92"/>
                    </a:lnTo>
                    <a:lnTo>
                      <a:pt x="721" y="92"/>
                    </a:lnTo>
                    <a:lnTo>
                      <a:pt x="719" y="84"/>
                    </a:lnTo>
                    <a:lnTo>
                      <a:pt x="714" y="77"/>
                    </a:lnTo>
                    <a:lnTo>
                      <a:pt x="710" y="69"/>
                    </a:lnTo>
                    <a:lnTo>
                      <a:pt x="705" y="64"/>
                    </a:lnTo>
                    <a:lnTo>
                      <a:pt x="699" y="59"/>
                    </a:lnTo>
                    <a:lnTo>
                      <a:pt x="693" y="55"/>
                    </a:lnTo>
                    <a:lnTo>
                      <a:pt x="686" y="52"/>
                    </a:lnTo>
                    <a:lnTo>
                      <a:pt x="679" y="49"/>
                    </a:lnTo>
                    <a:lnTo>
                      <a:pt x="664" y="46"/>
                    </a:lnTo>
                    <a:lnTo>
                      <a:pt x="647" y="43"/>
                    </a:lnTo>
                    <a:lnTo>
                      <a:pt x="631" y="42"/>
                    </a:lnTo>
                    <a:lnTo>
                      <a:pt x="615" y="42"/>
                    </a:lnTo>
                    <a:lnTo>
                      <a:pt x="605" y="42"/>
                    </a:lnTo>
                    <a:lnTo>
                      <a:pt x="605" y="42"/>
                    </a:lnTo>
                    <a:lnTo>
                      <a:pt x="530" y="41"/>
                    </a:lnTo>
                    <a:lnTo>
                      <a:pt x="528" y="40"/>
                    </a:lnTo>
                    <a:lnTo>
                      <a:pt x="528" y="40"/>
                    </a:lnTo>
                    <a:lnTo>
                      <a:pt x="476" y="39"/>
                    </a:lnTo>
                    <a:lnTo>
                      <a:pt x="424" y="39"/>
                    </a:lnTo>
                    <a:lnTo>
                      <a:pt x="424" y="39"/>
                    </a:lnTo>
                    <a:lnTo>
                      <a:pt x="374" y="39"/>
                    </a:lnTo>
                    <a:lnTo>
                      <a:pt x="329" y="41"/>
                    </a:lnTo>
                    <a:lnTo>
                      <a:pt x="324" y="42"/>
                    </a:lnTo>
                    <a:lnTo>
                      <a:pt x="323" y="47"/>
                    </a:lnTo>
                    <a:lnTo>
                      <a:pt x="323" y="47"/>
                    </a:lnTo>
                    <a:lnTo>
                      <a:pt x="320" y="66"/>
                    </a:lnTo>
                    <a:lnTo>
                      <a:pt x="316" y="87"/>
                    </a:lnTo>
                    <a:lnTo>
                      <a:pt x="308" y="126"/>
                    </a:lnTo>
                    <a:lnTo>
                      <a:pt x="308" y="127"/>
                    </a:lnTo>
                    <a:lnTo>
                      <a:pt x="308" y="127"/>
                    </a:lnTo>
                    <a:lnTo>
                      <a:pt x="302" y="153"/>
                    </a:lnTo>
                    <a:lnTo>
                      <a:pt x="302" y="153"/>
                    </a:lnTo>
                    <a:lnTo>
                      <a:pt x="300" y="162"/>
                    </a:lnTo>
                    <a:lnTo>
                      <a:pt x="298" y="168"/>
                    </a:lnTo>
                    <a:lnTo>
                      <a:pt x="292" y="178"/>
                    </a:lnTo>
                    <a:lnTo>
                      <a:pt x="292" y="178"/>
                    </a:lnTo>
                    <a:lnTo>
                      <a:pt x="287" y="184"/>
                    </a:lnTo>
                    <a:lnTo>
                      <a:pt x="283" y="193"/>
                    </a:lnTo>
                    <a:lnTo>
                      <a:pt x="283" y="193"/>
                    </a:lnTo>
                    <a:lnTo>
                      <a:pt x="274" y="214"/>
                    </a:lnTo>
                    <a:lnTo>
                      <a:pt x="274" y="214"/>
                    </a:lnTo>
                    <a:lnTo>
                      <a:pt x="267" y="232"/>
                    </a:lnTo>
                    <a:lnTo>
                      <a:pt x="266" y="234"/>
                    </a:lnTo>
                    <a:lnTo>
                      <a:pt x="267" y="235"/>
                    </a:lnTo>
                    <a:lnTo>
                      <a:pt x="267" y="235"/>
                    </a:lnTo>
                    <a:lnTo>
                      <a:pt x="268" y="239"/>
                    </a:lnTo>
                    <a:lnTo>
                      <a:pt x="267" y="245"/>
                    </a:lnTo>
                    <a:lnTo>
                      <a:pt x="266" y="248"/>
                    </a:lnTo>
                    <a:lnTo>
                      <a:pt x="264" y="252"/>
                    </a:lnTo>
                    <a:lnTo>
                      <a:pt x="264" y="252"/>
                    </a:lnTo>
                    <a:lnTo>
                      <a:pt x="262" y="255"/>
                    </a:lnTo>
                    <a:lnTo>
                      <a:pt x="258" y="256"/>
                    </a:lnTo>
                    <a:lnTo>
                      <a:pt x="254" y="258"/>
                    </a:lnTo>
                    <a:lnTo>
                      <a:pt x="250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1" y="258"/>
                    </a:lnTo>
                    <a:lnTo>
                      <a:pt x="241" y="258"/>
                    </a:lnTo>
                    <a:lnTo>
                      <a:pt x="240" y="258"/>
                    </a:lnTo>
                    <a:lnTo>
                      <a:pt x="240" y="258"/>
                    </a:lnTo>
                    <a:lnTo>
                      <a:pt x="208" y="255"/>
                    </a:lnTo>
                    <a:lnTo>
                      <a:pt x="208" y="255"/>
                    </a:lnTo>
                    <a:lnTo>
                      <a:pt x="175" y="252"/>
                    </a:lnTo>
                    <a:lnTo>
                      <a:pt x="157" y="251"/>
                    </a:lnTo>
                    <a:lnTo>
                      <a:pt x="140" y="250"/>
                    </a:lnTo>
                    <a:lnTo>
                      <a:pt x="140" y="250"/>
                    </a:lnTo>
                    <a:lnTo>
                      <a:pt x="127" y="251"/>
                    </a:lnTo>
                    <a:lnTo>
                      <a:pt x="113" y="252"/>
                    </a:lnTo>
                    <a:lnTo>
                      <a:pt x="101" y="254"/>
                    </a:lnTo>
                    <a:lnTo>
                      <a:pt x="91" y="256"/>
                    </a:lnTo>
                    <a:lnTo>
                      <a:pt x="80" y="259"/>
                    </a:lnTo>
                    <a:lnTo>
                      <a:pt x="72" y="264"/>
                    </a:lnTo>
                    <a:lnTo>
                      <a:pt x="65" y="268"/>
                    </a:lnTo>
                    <a:lnTo>
                      <a:pt x="58" y="275"/>
                    </a:lnTo>
                    <a:lnTo>
                      <a:pt x="58" y="275"/>
                    </a:lnTo>
                    <a:lnTo>
                      <a:pt x="53" y="280"/>
                    </a:lnTo>
                    <a:lnTo>
                      <a:pt x="49" y="286"/>
                    </a:lnTo>
                    <a:lnTo>
                      <a:pt x="46" y="292"/>
                    </a:lnTo>
                    <a:lnTo>
                      <a:pt x="44" y="298"/>
                    </a:lnTo>
                    <a:lnTo>
                      <a:pt x="42" y="306"/>
                    </a:lnTo>
                    <a:lnTo>
                      <a:pt x="41" y="314"/>
                    </a:lnTo>
                    <a:lnTo>
                      <a:pt x="40" y="322"/>
                    </a:lnTo>
                    <a:lnTo>
                      <a:pt x="40" y="332"/>
                    </a:lnTo>
                    <a:lnTo>
                      <a:pt x="41" y="368"/>
                    </a:lnTo>
                    <a:lnTo>
                      <a:pt x="41" y="368"/>
                    </a:lnTo>
                    <a:lnTo>
                      <a:pt x="44" y="483"/>
                    </a:lnTo>
                    <a:lnTo>
                      <a:pt x="46" y="541"/>
                    </a:lnTo>
                    <a:lnTo>
                      <a:pt x="46" y="599"/>
                    </a:lnTo>
                    <a:lnTo>
                      <a:pt x="46" y="599"/>
                    </a:lnTo>
                    <a:lnTo>
                      <a:pt x="46" y="658"/>
                    </a:lnTo>
                    <a:lnTo>
                      <a:pt x="48" y="720"/>
                    </a:lnTo>
                    <a:lnTo>
                      <a:pt x="50" y="783"/>
                    </a:lnTo>
                    <a:lnTo>
                      <a:pt x="53" y="850"/>
                    </a:lnTo>
                    <a:lnTo>
                      <a:pt x="53" y="850"/>
                    </a:lnTo>
                    <a:lnTo>
                      <a:pt x="55" y="893"/>
                    </a:lnTo>
                    <a:lnTo>
                      <a:pt x="55" y="893"/>
                    </a:lnTo>
                    <a:lnTo>
                      <a:pt x="56" y="932"/>
                    </a:lnTo>
                    <a:lnTo>
                      <a:pt x="59" y="972"/>
                    </a:lnTo>
                    <a:lnTo>
                      <a:pt x="59" y="972"/>
                    </a:lnTo>
                    <a:lnTo>
                      <a:pt x="59" y="985"/>
                    </a:lnTo>
                    <a:lnTo>
                      <a:pt x="59" y="996"/>
                    </a:lnTo>
                    <a:lnTo>
                      <a:pt x="56" y="1019"/>
                    </a:lnTo>
                    <a:lnTo>
                      <a:pt x="56" y="1019"/>
                    </a:lnTo>
                    <a:lnTo>
                      <a:pt x="53" y="1035"/>
                    </a:lnTo>
                    <a:lnTo>
                      <a:pt x="52" y="1052"/>
                    </a:lnTo>
                    <a:lnTo>
                      <a:pt x="52" y="1052"/>
                    </a:lnTo>
                    <a:lnTo>
                      <a:pt x="52" y="1053"/>
                    </a:lnTo>
                    <a:lnTo>
                      <a:pt x="52" y="1053"/>
                    </a:lnTo>
                    <a:lnTo>
                      <a:pt x="53" y="1076"/>
                    </a:lnTo>
                    <a:lnTo>
                      <a:pt x="56" y="1097"/>
                    </a:lnTo>
                    <a:lnTo>
                      <a:pt x="58" y="1106"/>
                    </a:lnTo>
                    <a:lnTo>
                      <a:pt x="61" y="1115"/>
                    </a:lnTo>
                    <a:lnTo>
                      <a:pt x="65" y="1123"/>
                    </a:lnTo>
                    <a:lnTo>
                      <a:pt x="69" y="1132"/>
                    </a:lnTo>
                    <a:lnTo>
                      <a:pt x="73" y="1139"/>
                    </a:lnTo>
                    <a:lnTo>
                      <a:pt x="79" y="1145"/>
                    </a:lnTo>
                    <a:lnTo>
                      <a:pt x="85" y="1151"/>
                    </a:lnTo>
                    <a:lnTo>
                      <a:pt x="93" y="1157"/>
                    </a:lnTo>
                    <a:lnTo>
                      <a:pt x="101" y="1162"/>
                    </a:lnTo>
                    <a:lnTo>
                      <a:pt x="110" y="1166"/>
                    </a:lnTo>
                    <a:lnTo>
                      <a:pt x="122" y="1169"/>
                    </a:lnTo>
                    <a:lnTo>
                      <a:pt x="133" y="1171"/>
                    </a:lnTo>
                    <a:lnTo>
                      <a:pt x="133" y="1171"/>
                    </a:lnTo>
                    <a:lnTo>
                      <a:pt x="175" y="1178"/>
                    </a:lnTo>
                    <a:lnTo>
                      <a:pt x="211" y="1183"/>
                    </a:lnTo>
                    <a:lnTo>
                      <a:pt x="246" y="1186"/>
                    </a:lnTo>
                    <a:lnTo>
                      <a:pt x="279" y="1186"/>
                    </a:lnTo>
                    <a:lnTo>
                      <a:pt x="279" y="1186"/>
                    </a:lnTo>
                    <a:lnTo>
                      <a:pt x="311" y="1187"/>
                    </a:lnTo>
                    <a:lnTo>
                      <a:pt x="342" y="1188"/>
                    </a:lnTo>
                    <a:lnTo>
                      <a:pt x="342" y="1188"/>
                    </a:lnTo>
                    <a:lnTo>
                      <a:pt x="376" y="1189"/>
                    </a:lnTo>
                    <a:lnTo>
                      <a:pt x="409" y="1190"/>
                    </a:lnTo>
                    <a:lnTo>
                      <a:pt x="409" y="1190"/>
                    </a:lnTo>
                    <a:lnTo>
                      <a:pt x="440" y="1189"/>
                    </a:lnTo>
                    <a:lnTo>
                      <a:pt x="440" y="1189"/>
                    </a:lnTo>
                    <a:lnTo>
                      <a:pt x="472" y="1187"/>
                    </a:lnTo>
                    <a:lnTo>
                      <a:pt x="504" y="1184"/>
                    </a:lnTo>
                    <a:lnTo>
                      <a:pt x="504" y="1184"/>
                    </a:lnTo>
                    <a:lnTo>
                      <a:pt x="552" y="1180"/>
                    </a:lnTo>
                    <a:lnTo>
                      <a:pt x="576" y="1178"/>
                    </a:lnTo>
                    <a:lnTo>
                      <a:pt x="599" y="1178"/>
                    </a:lnTo>
                    <a:lnTo>
                      <a:pt x="599" y="1178"/>
                    </a:lnTo>
                    <a:lnTo>
                      <a:pt x="612" y="1178"/>
                    </a:lnTo>
                    <a:lnTo>
                      <a:pt x="612" y="1178"/>
                    </a:lnTo>
                    <a:lnTo>
                      <a:pt x="691" y="1179"/>
                    </a:lnTo>
                    <a:lnTo>
                      <a:pt x="784" y="1180"/>
                    </a:lnTo>
                    <a:lnTo>
                      <a:pt x="784" y="1180"/>
                    </a:lnTo>
                    <a:lnTo>
                      <a:pt x="873" y="1179"/>
                    </a:lnTo>
                    <a:lnTo>
                      <a:pt x="880" y="1179"/>
                    </a:lnTo>
                    <a:lnTo>
                      <a:pt x="880" y="1179"/>
                    </a:lnTo>
                    <a:lnTo>
                      <a:pt x="976" y="1179"/>
                    </a:lnTo>
                    <a:lnTo>
                      <a:pt x="976" y="1179"/>
                    </a:lnTo>
                    <a:lnTo>
                      <a:pt x="1009" y="1179"/>
                    </a:lnTo>
                    <a:lnTo>
                      <a:pt x="1011" y="1179"/>
                    </a:lnTo>
                    <a:lnTo>
                      <a:pt x="1011" y="1179"/>
                    </a:lnTo>
                    <a:lnTo>
                      <a:pt x="1041" y="1179"/>
                    </a:lnTo>
                    <a:lnTo>
                      <a:pt x="1041" y="1179"/>
                    </a:lnTo>
                    <a:lnTo>
                      <a:pt x="1084" y="1180"/>
                    </a:lnTo>
                    <a:lnTo>
                      <a:pt x="1107" y="1181"/>
                    </a:lnTo>
                    <a:lnTo>
                      <a:pt x="1130" y="1184"/>
                    </a:lnTo>
                    <a:lnTo>
                      <a:pt x="1130" y="1184"/>
                    </a:lnTo>
                    <a:lnTo>
                      <a:pt x="1159" y="1187"/>
                    </a:lnTo>
                    <a:lnTo>
                      <a:pt x="1174" y="1188"/>
                    </a:lnTo>
                    <a:lnTo>
                      <a:pt x="1189" y="1188"/>
                    </a:lnTo>
                    <a:lnTo>
                      <a:pt x="1189" y="1188"/>
                    </a:lnTo>
                    <a:lnTo>
                      <a:pt x="1208" y="1188"/>
                    </a:lnTo>
                    <a:lnTo>
                      <a:pt x="1208" y="1188"/>
                    </a:lnTo>
                    <a:lnTo>
                      <a:pt x="1210" y="1188"/>
                    </a:lnTo>
                    <a:lnTo>
                      <a:pt x="1210" y="1188"/>
                    </a:lnTo>
                    <a:lnTo>
                      <a:pt x="1219" y="1188"/>
                    </a:lnTo>
                    <a:lnTo>
                      <a:pt x="1219" y="1188"/>
                    </a:lnTo>
                    <a:lnTo>
                      <a:pt x="1237" y="1189"/>
                    </a:lnTo>
                    <a:lnTo>
                      <a:pt x="1237" y="1189"/>
                    </a:lnTo>
                    <a:lnTo>
                      <a:pt x="1248" y="1188"/>
                    </a:lnTo>
                    <a:lnTo>
                      <a:pt x="1255" y="1187"/>
                    </a:lnTo>
                    <a:lnTo>
                      <a:pt x="1260" y="1185"/>
                    </a:lnTo>
                    <a:lnTo>
                      <a:pt x="1262" y="1183"/>
                    </a:lnTo>
                    <a:lnTo>
                      <a:pt x="1262" y="1183"/>
                    </a:lnTo>
                    <a:lnTo>
                      <a:pt x="1265" y="1178"/>
                    </a:lnTo>
                    <a:lnTo>
                      <a:pt x="1268" y="1176"/>
                    </a:lnTo>
                    <a:lnTo>
                      <a:pt x="1272" y="1174"/>
                    </a:lnTo>
                    <a:lnTo>
                      <a:pt x="1276" y="1173"/>
                    </a:lnTo>
                    <a:lnTo>
                      <a:pt x="1276" y="1173"/>
                    </a:lnTo>
                    <a:lnTo>
                      <a:pt x="1281" y="1174"/>
                    </a:lnTo>
                    <a:lnTo>
                      <a:pt x="1287" y="1176"/>
                    </a:lnTo>
                    <a:lnTo>
                      <a:pt x="1291" y="1179"/>
                    </a:lnTo>
                    <a:lnTo>
                      <a:pt x="1294" y="1184"/>
                    </a:lnTo>
                    <a:lnTo>
                      <a:pt x="1294" y="1184"/>
                    </a:lnTo>
                    <a:lnTo>
                      <a:pt x="1295" y="1188"/>
                    </a:lnTo>
                    <a:lnTo>
                      <a:pt x="1296" y="1192"/>
                    </a:lnTo>
                    <a:lnTo>
                      <a:pt x="1295" y="1196"/>
                    </a:lnTo>
                    <a:lnTo>
                      <a:pt x="1293" y="1200"/>
                    </a:lnTo>
                    <a:lnTo>
                      <a:pt x="1293" y="1200"/>
                    </a:lnTo>
                    <a:lnTo>
                      <a:pt x="1290" y="1204"/>
                    </a:lnTo>
                    <a:lnTo>
                      <a:pt x="1287" y="1208"/>
                    </a:lnTo>
                    <a:lnTo>
                      <a:pt x="1279" y="1215"/>
                    </a:lnTo>
                    <a:lnTo>
                      <a:pt x="1270" y="1219"/>
                    </a:lnTo>
                    <a:lnTo>
                      <a:pt x="1261" y="1223"/>
                    </a:lnTo>
                    <a:lnTo>
                      <a:pt x="1251" y="1225"/>
                    </a:lnTo>
                    <a:lnTo>
                      <a:pt x="1241" y="1226"/>
                    </a:lnTo>
                    <a:lnTo>
                      <a:pt x="1221" y="1227"/>
                    </a:lnTo>
                    <a:lnTo>
                      <a:pt x="1221" y="1227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9" name="Freeform 1010"/>
              <p:cNvSpPr/>
              <p:nvPr/>
            </p:nvSpPr>
            <p:spPr bwMode="auto">
              <a:xfrm>
                <a:off x="4127500" y="2363788"/>
                <a:ext cx="822325" cy="422275"/>
              </a:xfrm>
              <a:custGeom>
                <a:cxnLst>
                  <a:cxn ang="0">
                    <a:pos x="1224" y="794"/>
                  </a:cxn>
                  <a:cxn ang="0">
                    <a:pos x="1217" y="774"/>
                  </a:cxn>
                  <a:cxn ang="0">
                    <a:pos x="1226" y="760"/>
                  </a:cxn>
                  <a:cxn ang="0">
                    <a:pos x="1240" y="724"/>
                  </a:cxn>
                  <a:cxn ang="0">
                    <a:pos x="1256" y="649"/>
                  </a:cxn>
                  <a:cxn ang="0">
                    <a:pos x="1286" y="584"/>
                  </a:cxn>
                  <a:cxn ang="0">
                    <a:pos x="1313" y="525"/>
                  </a:cxn>
                  <a:cxn ang="0">
                    <a:pos x="1351" y="435"/>
                  </a:cxn>
                  <a:cxn ang="0">
                    <a:pos x="1404" y="353"/>
                  </a:cxn>
                  <a:cxn ang="0">
                    <a:pos x="1460" y="252"/>
                  </a:cxn>
                  <a:cxn ang="0">
                    <a:pos x="1509" y="131"/>
                  </a:cxn>
                  <a:cxn ang="0">
                    <a:pos x="1516" y="71"/>
                  </a:cxn>
                  <a:cxn ang="0">
                    <a:pos x="1506" y="49"/>
                  </a:cxn>
                  <a:cxn ang="0">
                    <a:pos x="1465" y="35"/>
                  </a:cxn>
                  <a:cxn ang="0">
                    <a:pos x="1425" y="37"/>
                  </a:cxn>
                  <a:cxn ang="0">
                    <a:pos x="781" y="47"/>
                  </a:cxn>
                  <a:cxn ang="0">
                    <a:pos x="307" y="65"/>
                  </a:cxn>
                  <a:cxn ang="0">
                    <a:pos x="295" y="101"/>
                  </a:cxn>
                  <a:cxn ang="0">
                    <a:pos x="257" y="189"/>
                  </a:cxn>
                  <a:cxn ang="0">
                    <a:pos x="245" y="243"/>
                  </a:cxn>
                  <a:cxn ang="0">
                    <a:pos x="228" y="311"/>
                  </a:cxn>
                  <a:cxn ang="0">
                    <a:pos x="196" y="371"/>
                  </a:cxn>
                  <a:cxn ang="0">
                    <a:pos x="150" y="466"/>
                  </a:cxn>
                  <a:cxn ang="0">
                    <a:pos x="135" y="518"/>
                  </a:cxn>
                  <a:cxn ang="0">
                    <a:pos x="104" y="613"/>
                  </a:cxn>
                  <a:cxn ang="0">
                    <a:pos x="74" y="660"/>
                  </a:cxn>
                  <a:cxn ang="0">
                    <a:pos x="52" y="709"/>
                  </a:cxn>
                  <a:cxn ang="0">
                    <a:pos x="36" y="756"/>
                  </a:cxn>
                  <a:cxn ang="0">
                    <a:pos x="32" y="773"/>
                  </a:cxn>
                  <a:cxn ang="0">
                    <a:pos x="17" y="780"/>
                  </a:cxn>
                  <a:cxn ang="0">
                    <a:pos x="4" y="774"/>
                  </a:cxn>
                  <a:cxn ang="0">
                    <a:pos x="0" y="762"/>
                  </a:cxn>
                  <a:cxn ang="0">
                    <a:pos x="13" y="713"/>
                  </a:cxn>
                  <a:cxn ang="0">
                    <a:pos x="42" y="646"/>
                  </a:cxn>
                  <a:cxn ang="0">
                    <a:pos x="79" y="583"/>
                  </a:cxn>
                  <a:cxn ang="0">
                    <a:pos x="98" y="520"/>
                  </a:cxn>
                  <a:cxn ang="0">
                    <a:pos x="128" y="431"/>
                  </a:cxn>
                  <a:cxn ang="0">
                    <a:pos x="164" y="359"/>
                  </a:cxn>
                  <a:cxn ang="0">
                    <a:pos x="198" y="289"/>
                  </a:cxn>
                  <a:cxn ang="0">
                    <a:pos x="212" y="219"/>
                  </a:cxn>
                  <a:cxn ang="0">
                    <a:pos x="237" y="133"/>
                  </a:cxn>
                  <a:cxn ang="0">
                    <a:pos x="265" y="77"/>
                  </a:cxn>
                  <a:cxn ang="0">
                    <a:pos x="276" y="43"/>
                  </a:cxn>
                  <a:cxn ang="0">
                    <a:pos x="303" y="24"/>
                  </a:cxn>
                  <a:cxn ang="0">
                    <a:pos x="375" y="18"/>
                  </a:cxn>
                  <a:cxn ang="0">
                    <a:pos x="411" y="13"/>
                  </a:cxn>
                  <a:cxn ang="0">
                    <a:pos x="479" y="13"/>
                  </a:cxn>
                  <a:cxn ang="0">
                    <a:pos x="668" y="15"/>
                  </a:cxn>
                  <a:cxn ang="0">
                    <a:pos x="1159" y="4"/>
                  </a:cxn>
                  <a:cxn ang="0">
                    <a:pos x="1375" y="1"/>
                  </a:cxn>
                  <a:cxn ang="0">
                    <a:pos x="1481" y="2"/>
                  </a:cxn>
                  <a:cxn ang="0">
                    <a:pos x="1535" y="17"/>
                  </a:cxn>
                  <a:cxn ang="0">
                    <a:pos x="1547" y="34"/>
                  </a:cxn>
                  <a:cxn ang="0">
                    <a:pos x="1550" y="109"/>
                  </a:cxn>
                  <a:cxn ang="0">
                    <a:pos x="1516" y="216"/>
                  </a:cxn>
                  <a:cxn ang="0">
                    <a:pos x="1472" y="303"/>
                  </a:cxn>
                  <a:cxn ang="0">
                    <a:pos x="1406" y="412"/>
                  </a:cxn>
                  <a:cxn ang="0">
                    <a:pos x="1362" y="503"/>
                  </a:cxn>
                  <a:cxn ang="0">
                    <a:pos x="1315" y="608"/>
                  </a:cxn>
                  <a:cxn ang="0">
                    <a:pos x="1277" y="715"/>
                  </a:cxn>
                  <a:cxn ang="0">
                    <a:pos x="1261" y="773"/>
                  </a:cxn>
                  <a:cxn ang="0">
                    <a:pos x="1244" y="796"/>
                  </a:cxn>
                </a:cxnLst>
                <a:rect b="b" l="0" r="r" t="0"/>
                <a:pathLst>
                  <a:path h="798" w="1553">
                    <a:moveTo>
                      <a:pt x="1235" y="798"/>
                    </a:moveTo>
                    <a:lnTo>
                      <a:pt x="1235" y="798"/>
                    </a:lnTo>
                    <a:lnTo>
                      <a:pt x="1229" y="797"/>
                    </a:lnTo>
                    <a:lnTo>
                      <a:pt x="1226" y="796"/>
                    </a:lnTo>
                    <a:lnTo>
                      <a:pt x="1224" y="794"/>
                    </a:lnTo>
                    <a:lnTo>
                      <a:pt x="1220" y="792"/>
                    </a:lnTo>
                    <a:lnTo>
                      <a:pt x="1219" y="789"/>
                    </a:lnTo>
                    <a:lnTo>
                      <a:pt x="1217" y="786"/>
                    </a:lnTo>
                    <a:lnTo>
                      <a:pt x="1217" y="781"/>
                    </a:lnTo>
                    <a:lnTo>
                      <a:pt x="1217" y="774"/>
                    </a:lnTo>
                    <a:lnTo>
                      <a:pt x="1217" y="774"/>
                    </a:lnTo>
                    <a:lnTo>
                      <a:pt x="1218" y="770"/>
                    </a:lnTo>
                    <a:lnTo>
                      <a:pt x="1219" y="766"/>
                    </a:lnTo>
                    <a:lnTo>
                      <a:pt x="1222" y="763"/>
                    </a:lnTo>
                    <a:lnTo>
                      <a:pt x="1226" y="760"/>
                    </a:lnTo>
                    <a:lnTo>
                      <a:pt x="1228" y="759"/>
                    </a:lnTo>
                    <a:lnTo>
                      <a:pt x="1229" y="757"/>
                    </a:lnTo>
                    <a:lnTo>
                      <a:pt x="1229" y="757"/>
                    </a:lnTo>
                    <a:lnTo>
                      <a:pt x="1235" y="741"/>
                    </a:lnTo>
                    <a:lnTo>
                      <a:pt x="1240" y="724"/>
                    </a:lnTo>
                    <a:lnTo>
                      <a:pt x="1244" y="705"/>
                    </a:lnTo>
                    <a:lnTo>
                      <a:pt x="1248" y="686"/>
                    </a:lnTo>
                    <a:lnTo>
                      <a:pt x="1248" y="686"/>
                    </a:lnTo>
                    <a:lnTo>
                      <a:pt x="1251" y="667"/>
                    </a:lnTo>
                    <a:lnTo>
                      <a:pt x="1256" y="649"/>
                    </a:lnTo>
                    <a:lnTo>
                      <a:pt x="1256" y="649"/>
                    </a:lnTo>
                    <a:lnTo>
                      <a:pt x="1262" y="632"/>
                    </a:lnTo>
                    <a:lnTo>
                      <a:pt x="1269" y="616"/>
                    </a:lnTo>
                    <a:lnTo>
                      <a:pt x="1277" y="599"/>
                    </a:lnTo>
                    <a:lnTo>
                      <a:pt x="1286" y="584"/>
                    </a:lnTo>
                    <a:lnTo>
                      <a:pt x="1286" y="584"/>
                    </a:lnTo>
                    <a:lnTo>
                      <a:pt x="1294" y="566"/>
                    </a:lnTo>
                    <a:lnTo>
                      <a:pt x="1302" y="549"/>
                    </a:lnTo>
                    <a:lnTo>
                      <a:pt x="1302" y="549"/>
                    </a:lnTo>
                    <a:lnTo>
                      <a:pt x="1313" y="525"/>
                    </a:lnTo>
                    <a:lnTo>
                      <a:pt x="1323" y="500"/>
                    </a:lnTo>
                    <a:lnTo>
                      <a:pt x="1323" y="500"/>
                    </a:lnTo>
                    <a:lnTo>
                      <a:pt x="1336" y="468"/>
                    </a:lnTo>
                    <a:lnTo>
                      <a:pt x="1351" y="435"/>
                    </a:lnTo>
                    <a:lnTo>
                      <a:pt x="1351" y="435"/>
                    </a:lnTo>
                    <a:lnTo>
                      <a:pt x="1359" y="421"/>
                    </a:lnTo>
                    <a:lnTo>
                      <a:pt x="1368" y="405"/>
                    </a:lnTo>
                    <a:lnTo>
                      <a:pt x="1387" y="377"/>
                    </a:lnTo>
                    <a:lnTo>
                      <a:pt x="1387" y="377"/>
                    </a:lnTo>
                    <a:lnTo>
                      <a:pt x="1404" y="353"/>
                    </a:lnTo>
                    <a:lnTo>
                      <a:pt x="1411" y="340"/>
                    </a:lnTo>
                    <a:lnTo>
                      <a:pt x="1419" y="328"/>
                    </a:lnTo>
                    <a:lnTo>
                      <a:pt x="1430" y="307"/>
                    </a:lnTo>
                    <a:lnTo>
                      <a:pt x="1430" y="307"/>
                    </a:lnTo>
                    <a:lnTo>
                      <a:pt x="1460" y="252"/>
                    </a:lnTo>
                    <a:lnTo>
                      <a:pt x="1474" y="222"/>
                    </a:lnTo>
                    <a:lnTo>
                      <a:pt x="1488" y="192"/>
                    </a:lnTo>
                    <a:lnTo>
                      <a:pt x="1499" y="162"/>
                    </a:lnTo>
                    <a:lnTo>
                      <a:pt x="1504" y="146"/>
                    </a:lnTo>
                    <a:lnTo>
                      <a:pt x="1509" y="131"/>
                    </a:lnTo>
                    <a:lnTo>
                      <a:pt x="1512" y="116"/>
                    </a:lnTo>
                    <a:lnTo>
                      <a:pt x="1514" y="101"/>
                    </a:lnTo>
                    <a:lnTo>
                      <a:pt x="1515" y="85"/>
                    </a:lnTo>
                    <a:lnTo>
                      <a:pt x="1516" y="71"/>
                    </a:lnTo>
                    <a:lnTo>
                      <a:pt x="1516" y="71"/>
                    </a:lnTo>
                    <a:lnTo>
                      <a:pt x="1515" y="65"/>
                    </a:lnTo>
                    <a:lnTo>
                      <a:pt x="1514" y="60"/>
                    </a:lnTo>
                    <a:lnTo>
                      <a:pt x="1512" y="56"/>
                    </a:lnTo>
                    <a:lnTo>
                      <a:pt x="1510" y="52"/>
                    </a:lnTo>
                    <a:lnTo>
                      <a:pt x="1506" y="49"/>
                    </a:lnTo>
                    <a:lnTo>
                      <a:pt x="1503" y="46"/>
                    </a:lnTo>
                    <a:lnTo>
                      <a:pt x="1495" y="42"/>
                    </a:lnTo>
                    <a:lnTo>
                      <a:pt x="1486" y="38"/>
                    </a:lnTo>
                    <a:lnTo>
                      <a:pt x="1475" y="36"/>
                    </a:lnTo>
                    <a:lnTo>
                      <a:pt x="1465" y="35"/>
                    </a:lnTo>
                    <a:lnTo>
                      <a:pt x="1456" y="35"/>
                    </a:lnTo>
                    <a:lnTo>
                      <a:pt x="1456" y="35"/>
                    </a:lnTo>
                    <a:lnTo>
                      <a:pt x="1439" y="36"/>
                    </a:lnTo>
                    <a:lnTo>
                      <a:pt x="1425" y="37"/>
                    </a:lnTo>
                    <a:lnTo>
                      <a:pt x="1425" y="37"/>
                    </a:lnTo>
                    <a:lnTo>
                      <a:pt x="1404" y="37"/>
                    </a:lnTo>
                    <a:lnTo>
                      <a:pt x="1272" y="37"/>
                    </a:lnTo>
                    <a:lnTo>
                      <a:pt x="1272" y="37"/>
                    </a:lnTo>
                    <a:lnTo>
                      <a:pt x="1092" y="41"/>
                    </a:lnTo>
                    <a:lnTo>
                      <a:pt x="781" y="47"/>
                    </a:lnTo>
                    <a:lnTo>
                      <a:pt x="314" y="57"/>
                    </a:lnTo>
                    <a:lnTo>
                      <a:pt x="309" y="57"/>
                    </a:lnTo>
                    <a:lnTo>
                      <a:pt x="308" y="61"/>
                    </a:lnTo>
                    <a:lnTo>
                      <a:pt x="308" y="61"/>
                    </a:lnTo>
                    <a:lnTo>
                      <a:pt x="307" y="65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1" y="83"/>
                    </a:lnTo>
                    <a:lnTo>
                      <a:pt x="295" y="101"/>
                    </a:lnTo>
                    <a:lnTo>
                      <a:pt x="280" y="134"/>
                    </a:lnTo>
                    <a:lnTo>
                      <a:pt x="280" y="134"/>
                    </a:lnTo>
                    <a:lnTo>
                      <a:pt x="272" y="151"/>
                    </a:lnTo>
                    <a:lnTo>
                      <a:pt x="264" y="170"/>
                    </a:lnTo>
                    <a:lnTo>
                      <a:pt x="257" y="189"/>
                    </a:lnTo>
                    <a:lnTo>
                      <a:pt x="251" y="207"/>
                    </a:lnTo>
                    <a:lnTo>
                      <a:pt x="251" y="207"/>
                    </a:lnTo>
                    <a:lnTo>
                      <a:pt x="248" y="225"/>
                    </a:lnTo>
                    <a:lnTo>
                      <a:pt x="245" y="243"/>
                    </a:lnTo>
                    <a:lnTo>
                      <a:pt x="245" y="243"/>
                    </a:lnTo>
                    <a:lnTo>
                      <a:pt x="241" y="272"/>
                    </a:lnTo>
                    <a:lnTo>
                      <a:pt x="238" y="285"/>
                    </a:lnTo>
                    <a:lnTo>
                      <a:pt x="234" y="299"/>
                    </a:lnTo>
                    <a:lnTo>
                      <a:pt x="234" y="299"/>
                    </a:lnTo>
                    <a:lnTo>
                      <a:pt x="228" y="311"/>
                    </a:lnTo>
                    <a:lnTo>
                      <a:pt x="222" y="322"/>
                    </a:lnTo>
                    <a:lnTo>
                      <a:pt x="210" y="345"/>
                    </a:lnTo>
                    <a:lnTo>
                      <a:pt x="210" y="345"/>
                    </a:lnTo>
                    <a:lnTo>
                      <a:pt x="196" y="371"/>
                    </a:lnTo>
                    <a:lnTo>
                      <a:pt x="196" y="371"/>
                    </a:lnTo>
                    <a:lnTo>
                      <a:pt x="182" y="400"/>
                    </a:lnTo>
                    <a:lnTo>
                      <a:pt x="182" y="400"/>
                    </a:lnTo>
                    <a:lnTo>
                      <a:pt x="171" y="422"/>
                    </a:lnTo>
                    <a:lnTo>
                      <a:pt x="159" y="444"/>
                    </a:lnTo>
                    <a:lnTo>
                      <a:pt x="150" y="466"/>
                    </a:lnTo>
                    <a:lnTo>
                      <a:pt x="146" y="477"/>
                    </a:lnTo>
                    <a:lnTo>
                      <a:pt x="143" y="487"/>
                    </a:lnTo>
                    <a:lnTo>
                      <a:pt x="143" y="487"/>
                    </a:lnTo>
                    <a:lnTo>
                      <a:pt x="135" y="518"/>
                    </a:lnTo>
                    <a:lnTo>
                      <a:pt x="135" y="518"/>
                    </a:lnTo>
                    <a:lnTo>
                      <a:pt x="126" y="553"/>
                    </a:lnTo>
                    <a:lnTo>
                      <a:pt x="116" y="588"/>
                    </a:lnTo>
                    <a:lnTo>
                      <a:pt x="116" y="588"/>
                    </a:lnTo>
                    <a:lnTo>
                      <a:pt x="110" y="600"/>
                    </a:lnTo>
                    <a:lnTo>
                      <a:pt x="104" y="613"/>
                    </a:lnTo>
                    <a:lnTo>
                      <a:pt x="97" y="625"/>
                    </a:lnTo>
                    <a:lnTo>
                      <a:pt x="89" y="637"/>
                    </a:lnTo>
                    <a:lnTo>
                      <a:pt x="89" y="637"/>
                    </a:lnTo>
                    <a:lnTo>
                      <a:pt x="81" y="648"/>
                    </a:lnTo>
                    <a:lnTo>
                      <a:pt x="74" y="660"/>
                    </a:lnTo>
                    <a:lnTo>
                      <a:pt x="68" y="673"/>
                    </a:lnTo>
                    <a:lnTo>
                      <a:pt x="62" y="686"/>
                    </a:lnTo>
                    <a:lnTo>
                      <a:pt x="62" y="686"/>
                    </a:lnTo>
                    <a:lnTo>
                      <a:pt x="58" y="697"/>
                    </a:lnTo>
                    <a:lnTo>
                      <a:pt x="52" y="709"/>
                    </a:lnTo>
                    <a:lnTo>
                      <a:pt x="52" y="709"/>
                    </a:lnTo>
                    <a:lnTo>
                      <a:pt x="47" y="723"/>
                    </a:lnTo>
                    <a:lnTo>
                      <a:pt x="41" y="736"/>
                    </a:lnTo>
                    <a:lnTo>
                      <a:pt x="38" y="750"/>
                    </a:lnTo>
                    <a:lnTo>
                      <a:pt x="36" y="756"/>
                    </a:lnTo>
                    <a:lnTo>
                      <a:pt x="36" y="762"/>
                    </a:lnTo>
                    <a:lnTo>
                      <a:pt x="36" y="762"/>
                    </a:lnTo>
                    <a:lnTo>
                      <a:pt x="35" y="766"/>
                    </a:lnTo>
                    <a:lnTo>
                      <a:pt x="34" y="770"/>
                    </a:lnTo>
                    <a:lnTo>
                      <a:pt x="32" y="773"/>
                    </a:lnTo>
                    <a:lnTo>
                      <a:pt x="30" y="775"/>
                    </a:lnTo>
                    <a:lnTo>
                      <a:pt x="26" y="777"/>
                    </a:lnTo>
                    <a:lnTo>
                      <a:pt x="23" y="779"/>
                    </a:lnTo>
                    <a:lnTo>
                      <a:pt x="17" y="780"/>
                    </a:lnTo>
                    <a:lnTo>
                      <a:pt x="17" y="780"/>
                    </a:lnTo>
                    <a:lnTo>
                      <a:pt x="13" y="780"/>
                    </a:lnTo>
                    <a:lnTo>
                      <a:pt x="10" y="779"/>
                    </a:lnTo>
                    <a:lnTo>
                      <a:pt x="7" y="776"/>
                    </a:lnTo>
                    <a:lnTo>
                      <a:pt x="4" y="774"/>
                    </a:lnTo>
                    <a:lnTo>
                      <a:pt x="4" y="774"/>
                    </a:lnTo>
                    <a:lnTo>
                      <a:pt x="2" y="772"/>
                    </a:lnTo>
                    <a:lnTo>
                      <a:pt x="1" y="769"/>
                    </a:lnTo>
                    <a:lnTo>
                      <a:pt x="0" y="766"/>
                    </a:lnTo>
                    <a:lnTo>
                      <a:pt x="0" y="762"/>
                    </a:lnTo>
                    <a:lnTo>
                      <a:pt x="0" y="762"/>
                    </a:lnTo>
                    <a:lnTo>
                      <a:pt x="1" y="750"/>
                    </a:lnTo>
                    <a:lnTo>
                      <a:pt x="4" y="737"/>
                    </a:lnTo>
                    <a:lnTo>
                      <a:pt x="8" y="726"/>
                    </a:lnTo>
                    <a:lnTo>
                      <a:pt x="13" y="713"/>
                    </a:lnTo>
                    <a:lnTo>
                      <a:pt x="13" y="713"/>
                    </a:lnTo>
                    <a:lnTo>
                      <a:pt x="18" y="703"/>
                    </a:lnTo>
                    <a:lnTo>
                      <a:pt x="22" y="690"/>
                    </a:lnTo>
                    <a:lnTo>
                      <a:pt x="22" y="690"/>
                    </a:lnTo>
                    <a:lnTo>
                      <a:pt x="32" y="668"/>
                    </a:lnTo>
                    <a:lnTo>
                      <a:pt x="42" y="646"/>
                    </a:lnTo>
                    <a:lnTo>
                      <a:pt x="54" y="624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4" y="593"/>
                    </a:lnTo>
                    <a:lnTo>
                      <a:pt x="79" y="583"/>
                    </a:lnTo>
                    <a:lnTo>
                      <a:pt x="83" y="573"/>
                    </a:lnTo>
                    <a:lnTo>
                      <a:pt x="87" y="563"/>
                    </a:lnTo>
                    <a:lnTo>
                      <a:pt x="93" y="541"/>
                    </a:lnTo>
                    <a:lnTo>
                      <a:pt x="98" y="520"/>
                    </a:lnTo>
                    <a:lnTo>
                      <a:pt x="98" y="520"/>
                    </a:lnTo>
                    <a:lnTo>
                      <a:pt x="104" y="492"/>
                    </a:lnTo>
                    <a:lnTo>
                      <a:pt x="104" y="492"/>
                    </a:lnTo>
                    <a:lnTo>
                      <a:pt x="110" y="472"/>
                    </a:lnTo>
                    <a:lnTo>
                      <a:pt x="119" y="451"/>
                    </a:lnTo>
                    <a:lnTo>
                      <a:pt x="128" y="431"/>
                    </a:lnTo>
                    <a:lnTo>
                      <a:pt x="137" y="412"/>
                    </a:lnTo>
                    <a:lnTo>
                      <a:pt x="143" y="401"/>
                    </a:lnTo>
                    <a:lnTo>
                      <a:pt x="143" y="401"/>
                    </a:lnTo>
                    <a:lnTo>
                      <a:pt x="153" y="381"/>
                    </a:lnTo>
                    <a:lnTo>
                      <a:pt x="164" y="359"/>
                    </a:lnTo>
                    <a:lnTo>
                      <a:pt x="164" y="359"/>
                    </a:lnTo>
                    <a:lnTo>
                      <a:pt x="183" y="325"/>
                    </a:lnTo>
                    <a:lnTo>
                      <a:pt x="191" y="307"/>
                    </a:lnTo>
                    <a:lnTo>
                      <a:pt x="198" y="289"/>
                    </a:lnTo>
                    <a:lnTo>
                      <a:pt x="198" y="289"/>
                    </a:lnTo>
                    <a:lnTo>
                      <a:pt x="202" y="277"/>
                    </a:lnTo>
                    <a:lnTo>
                      <a:pt x="205" y="264"/>
                    </a:lnTo>
                    <a:lnTo>
                      <a:pt x="209" y="240"/>
                    </a:lnTo>
                    <a:lnTo>
                      <a:pt x="209" y="240"/>
                    </a:lnTo>
                    <a:lnTo>
                      <a:pt x="212" y="219"/>
                    </a:lnTo>
                    <a:lnTo>
                      <a:pt x="216" y="198"/>
                    </a:lnTo>
                    <a:lnTo>
                      <a:pt x="216" y="198"/>
                    </a:lnTo>
                    <a:lnTo>
                      <a:pt x="222" y="176"/>
                    </a:lnTo>
                    <a:lnTo>
                      <a:pt x="230" y="155"/>
                    </a:lnTo>
                    <a:lnTo>
                      <a:pt x="237" y="133"/>
                    </a:lnTo>
                    <a:lnTo>
                      <a:pt x="246" y="113"/>
                    </a:lnTo>
                    <a:lnTo>
                      <a:pt x="246" y="113"/>
                    </a:lnTo>
                    <a:lnTo>
                      <a:pt x="253" y="99"/>
                    </a:lnTo>
                    <a:lnTo>
                      <a:pt x="253" y="99"/>
                    </a:lnTo>
                    <a:lnTo>
                      <a:pt x="265" y="77"/>
                    </a:lnTo>
                    <a:lnTo>
                      <a:pt x="269" y="65"/>
                    </a:lnTo>
                    <a:lnTo>
                      <a:pt x="273" y="54"/>
                    </a:lnTo>
                    <a:lnTo>
                      <a:pt x="273" y="54"/>
                    </a:lnTo>
                    <a:lnTo>
                      <a:pt x="274" y="48"/>
                    </a:lnTo>
                    <a:lnTo>
                      <a:pt x="276" y="43"/>
                    </a:lnTo>
                    <a:lnTo>
                      <a:pt x="278" y="38"/>
                    </a:lnTo>
                    <a:lnTo>
                      <a:pt x="282" y="34"/>
                    </a:lnTo>
                    <a:lnTo>
                      <a:pt x="287" y="31"/>
                    </a:lnTo>
                    <a:lnTo>
                      <a:pt x="292" y="28"/>
                    </a:lnTo>
                    <a:lnTo>
                      <a:pt x="303" y="24"/>
                    </a:lnTo>
                    <a:lnTo>
                      <a:pt x="316" y="22"/>
                    </a:lnTo>
                    <a:lnTo>
                      <a:pt x="329" y="20"/>
                    </a:lnTo>
                    <a:lnTo>
                      <a:pt x="356" y="19"/>
                    </a:lnTo>
                    <a:lnTo>
                      <a:pt x="356" y="19"/>
                    </a:lnTo>
                    <a:lnTo>
                      <a:pt x="375" y="18"/>
                    </a:lnTo>
                    <a:lnTo>
                      <a:pt x="382" y="18"/>
                    </a:lnTo>
                    <a:lnTo>
                      <a:pt x="389" y="16"/>
                    </a:lnTo>
                    <a:lnTo>
                      <a:pt x="389" y="16"/>
                    </a:lnTo>
                    <a:lnTo>
                      <a:pt x="400" y="14"/>
                    </a:lnTo>
                    <a:lnTo>
                      <a:pt x="411" y="13"/>
                    </a:lnTo>
                    <a:lnTo>
                      <a:pt x="423" y="12"/>
                    </a:lnTo>
                    <a:lnTo>
                      <a:pt x="437" y="12"/>
                    </a:lnTo>
                    <a:lnTo>
                      <a:pt x="437" y="12"/>
                    </a:lnTo>
                    <a:lnTo>
                      <a:pt x="459" y="12"/>
                    </a:lnTo>
                    <a:lnTo>
                      <a:pt x="479" y="13"/>
                    </a:lnTo>
                    <a:lnTo>
                      <a:pt x="479" y="13"/>
                    </a:lnTo>
                    <a:lnTo>
                      <a:pt x="500" y="14"/>
                    </a:lnTo>
                    <a:lnTo>
                      <a:pt x="519" y="15"/>
                    </a:lnTo>
                    <a:lnTo>
                      <a:pt x="668" y="15"/>
                    </a:lnTo>
                    <a:lnTo>
                      <a:pt x="668" y="15"/>
                    </a:lnTo>
                    <a:lnTo>
                      <a:pt x="751" y="14"/>
                    </a:lnTo>
                    <a:lnTo>
                      <a:pt x="833" y="13"/>
                    </a:lnTo>
                    <a:lnTo>
                      <a:pt x="997" y="8"/>
                    </a:lnTo>
                    <a:lnTo>
                      <a:pt x="997" y="8"/>
                    </a:lnTo>
                    <a:lnTo>
                      <a:pt x="1159" y="4"/>
                    </a:lnTo>
                    <a:lnTo>
                      <a:pt x="1241" y="2"/>
                    </a:lnTo>
                    <a:lnTo>
                      <a:pt x="1323" y="2"/>
                    </a:lnTo>
                    <a:lnTo>
                      <a:pt x="1323" y="2"/>
                    </a:lnTo>
                    <a:lnTo>
                      <a:pt x="1375" y="1"/>
                    </a:lnTo>
                    <a:lnTo>
                      <a:pt x="1375" y="1"/>
                    </a:lnTo>
                    <a:lnTo>
                      <a:pt x="1427" y="0"/>
                    </a:lnTo>
                    <a:lnTo>
                      <a:pt x="1427" y="0"/>
                    </a:lnTo>
                    <a:lnTo>
                      <a:pt x="1456" y="1"/>
                    </a:lnTo>
                    <a:lnTo>
                      <a:pt x="1481" y="2"/>
                    </a:lnTo>
                    <a:lnTo>
                      <a:pt x="1481" y="2"/>
                    </a:lnTo>
                    <a:lnTo>
                      <a:pt x="1496" y="3"/>
                    </a:lnTo>
                    <a:lnTo>
                      <a:pt x="1506" y="5"/>
                    </a:lnTo>
                    <a:lnTo>
                      <a:pt x="1517" y="7"/>
                    </a:lnTo>
                    <a:lnTo>
                      <a:pt x="1526" y="12"/>
                    </a:lnTo>
                    <a:lnTo>
                      <a:pt x="1535" y="17"/>
                    </a:lnTo>
                    <a:lnTo>
                      <a:pt x="1539" y="21"/>
                    </a:lnTo>
                    <a:lnTo>
                      <a:pt x="1542" y="25"/>
                    </a:lnTo>
                    <a:lnTo>
                      <a:pt x="1545" y="29"/>
                    </a:lnTo>
                    <a:lnTo>
                      <a:pt x="1547" y="34"/>
                    </a:lnTo>
                    <a:lnTo>
                      <a:pt x="1547" y="34"/>
                    </a:lnTo>
                    <a:lnTo>
                      <a:pt x="1550" y="49"/>
                    </a:lnTo>
                    <a:lnTo>
                      <a:pt x="1552" y="63"/>
                    </a:lnTo>
                    <a:lnTo>
                      <a:pt x="1553" y="78"/>
                    </a:lnTo>
                    <a:lnTo>
                      <a:pt x="1552" y="93"/>
                    </a:lnTo>
                    <a:lnTo>
                      <a:pt x="1550" y="109"/>
                    </a:lnTo>
                    <a:lnTo>
                      <a:pt x="1548" y="123"/>
                    </a:lnTo>
                    <a:lnTo>
                      <a:pt x="1544" y="139"/>
                    </a:lnTo>
                    <a:lnTo>
                      <a:pt x="1540" y="155"/>
                    </a:lnTo>
                    <a:lnTo>
                      <a:pt x="1528" y="186"/>
                    </a:lnTo>
                    <a:lnTo>
                      <a:pt x="1516" y="216"/>
                    </a:lnTo>
                    <a:lnTo>
                      <a:pt x="1502" y="244"/>
                    </a:lnTo>
                    <a:lnTo>
                      <a:pt x="1489" y="271"/>
                    </a:lnTo>
                    <a:lnTo>
                      <a:pt x="1486" y="277"/>
                    </a:lnTo>
                    <a:lnTo>
                      <a:pt x="1486" y="277"/>
                    </a:lnTo>
                    <a:lnTo>
                      <a:pt x="1472" y="303"/>
                    </a:lnTo>
                    <a:lnTo>
                      <a:pt x="1457" y="329"/>
                    </a:lnTo>
                    <a:lnTo>
                      <a:pt x="1427" y="378"/>
                    </a:lnTo>
                    <a:lnTo>
                      <a:pt x="1427" y="378"/>
                    </a:lnTo>
                    <a:lnTo>
                      <a:pt x="1406" y="412"/>
                    </a:lnTo>
                    <a:lnTo>
                      <a:pt x="1406" y="412"/>
                    </a:lnTo>
                    <a:lnTo>
                      <a:pt x="1393" y="433"/>
                    </a:lnTo>
                    <a:lnTo>
                      <a:pt x="1382" y="456"/>
                    </a:lnTo>
                    <a:lnTo>
                      <a:pt x="1372" y="479"/>
                    </a:lnTo>
                    <a:lnTo>
                      <a:pt x="1362" y="503"/>
                    </a:lnTo>
                    <a:lnTo>
                      <a:pt x="1362" y="503"/>
                    </a:lnTo>
                    <a:lnTo>
                      <a:pt x="1346" y="540"/>
                    </a:lnTo>
                    <a:lnTo>
                      <a:pt x="1346" y="540"/>
                    </a:lnTo>
                    <a:lnTo>
                      <a:pt x="1327" y="581"/>
                    </a:lnTo>
                    <a:lnTo>
                      <a:pt x="1327" y="581"/>
                    </a:lnTo>
                    <a:lnTo>
                      <a:pt x="1315" y="608"/>
                    </a:lnTo>
                    <a:lnTo>
                      <a:pt x="1302" y="633"/>
                    </a:lnTo>
                    <a:lnTo>
                      <a:pt x="1292" y="660"/>
                    </a:lnTo>
                    <a:lnTo>
                      <a:pt x="1284" y="689"/>
                    </a:lnTo>
                    <a:lnTo>
                      <a:pt x="1284" y="689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2" y="735"/>
                    </a:lnTo>
                    <a:lnTo>
                      <a:pt x="1267" y="755"/>
                    </a:lnTo>
                    <a:lnTo>
                      <a:pt x="1264" y="765"/>
                    </a:lnTo>
                    <a:lnTo>
                      <a:pt x="1261" y="773"/>
                    </a:lnTo>
                    <a:lnTo>
                      <a:pt x="1256" y="783"/>
                    </a:lnTo>
                    <a:lnTo>
                      <a:pt x="1251" y="790"/>
                    </a:lnTo>
                    <a:lnTo>
                      <a:pt x="1251" y="790"/>
                    </a:lnTo>
                    <a:lnTo>
                      <a:pt x="1248" y="794"/>
                    </a:lnTo>
                    <a:lnTo>
                      <a:pt x="1244" y="796"/>
                    </a:lnTo>
                    <a:lnTo>
                      <a:pt x="1240" y="798"/>
                    </a:lnTo>
                    <a:lnTo>
                      <a:pt x="1235" y="798"/>
                    </a:lnTo>
                    <a:lnTo>
                      <a:pt x="1235" y="798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40" name="组合 139"/>
          <p:cNvGrpSpPr/>
          <p:nvPr/>
        </p:nvGrpSpPr>
        <p:grpSpPr>
          <a:xfrm>
            <a:off x="1506220" y="4270375"/>
            <a:ext cx="812800" cy="821055"/>
            <a:chOff x="6052873" y="3443183"/>
            <a:chExt cx="1306195" cy="1319530"/>
          </a:xfrm>
        </p:grpSpPr>
        <p:sp>
          <p:nvSpPr>
            <p:cNvPr id="141" name="椭圆 31"/>
            <p:cNvSpPr/>
            <p:nvPr/>
          </p:nvSpPr>
          <p:spPr>
            <a:xfrm rot="15654318">
              <a:off x="6046205" y="3449850"/>
              <a:ext cx="1319530" cy="1306195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6384118" y="3778610"/>
              <a:ext cx="737002" cy="560287"/>
              <a:chOff x="4095751" y="2149476"/>
              <a:chExt cx="854074" cy="64928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43" name="Freeform 981"/>
              <p:cNvSpPr/>
              <p:nvPr/>
            </p:nvSpPr>
            <p:spPr bwMode="auto">
              <a:xfrm>
                <a:off x="4114801" y="2484438"/>
                <a:ext cx="41275" cy="42863"/>
              </a:xfrm>
              <a:custGeom>
                <a:cxnLst>
                  <a:cxn ang="0">
                    <a:pos x="72" y="1"/>
                  </a:cxn>
                  <a:cxn ang="0">
                    <a:pos x="72" y="1"/>
                  </a:cxn>
                  <a:cxn ang="0">
                    <a:pos x="51" y="17"/>
                  </a:cxn>
                  <a:cxn ang="0">
                    <a:pos x="33" y="34"/>
                  </a:cxn>
                  <a:cxn ang="0">
                    <a:pos x="23" y="45"/>
                  </a:cxn>
                  <a:cxn ang="0">
                    <a:pos x="15" y="54"/>
                  </a:cxn>
                  <a:cxn ang="0">
                    <a:pos x="8" y="64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0" y="78"/>
                  </a:cxn>
                  <a:cxn ang="0">
                    <a:pos x="1" y="79"/>
                  </a:cxn>
                  <a:cxn ang="0">
                    <a:pos x="2" y="81"/>
                  </a:cxn>
                  <a:cxn ang="0">
                    <a:pos x="3" y="82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8" y="82"/>
                  </a:cxn>
                  <a:cxn ang="0">
                    <a:pos x="9" y="80"/>
                  </a:cxn>
                  <a:cxn ang="0">
                    <a:pos x="9" y="80"/>
                  </a:cxn>
                  <a:cxn ang="0">
                    <a:pos x="15" y="70"/>
                  </a:cxn>
                  <a:cxn ang="0">
                    <a:pos x="23" y="60"/>
                  </a:cxn>
                  <a:cxn ang="0">
                    <a:pos x="31" y="51"/>
                  </a:cxn>
                  <a:cxn ang="0">
                    <a:pos x="39" y="42"/>
                  </a:cxn>
                  <a:cxn ang="0">
                    <a:pos x="58" y="25"/>
                  </a:cxn>
                  <a:cxn ang="0">
                    <a:pos x="77" y="9"/>
                  </a:cxn>
                  <a:cxn ang="0">
                    <a:pos x="77" y="9"/>
                  </a:cxn>
                  <a:cxn ang="0">
                    <a:pos x="78" y="7"/>
                  </a:cxn>
                  <a:cxn ang="0">
                    <a:pos x="79" y="6"/>
                  </a:cxn>
                  <a:cxn ang="0">
                    <a:pos x="78" y="2"/>
                  </a:cxn>
                  <a:cxn ang="0">
                    <a:pos x="77" y="1"/>
                  </a:cxn>
                  <a:cxn ang="0">
                    <a:pos x="75" y="0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2" y="1"/>
                  </a:cxn>
                </a:cxnLst>
                <a:rect b="b" l="0" r="r" t="0"/>
                <a:pathLst>
                  <a:path h="83" w="79">
                    <a:moveTo>
                      <a:pt x="72" y="1"/>
                    </a:moveTo>
                    <a:lnTo>
                      <a:pt x="72" y="1"/>
                    </a:lnTo>
                    <a:lnTo>
                      <a:pt x="51" y="17"/>
                    </a:lnTo>
                    <a:lnTo>
                      <a:pt x="33" y="34"/>
                    </a:lnTo>
                    <a:lnTo>
                      <a:pt x="23" y="45"/>
                    </a:lnTo>
                    <a:lnTo>
                      <a:pt x="15" y="54"/>
                    </a:lnTo>
                    <a:lnTo>
                      <a:pt x="8" y="64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1" y="79"/>
                    </a:lnTo>
                    <a:lnTo>
                      <a:pt x="2" y="81"/>
                    </a:lnTo>
                    <a:lnTo>
                      <a:pt x="3" y="82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8" y="82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15" y="70"/>
                    </a:lnTo>
                    <a:lnTo>
                      <a:pt x="23" y="60"/>
                    </a:lnTo>
                    <a:lnTo>
                      <a:pt x="31" y="51"/>
                    </a:lnTo>
                    <a:lnTo>
                      <a:pt x="39" y="42"/>
                    </a:lnTo>
                    <a:lnTo>
                      <a:pt x="58" y="25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7"/>
                    </a:lnTo>
                    <a:lnTo>
                      <a:pt x="79" y="6"/>
                    </a:lnTo>
                    <a:lnTo>
                      <a:pt x="78" y="2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4" name="Freeform 982"/>
              <p:cNvSpPr/>
              <p:nvPr/>
            </p:nvSpPr>
            <p:spPr bwMode="auto">
              <a:xfrm>
                <a:off x="4122738" y="2492376"/>
                <a:ext cx="60325" cy="63500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20" y="87"/>
                  </a:cxn>
                  <a:cxn ang="0">
                    <a:pos x="10" y="99"/>
                  </a:cxn>
                  <a:cxn ang="0">
                    <a:pos x="4" y="105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0" y="117"/>
                  </a:cxn>
                  <a:cxn ang="0">
                    <a:pos x="2" y="119"/>
                  </a:cxn>
                  <a:cxn ang="0">
                    <a:pos x="4" y="120"/>
                  </a:cxn>
                  <a:cxn ang="0">
                    <a:pos x="6" y="120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13" y="110"/>
                  </a:cxn>
                  <a:cxn ang="0">
                    <a:pos x="18" y="103"/>
                  </a:cxn>
                  <a:cxn ang="0">
                    <a:pos x="30" y="90"/>
                  </a:cxn>
                  <a:cxn ang="0">
                    <a:pos x="55" y="65"/>
                  </a:cxn>
                  <a:cxn ang="0">
                    <a:pos x="55" y="65"/>
                  </a:cxn>
                  <a:cxn ang="0">
                    <a:pos x="113" y="7"/>
                  </a:cxn>
                  <a:cxn ang="0">
                    <a:pos x="113" y="7"/>
                  </a:cxn>
                  <a:cxn ang="0">
                    <a:pos x="114" y="6"/>
                  </a:cxn>
                  <a:cxn ang="0">
                    <a:pos x="114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1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b="b" l="0" r="r" t="0"/>
                <a:pathLst>
                  <a:path h="120" w="114">
                    <a:moveTo>
                      <a:pt x="106" y="1"/>
                    </a:moveTo>
                    <a:lnTo>
                      <a:pt x="106" y="1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20" y="87"/>
                    </a:lnTo>
                    <a:lnTo>
                      <a:pt x="10" y="99"/>
                    </a:lnTo>
                    <a:lnTo>
                      <a:pt x="4" y="105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2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13" y="110"/>
                    </a:lnTo>
                    <a:lnTo>
                      <a:pt x="18" y="103"/>
                    </a:lnTo>
                    <a:lnTo>
                      <a:pt x="30" y="90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5" name="Freeform 983"/>
              <p:cNvSpPr/>
              <p:nvPr/>
            </p:nvSpPr>
            <p:spPr bwMode="auto">
              <a:xfrm>
                <a:off x="4133851" y="2506663"/>
                <a:ext cx="88900" cy="85725"/>
              </a:xfrm>
              <a:custGeom>
                <a:cxnLst>
                  <a:cxn ang="0">
                    <a:pos x="161" y="1"/>
                  </a:cxn>
                  <a:cxn ang="0">
                    <a:pos x="161" y="1"/>
                  </a:cxn>
                  <a:cxn ang="0">
                    <a:pos x="141" y="21"/>
                  </a:cxn>
                  <a:cxn ang="0">
                    <a:pos x="122" y="41"/>
                  </a:cxn>
                  <a:cxn ang="0">
                    <a:pos x="82" y="79"/>
                  </a:cxn>
                  <a:cxn ang="0">
                    <a:pos x="41" y="118"/>
                  </a:cxn>
                  <a:cxn ang="0">
                    <a:pos x="2" y="156"/>
                  </a:cxn>
                  <a:cxn ang="0">
                    <a:pos x="2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1" y="161"/>
                  </a:cxn>
                  <a:cxn ang="0">
                    <a:pos x="2" y="163"/>
                  </a:cxn>
                  <a:cxn ang="0">
                    <a:pos x="3" y="164"/>
                  </a:cxn>
                  <a:cxn ang="0">
                    <a:pos x="5" y="164"/>
                  </a:cxn>
                  <a:cxn ang="0">
                    <a:pos x="6" y="164"/>
                  </a:cxn>
                  <a:cxn ang="0">
                    <a:pos x="8" y="163"/>
                  </a:cxn>
                  <a:cxn ang="0">
                    <a:pos x="8" y="163"/>
                  </a:cxn>
                  <a:cxn ang="0">
                    <a:pos x="49" y="125"/>
                  </a:cxn>
                  <a:cxn ang="0">
                    <a:pos x="89" y="87"/>
                  </a:cxn>
                  <a:cxn ang="0">
                    <a:pos x="128" y="48"/>
                  </a:cxn>
                  <a:cxn ang="0">
                    <a:pos x="148" y="29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8" y="6"/>
                  </a:cxn>
                  <a:cxn ang="0">
                    <a:pos x="168" y="4"/>
                  </a:cxn>
                  <a:cxn ang="0">
                    <a:pos x="168" y="3"/>
                  </a:cxn>
                  <a:cxn ang="0">
                    <a:pos x="167" y="1"/>
                  </a:cxn>
                  <a:cxn ang="0">
                    <a:pos x="165" y="0"/>
                  </a:cxn>
                  <a:cxn ang="0">
                    <a:pos x="164" y="0"/>
                  </a:cxn>
                  <a:cxn ang="0">
                    <a:pos x="162" y="0"/>
                  </a:cxn>
                  <a:cxn ang="0">
                    <a:pos x="161" y="1"/>
                  </a:cxn>
                  <a:cxn ang="0">
                    <a:pos x="161" y="1"/>
                  </a:cxn>
                </a:cxnLst>
                <a:rect b="b" l="0" r="r" t="0"/>
                <a:pathLst>
                  <a:path h="164" w="168">
                    <a:moveTo>
                      <a:pt x="161" y="1"/>
                    </a:moveTo>
                    <a:lnTo>
                      <a:pt x="161" y="1"/>
                    </a:lnTo>
                    <a:lnTo>
                      <a:pt x="141" y="21"/>
                    </a:lnTo>
                    <a:lnTo>
                      <a:pt x="122" y="41"/>
                    </a:lnTo>
                    <a:lnTo>
                      <a:pt x="82" y="79"/>
                    </a:lnTo>
                    <a:lnTo>
                      <a:pt x="41" y="118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1" y="161"/>
                    </a:lnTo>
                    <a:lnTo>
                      <a:pt x="2" y="163"/>
                    </a:lnTo>
                    <a:lnTo>
                      <a:pt x="3" y="164"/>
                    </a:lnTo>
                    <a:lnTo>
                      <a:pt x="5" y="164"/>
                    </a:lnTo>
                    <a:lnTo>
                      <a:pt x="6" y="164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49" y="125"/>
                    </a:lnTo>
                    <a:lnTo>
                      <a:pt x="89" y="87"/>
                    </a:lnTo>
                    <a:lnTo>
                      <a:pt x="128" y="48"/>
                    </a:lnTo>
                    <a:lnTo>
                      <a:pt x="148" y="29"/>
                    </a:lnTo>
                    <a:lnTo>
                      <a:pt x="167" y="8"/>
                    </a:lnTo>
                    <a:lnTo>
                      <a:pt x="167" y="8"/>
                    </a:lnTo>
                    <a:lnTo>
                      <a:pt x="168" y="6"/>
                    </a:lnTo>
                    <a:lnTo>
                      <a:pt x="168" y="4"/>
                    </a:lnTo>
                    <a:lnTo>
                      <a:pt x="168" y="3"/>
                    </a:lnTo>
                    <a:lnTo>
                      <a:pt x="167" y="1"/>
                    </a:lnTo>
                    <a:lnTo>
                      <a:pt x="165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6" name="Freeform 984"/>
              <p:cNvSpPr/>
              <p:nvPr/>
            </p:nvSpPr>
            <p:spPr bwMode="auto">
              <a:xfrm>
                <a:off x="4135438" y="2541588"/>
                <a:ext cx="88900" cy="87313"/>
              </a:xfrm>
              <a:custGeom>
                <a:cxnLst>
                  <a:cxn ang="0">
                    <a:pos x="162" y="1"/>
                  </a:cxn>
                  <a:cxn ang="0">
                    <a:pos x="162" y="1"/>
                  </a:cxn>
                  <a:cxn ang="0">
                    <a:pos x="150" y="9"/>
                  </a:cxn>
                  <a:cxn ang="0">
                    <a:pos x="140" y="19"/>
                  </a:cxn>
                  <a:cxn ang="0">
                    <a:pos x="119" y="37"/>
                  </a:cxn>
                  <a:cxn ang="0">
                    <a:pos x="81" y="78"/>
                  </a:cxn>
                  <a:cxn ang="0">
                    <a:pos x="81" y="78"/>
                  </a:cxn>
                  <a:cxn ang="0">
                    <a:pos x="71" y="88"/>
                  </a:cxn>
                  <a:cxn ang="0">
                    <a:pos x="58" y="97"/>
                  </a:cxn>
                  <a:cxn ang="0">
                    <a:pos x="47" y="107"/>
                  </a:cxn>
                  <a:cxn ang="0">
                    <a:pos x="35" y="116"/>
                  </a:cxn>
                  <a:cxn ang="0">
                    <a:pos x="35" y="116"/>
                  </a:cxn>
                  <a:cxn ang="0">
                    <a:pos x="26" y="126"/>
                  </a:cxn>
                  <a:cxn ang="0">
                    <a:pos x="17" y="136"/>
                  </a:cxn>
                  <a:cxn ang="0">
                    <a:pos x="8" y="147"/>
                  </a:cxn>
                  <a:cxn ang="0">
                    <a:pos x="1" y="158"/>
                  </a:cxn>
                  <a:cxn ang="0">
                    <a:pos x="1" y="158"/>
                  </a:cxn>
                  <a:cxn ang="0">
                    <a:pos x="0" y="160"/>
                  </a:cxn>
                  <a:cxn ang="0">
                    <a:pos x="0" y="162"/>
                  </a:cxn>
                  <a:cxn ang="0">
                    <a:pos x="1" y="163"/>
                  </a:cxn>
                  <a:cxn ang="0">
                    <a:pos x="2" y="165"/>
                  </a:cxn>
                  <a:cxn ang="0">
                    <a:pos x="4" y="165"/>
                  </a:cxn>
                  <a:cxn ang="0">
                    <a:pos x="6" y="165"/>
                  </a:cxn>
                  <a:cxn ang="0">
                    <a:pos x="7" y="165"/>
                  </a:cxn>
                  <a:cxn ang="0">
                    <a:pos x="9" y="163"/>
                  </a:cxn>
                  <a:cxn ang="0">
                    <a:pos x="9" y="163"/>
                  </a:cxn>
                  <a:cxn ang="0">
                    <a:pos x="17" y="152"/>
                  </a:cxn>
                  <a:cxn ang="0">
                    <a:pos x="25" y="142"/>
                  </a:cxn>
                  <a:cxn ang="0">
                    <a:pos x="33" y="132"/>
                  </a:cxn>
                  <a:cxn ang="0">
                    <a:pos x="43" y="123"/>
                  </a:cxn>
                  <a:cxn ang="0">
                    <a:pos x="62" y="106"/>
                  </a:cxn>
                  <a:cxn ang="0">
                    <a:pos x="82" y="89"/>
                  </a:cxn>
                  <a:cxn ang="0">
                    <a:pos x="82" y="89"/>
                  </a:cxn>
                  <a:cxn ang="0">
                    <a:pos x="92" y="80"/>
                  </a:cxn>
                  <a:cxn ang="0">
                    <a:pos x="103" y="69"/>
                  </a:cxn>
                  <a:cxn ang="0">
                    <a:pos x="120" y="49"/>
                  </a:cxn>
                  <a:cxn ang="0">
                    <a:pos x="120" y="49"/>
                  </a:cxn>
                  <a:cxn ang="0">
                    <a:pos x="132" y="38"/>
                  </a:cxn>
                  <a:cxn ang="0">
                    <a:pos x="142" y="28"/>
                  </a:cxn>
                  <a:cxn ang="0">
                    <a:pos x="166" y="9"/>
                  </a:cxn>
                  <a:cxn ang="0">
                    <a:pos x="166" y="9"/>
                  </a:cxn>
                  <a:cxn ang="0">
                    <a:pos x="168" y="7"/>
                  </a:cxn>
                  <a:cxn ang="0">
                    <a:pos x="168" y="6"/>
                  </a:cxn>
                  <a:cxn ang="0">
                    <a:pos x="167" y="2"/>
                  </a:cxn>
                  <a:cxn ang="0">
                    <a:pos x="166" y="1"/>
                  </a:cxn>
                  <a:cxn ang="0">
                    <a:pos x="165" y="0"/>
                  </a:cxn>
                  <a:cxn ang="0">
                    <a:pos x="163" y="0"/>
                  </a:cxn>
                  <a:cxn ang="0">
                    <a:pos x="162" y="1"/>
                  </a:cxn>
                  <a:cxn ang="0">
                    <a:pos x="162" y="1"/>
                  </a:cxn>
                </a:cxnLst>
                <a:rect b="b" l="0" r="r" t="0"/>
                <a:pathLst>
                  <a:path h="165" w="168">
                    <a:moveTo>
                      <a:pt x="162" y="1"/>
                    </a:moveTo>
                    <a:lnTo>
                      <a:pt x="162" y="1"/>
                    </a:lnTo>
                    <a:lnTo>
                      <a:pt x="150" y="9"/>
                    </a:lnTo>
                    <a:lnTo>
                      <a:pt x="140" y="19"/>
                    </a:lnTo>
                    <a:lnTo>
                      <a:pt x="119" y="37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1" y="88"/>
                    </a:lnTo>
                    <a:lnTo>
                      <a:pt x="58" y="97"/>
                    </a:lnTo>
                    <a:lnTo>
                      <a:pt x="47" y="107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26" y="126"/>
                    </a:lnTo>
                    <a:lnTo>
                      <a:pt x="17" y="136"/>
                    </a:lnTo>
                    <a:lnTo>
                      <a:pt x="8" y="147"/>
                    </a:lnTo>
                    <a:lnTo>
                      <a:pt x="1" y="158"/>
                    </a:lnTo>
                    <a:lnTo>
                      <a:pt x="1" y="158"/>
                    </a:lnTo>
                    <a:lnTo>
                      <a:pt x="0" y="160"/>
                    </a:lnTo>
                    <a:lnTo>
                      <a:pt x="0" y="162"/>
                    </a:lnTo>
                    <a:lnTo>
                      <a:pt x="1" y="163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6" y="165"/>
                    </a:lnTo>
                    <a:lnTo>
                      <a:pt x="7" y="165"/>
                    </a:lnTo>
                    <a:lnTo>
                      <a:pt x="9" y="163"/>
                    </a:lnTo>
                    <a:lnTo>
                      <a:pt x="9" y="163"/>
                    </a:lnTo>
                    <a:lnTo>
                      <a:pt x="17" y="152"/>
                    </a:lnTo>
                    <a:lnTo>
                      <a:pt x="25" y="142"/>
                    </a:lnTo>
                    <a:lnTo>
                      <a:pt x="33" y="132"/>
                    </a:lnTo>
                    <a:lnTo>
                      <a:pt x="43" y="123"/>
                    </a:lnTo>
                    <a:lnTo>
                      <a:pt x="62" y="106"/>
                    </a:lnTo>
                    <a:lnTo>
                      <a:pt x="82" y="89"/>
                    </a:lnTo>
                    <a:lnTo>
                      <a:pt x="82" y="89"/>
                    </a:lnTo>
                    <a:lnTo>
                      <a:pt x="92" y="80"/>
                    </a:lnTo>
                    <a:lnTo>
                      <a:pt x="103" y="6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32" y="38"/>
                    </a:lnTo>
                    <a:lnTo>
                      <a:pt x="142" y="28"/>
                    </a:lnTo>
                    <a:lnTo>
                      <a:pt x="166" y="9"/>
                    </a:lnTo>
                    <a:lnTo>
                      <a:pt x="166" y="9"/>
                    </a:lnTo>
                    <a:lnTo>
                      <a:pt x="168" y="7"/>
                    </a:lnTo>
                    <a:lnTo>
                      <a:pt x="168" y="6"/>
                    </a:lnTo>
                    <a:lnTo>
                      <a:pt x="167" y="2"/>
                    </a:lnTo>
                    <a:lnTo>
                      <a:pt x="166" y="1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1"/>
                    </a:lnTo>
                    <a:lnTo>
                      <a:pt x="16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7" name="Freeform 985"/>
              <p:cNvSpPr/>
              <p:nvPr/>
            </p:nvSpPr>
            <p:spPr bwMode="auto">
              <a:xfrm>
                <a:off x="4129088" y="2597151"/>
                <a:ext cx="71438" cy="68263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108" y="14"/>
                  </a:cxn>
                  <a:cxn ang="0">
                    <a:pos x="94" y="29"/>
                  </a:cxn>
                  <a:cxn ang="0">
                    <a:pos x="65" y="60"/>
                  </a:cxn>
                  <a:cxn ang="0">
                    <a:pos x="65" y="60"/>
                  </a:cxn>
                  <a:cxn ang="0">
                    <a:pos x="49" y="75"/>
                  </a:cxn>
                  <a:cxn ang="0">
                    <a:pos x="34" y="91"/>
                  </a:cxn>
                  <a:cxn ang="0">
                    <a:pos x="1" y="121"/>
                  </a:cxn>
                  <a:cxn ang="0">
                    <a:pos x="1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0" y="126"/>
                  </a:cxn>
                  <a:cxn ang="0">
                    <a:pos x="1" y="127"/>
                  </a:cxn>
                  <a:cxn ang="0">
                    <a:pos x="3" y="128"/>
                  </a:cxn>
                  <a:cxn ang="0">
                    <a:pos x="4" y="129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8" y="127"/>
                  </a:cxn>
                  <a:cxn ang="0">
                    <a:pos x="38" y="100"/>
                  </a:cxn>
                  <a:cxn ang="0">
                    <a:pos x="67" y="71"/>
                  </a:cxn>
                  <a:cxn ang="0">
                    <a:pos x="67" y="71"/>
                  </a:cxn>
                  <a:cxn ang="0">
                    <a:pos x="98" y="38"/>
                  </a:cxn>
                  <a:cxn ang="0">
                    <a:pos x="115" y="22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2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7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9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108" y="14"/>
                    </a:lnTo>
                    <a:lnTo>
                      <a:pt x="94" y="29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49" y="75"/>
                    </a:lnTo>
                    <a:lnTo>
                      <a:pt x="34" y="91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0" y="126"/>
                    </a:lnTo>
                    <a:lnTo>
                      <a:pt x="1" y="127"/>
                    </a:lnTo>
                    <a:lnTo>
                      <a:pt x="3" y="128"/>
                    </a:lnTo>
                    <a:lnTo>
                      <a:pt x="4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38" y="100"/>
                    </a:lnTo>
                    <a:lnTo>
                      <a:pt x="67" y="71"/>
                    </a:lnTo>
                    <a:lnTo>
                      <a:pt x="67" y="71"/>
                    </a:lnTo>
                    <a:lnTo>
                      <a:pt x="98" y="38"/>
                    </a:lnTo>
                    <a:lnTo>
                      <a:pt x="115" y="22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8" name="Freeform 986"/>
              <p:cNvSpPr/>
              <p:nvPr/>
            </p:nvSpPr>
            <p:spPr bwMode="auto">
              <a:xfrm>
                <a:off x="4129088" y="2630488"/>
                <a:ext cx="71438" cy="66675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92" y="28"/>
                  </a:cxn>
                  <a:cxn ang="0">
                    <a:pos x="59" y="57"/>
                  </a:cxn>
                  <a:cxn ang="0">
                    <a:pos x="43" y="71"/>
                  </a:cxn>
                  <a:cxn ang="0">
                    <a:pos x="29" y="86"/>
                  </a:cxn>
                  <a:cxn ang="0">
                    <a:pos x="14" y="103"/>
                  </a:cxn>
                  <a:cxn ang="0">
                    <a:pos x="1" y="119"/>
                  </a:cxn>
                  <a:cxn ang="0">
                    <a:pos x="1" y="119"/>
                  </a:cxn>
                  <a:cxn ang="0">
                    <a:pos x="0" y="121"/>
                  </a:cxn>
                  <a:cxn ang="0">
                    <a:pos x="0" y="122"/>
                  </a:cxn>
                  <a:cxn ang="0">
                    <a:pos x="1" y="124"/>
                  </a:cxn>
                  <a:cxn ang="0">
                    <a:pos x="2" y="125"/>
                  </a:cxn>
                  <a:cxn ang="0">
                    <a:pos x="5" y="125"/>
                  </a:cxn>
                  <a:cxn ang="0">
                    <a:pos x="7" y="125"/>
                  </a:cxn>
                  <a:cxn ang="0">
                    <a:pos x="9" y="124"/>
                  </a:cxn>
                  <a:cxn ang="0">
                    <a:pos x="9" y="124"/>
                  </a:cxn>
                  <a:cxn ang="0">
                    <a:pos x="21" y="108"/>
                  </a:cxn>
                  <a:cxn ang="0">
                    <a:pos x="36" y="92"/>
                  </a:cxn>
                  <a:cxn ang="0">
                    <a:pos x="51" y="77"/>
                  </a:cxn>
                  <a:cxn ang="0">
                    <a:pos x="67" y="62"/>
                  </a:cxn>
                  <a:cxn ang="0">
                    <a:pos x="99" y="34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3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6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5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92" y="28"/>
                    </a:lnTo>
                    <a:lnTo>
                      <a:pt x="59" y="57"/>
                    </a:lnTo>
                    <a:lnTo>
                      <a:pt x="43" y="71"/>
                    </a:lnTo>
                    <a:lnTo>
                      <a:pt x="29" y="86"/>
                    </a:lnTo>
                    <a:lnTo>
                      <a:pt x="14" y="103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1"/>
                    </a:lnTo>
                    <a:lnTo>
                      <a:pt x="0" y="122"/>
                    </a:lnTo>
                    <a:lnTo>
                      <a:pt x="1" y="124"/>
                    </a:lnTo>
                    <a:lnTo>
                      <a:pt x="2" y="125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21" y="108"/>
                    </a:lnTo>
                    <a:lnTo>
                      <a:pt x="36" y="92"/>
                    </a:lnTo>
                    <a:lnTo>
                      <a:pt x="51" y="77"/>
                    </a:lnTo>
                    <a:lnTo>
                      <a:pt x="67" y="62"/>
                    </a:lnTo>
                    <a:lnTo>
                      <a:pt x="99" y="34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9" name="Freeform 987"/>
              <p:cNvSpPr/>
              <p:nvPr/>
            </p:nvSpPr>
            <p:spPr bwMode="auto">
              <a:xfrm>
                <a:off x="4127501" y="2670176"/>
                <a:ext cx="55563" cy="55563"/>
              </a:xfrm>
              <a:custGeom>
                <a:cxnLst>
                  <a:cxn ang="0">
                    <a:pos x="97" y="1"/>
                  </a:cxn>
                  <a:cxn ang="0">
                    <a:pos x="97" y="1"/>
                  </a:cxn>
                  <a:cxn ang="0">
                    <a:pos x="82" y="10"/>
                  </a:cxn>
                  <a:cxn ang="0">
                    <a:pos x="69" y="20"/>
                  </a:cxn>
                  <a:cxn ang="0">
                    <a:pos x="55" y="32"/>
                  </a:cxn>
                  <a:cxn ang="0">
                    <a:pos x="43" y="43"/>
                  </a:cxn>
                  <a:cxn ang="0">
                    <a:pos x="32" y="56"/>
                  </a:cxn>
                  <a:cxn ang="0">
                    <a:pos x="20" y="69"/>
                  </a:cxn>
                  <a:cxn ang="0">
                    <a:pos x="10" y="8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7" y="88"/>
                  </a:cxn>
                  <a:cxn ang="0">
                    <a:pos x="27" y="75"/>
                  </a:cxn>
                  <a:cxn ang="0">
                    <a:pos x="39" y="62"/>
                  </a:cxn>
                  <a:cxn ang="0">
                    <a:pos x="50" y="50"/>
                  </a:cxn>
                  <a:cxn ang="0">
                    <a:pos x="62" y="38"/>
                  </a:cxn>
                  <a:cxn ang="0">
                    <a:pos x="75" y="28"/>
                  </a:cxn>
                  <a:cxn ang="0">
                    <a:pos x="88" y="17"/>
                  </a:cxn>
                  <a:cxn ang="0">
                    <a:pos x="102" y="8"/>
                  </a:cxn>
                  <a:cxn ang="0">
                    <a:pos x="102" y="8"/>
                  </a:cxn>
                  <a:cxn ang="0">
                    <a:pos x="103" y="7"/>
                  </a:cxn>
                  <a:cxn ang="0">
                    <a:pos x="104" y="5"/>
                  </a:cxn>
                  <a:cxn ang="0">
                    <a:pos x="104" y="4"/>
                  </a:cxn>
                  <a:cxn ang="0">
                    <a:pos x="103" y="2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1"/>
                  </a:cxn>
                  <a:cxn ang="0">
                    <a:pos x="97" y="1"/>
                  </a:cxn>
                </a:cxnLst>
                <a:rect b="b" l="0" r="r" t="0"/>
                <a:pathLst>
                  <a:path h="104" w="104">
                    <a:moveTo>
                      <a:pt x="97" y="1"/>
                    </a:moveTo>
                    <a:lnTo>
                      <a:pt x="97" y="1"/>
                    </a:lnTo>
                    <a:lnTo>
                      <a:pt x="82" y="10"/>
                    </a:lnTo>
                    <a:lnTo>
                      <a:pt x="69" y="20"/>
                    </a:lnTo>
                    <a:lnTo>
                      <a:pt x="55" y="32"/>
                    </a:lnTo>
                    <a:lnTo>
                      <a:pt x="43" y="43"/>
                    </a:lnTo>
                    <a:lnTo>
                      <a:pt x="32" y="56"/>
                    </a:lnTo>
                    <a:lnTo>
                      <a:pt x="20" y="69"/>
                    </a:lnTo>
                    <a:lnTo>
                      <a:pt x="10" y="8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7" y="88"/>
                    </a:lnTo>
                    <a:lnTo>
                      <a:pt x="27" y="75"/>
                    </a:lnTo>
                    <a:lnTo>
                      <a:pt x="39" y="62"/>
                    </a:lnTo>
                    <a:lnTo>
                      <a:pt x="50" y="50"/>
                    </a:lnTo>
                    <a:lnTo>
                      <a:pt x="62" y="38"/>
                    </a:lnTo>
                    <a:lnTo>
                      <a:pt x="75" y="28"/>
                    </a:lnTo>
                    <a:lnTo>
                      <a:pt x="88" y="1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7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3" y="2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1"/>
                    </a:lnTo>
                    <a:lnTo>
                      <a:pt x="97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0" name="Freeform 988"/>
              <p:cNvSpPr/>
              <p:nvPr/>
            </p:nvSpPr>
            <p:spPr bwMode="auto">
              <a:xfrm>
                <a:off x="4213226" y="2727326"/>
                <a:ext cx="26988" cy="46038"/>
              </a:xfrm>
              <a:custGeom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37" y="14"/>
                  </a:cxn>
                  <a:cxn ang="0">
                    <a:pos x="32" y="24"/>
                  </a:cxn>
                  <a:cxn ang="0">
                    <a:pos x="21" y="43"/>
                  </a:cxn>
                  <a:cxn ang="0">
                    <a:pos x="10" y="63"/>
                  </a:cxn>
                  <a:cxn ang="0">
                    <a:pos x="4" y="7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3" y="88"/>
                  </a:cxn>
                  <a:cxn ang="0">
                    <a:pos x="5" y="88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10" y="85"/>
                  </a:cxn>
                  <a:cxn ang="0">
                    <a:pos x="10" y="85"/>
                  </a:cxn>
                  <a:cxn ang="0">
                    <a:pos x="14" y="75"/>
                  </a:cxn>
                  <a:cxn ang="0">
                    <a:pos x="19" y="65"/>
                  </a:cxn>
                  <a:cxn ang="0">
                    <a:pos x="30" y="46"/>
                  </a:cxn>
                  <a:cxn ang="0">
                    <a:pos x="42" y="26"/>
                  </a:cxn>
                  <a:cxn ang="0">
                    <a:pos x="47" y="17"/>
                  </a:cxn>
                  <a:cxn ang="0">
                    <a:pos x="51" y="7"/>
                  </a:cxn>
                  <a:cxn ang="0">
                    <a:pos x="51" y="7"/>
                  </a:cxn>
                  <a:cxn ang="0">
                    <a:pos x="51" y="5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3" y="2"/>
                  </a:cxn>
                  <a:cxn ang="0">
                    <a:pos x="42" y="3"/>
                  </a:cxn>
                  <a:cxn ang="0">
                    <a:pos x="42" y="3"/>
                  </a:cxn>
                </a:cxnLst>
                <a:rect b="b" l="0" r="r" t="0"/>
                <a:pathLst>
                  <a:path h="88" w="51">
                    <a:moveTo>
                      <a:pt x="42" y="3"/>
                    </a:moveTo>
                    <a:lnTo>
                      <a:pt x="42" y="3"/>
                    </a:lnTo>
                    <a:lnTo>
                      <a:pt x="37" y="14"/>
                    </a:lnTo>
                    <a:lnTo>
                      <a:pt x="32" y="24"/>
                    </a:lnTo>
                    <a:lnTo>
                      <a:pt x="21" y="43"/>
                    </a:lnTo>
                    <a:lnTo>
                      <a:pt x="10" y="63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3" y="88"/>
                    </a:lnTo>
                    <a:lnTo>
                      <a:pt x="5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4" y="75"/>
                    </a:lnTo>
                    <a:lnTo>
                      <a:pt x="19" y="65"/>
                    </a:lnTo>
                    <a:lnTo>
                      <a:pt x="30" y="46"/>
                    </a:lnTo>
                    <a:lnTo>
                      <a:pt x="42" y="26"/>
                    </a:lnTo>
                    <a:lnTo>
                      <a:pt x="47" y="1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2"/>
                    </a:lnTo>
                    <a:lnTo>
                      <a:pt x="42" y="3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1" name="Freeform 989"/>
              <p:cNvSpPr/>
              <p:nvPr/>
            </p:nvSpPr>
            <p:spPr bwMode="auto">
              <a:xfrm>
                <a:off x="4268788" y="2722563"/>
                <a:ext cx="44450" cy="61913"/>
              </a:xfrm>
              <a:custGeom>
                <a:cxnLst>
                  <a:cxn ang="0">
                    <a:pos x="74" y="1"/>
                  </a:cxn>
                  <a:cxn ang="0">
                    <a:pos x="74" y="1"/>
                  </a:cxn>
                  <a:cxn ang="0">
                    <a:pos x="51" y="23"/>
                  </a:cxn>
                  <a:cxn ang="0">
                    <a:pos x="40" y="35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1" y="62"/>
                  </a:cxn>
                  <a:cxn ang="0">
                    <a:pos x="13" y="78"/>
                  </a:cxn>
                  <a:cxn ang="0">
                    <a:pos x="6" y="94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2" y="116"/>
                  </a:cxn>
                  <a:cxn ang="0">
                    <a:pos x="3" y="117"/>
                  </a:cxn>
                  <a:cxn ang="0">
                    <a:pos x="5" y="117"/>
                  </a:cxn>
                  <a:cxn ang="0">
                    <a:pos x="7" y="116"/>
                  </a:cxn>
                  <a:cxn ang="0">
                    <a:pos x="8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5" y="96"/>
                  </a:cxn>
                  <a:cxn ang="0">
                    <a:pos x="23" y="79"/>
                  </a:cxn>
                  <a:cxn ang="0">
                    <a:pos x="31" y="62"/>
                  </a:cxn>
                  <a:cxn ang="0">
                    <a:pos x="36" y="55"/>
                  </a:cxn>
                  <a:cxn ang="0">
                    <a:pos x="41" y="48"/>
                  </a:cxn>
                  <a:cxn ang="0">
                    <a:pos x="41" y="48"/>
                  </a:cxn>
                  <a:cxn ang="0">
                    <a:pos x="51" y="37"/>
                  </a:cxn>
                  <a:cxn ang="0">
                    <a:pos x="61" y="27"/>
                  </a:cxn>
                  <a:cxn ang="0">
                    <a:pos x="81" y="8"/>
                  </a:cxn>
                  <a:cxn ang="0">
                    <a:pos x="81" y="8"/>
                  </a:cxn>
                  <a:cxn ang="0">
                    <a:pos x="82" y="6"/>
                  </a:cxn>
                  <a:cxn ang="0">
                    <a:pos x="83" y="4"/>
                  </a:cxn>
                  <a:cxn ang="0">
                    <a:pos x="82" y="3"/>
                  </a:cxn>
                  <a:cxn ang="0">
                    <a:pos x="81" y="1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4" y="1"/>
                  </a:cxn>
                  <a:cxn ang="0">
                    <a:pos x="74" y="1"/>
                  </a:cxn>
                </a:cxnLst>
                <a:rect b="b" l="0" r="r" t="0"/>
                <a:pathLst>
                  <a:path h="117" w="83">
                    <a:moveTo>
                      <a:pt x="74" y="1"/>
                    </a:moveTo>
                    <a:lnTo>
                      <a:pt x="74" y="1"/>
                    </a:lnTo>
                    <a:lnTo>
                      <a:pt x="51" y="23"/>
                    </a:lnTo>
                    <a:lnTo>
                      <a:pt x="40" y="35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1" y="62"/>
                    </a:lnTo>
                    <a:lnTo>
                      <a:pt x="13" y="78"/>
                    </a:lnTo>
                    <a:lnTo>
                      <a:pt x="6" y="94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2" y="116"/>
                    </a:lnTo>
                    <a:lnTo>
                      <a:pt x="3" y="117"/>
                    </a:lnTo>
                    <a:lnTo>
                      <a:pt x="5" y="117"/>
                    </a:lnTo>
                    <a:lnTo>
                      <a:pt x="7" y="116"/>
                    </a:lnTo>
                    <a:lnTo>
                      <a:pt x="8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5" y="96"/>
                    </a:lnTo>
                    <a:lnTo>
                      <a:pt x="23" y="79"/>
                    </a:lnTo>
                    <a:lnTo>
                      <a:pt x="31" y="62"/>
                    </a:lnTo>
                    <a:lnTo>
                      <a:pt x="36" y="55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51" y="37"/>
                    </a:lnTo>
                    <a:lnTo>
                      <a:pt x="61" y="2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2" y="3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2" name="Freeform 990"/>
              <p:cNvSpPr/>
              <p:nvPr/>
            </p:nvSpPr>
            <p:spPr bwMode="auto">
              <a:xfrm>
                <a:off x="4346576" y="2727326"/>
                <a:ext cx="36513" cy="47625"/>
              </a:xfrm>
              <a:custGeom>
                <a:cxnLst>
                  <a:cxn ang="0">
                    <a:pos x="61" y="2"/>
                  </a:cxn>
                  <a:cxn ang="0">
                    <a:pos x="61" y="2"/>
                  </a:cxn>
                  <a:cxn ang="0">
                    <a:pos x="57" y="9"/>
                  </a:cxn>
                  <a:cxn ang="0">
                    <a:pos x="52" y="15"/>
                  </a:cxn>
                  <a:cxn ang="0">
                    <a:pos x="42" y="26"/>
                  </a:cxn>
                  <a:cxn ang="0">
                    <a:pos x="32" y="37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16" y="59"/>
                  </a:cxn>
                  <a:cxn ang="0">
                    <a:pos x="12" y="66"/>
                  </a:cxn>
                  <a:cxn ang="0">
                    <a:pos x="8" y="70"/>
                  </a:cxn>
                  <a:cxn ang="0">
                    <a:pos x="8" y="70"/>
                  </a:cxn>
                  <a:cxn ang="0">
                    <a:pos x="3" y="76"/>
                  </a:cxn>
                  <a:cxn ang="0">
                    <a:pos x="1" y="79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4" y="88"/>
                  </a:cxn>
                  <a:cxn ang="0">
                    <a:pos x="5" y="89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9" y="85"/>
                  </a:cxn>
                  <a:cxn ang="0">
                    <a:pos x="9" y="85"/>
                  </a:cxn>
                  <a:cxn ang="0">
                    <a:pos x="11" y="81"/>
                  </a:cxn>
                  <a:cxn ang="0">
                    <a:pos x="13" y="79"/>
                  </a:cxn>
                  <a:cxn ang="0">
                    <a:pos x="17" y="76"/>
                  </a:cxn>
                  <a:cxn ang="0">
                    <a:pos x="19" y="73"/>
                  </a:cxn>
                  <a:cxn ang="0">
                    <a:pos x="19" y="73"/>
                  </a:cxn>
                  <a:cxn ang="0">
                    <a:pos x="22" y="67"/>
                  </a:cxn>
                  <a:cxn ang="0">
                    <a:pos x="26" y="60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42" y="38"/>
                  </a:cxn>
                  <a:cxn ang="0">
                    <a:pos x="52" y="28"/>
                  </a:cxn>
                  <a:cxn ang="0">
                    <a:pos x="61" y="18"/>
                  </a:cxn>
                  <a:cxn ang="0">
                    <a:pos x="65" y="13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69" y="6"/>
                  </a:cxn>
                  <a:cxn ang="0">
                    <a:pos x="69" y="3"/>
                  </a:cxn>
                  <a:cxn ang="0">
                    <a:pos x="68" y="2"/>
                  </a:cxn>
                  <a:cxn ang="0">
                    <a:pos x="67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2" y="1"/>
                  </a:cxn>
                  <a:cxn ang="0">
                    <a:pos x="61" y="2"/>
                  </a:cxn>
                  <a:cxn ang="0">
                    <a:pos x="61" y="2"/>
                  </a:cxn>
                </a:cxnLst>
                <a:rect b="b" l="0" r="r" t="0"/>
                <a:pathLst>
                  <a:path h="89" w="69">
                    <a:moveTo>
                      <a:pt x="61" y="2"/>
                    </a:moveTo>
                    <a:lnTo>
                      <a:pt x="61" y="2"/>
                    </a:lnTo>
                    <a:lnTo>
                      <a:pt x="57" y="9"/>
                    </a:lnTo>
                    <a:lnTo>
                      <a:pt x="52" y="15"/>
                    </a:lnTo>
                    <a:lnTo>
                      <a:pt x="42" y="26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16" y="59"/>
                    </a:lnTo>
                    <a:lnTo>
                      <a:pt x="12" y="66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3" y="76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4" y="88"/>
                    </a:lnTo>
                    <a:lnTo>
                      <a:pt x="5" y="89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11" y="81"/>
                    </a:lnTo>
                    <a:lnTo>
                      <a:pt x="13" y="79"/>
                    </a:lnTo>
                    <a:lnTo>
                      <a:pt x="17" y="76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22" y="67"/>
                    </a:lnTo>
                    <a:lnTo>
                      <a:pt x="26" y="6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65" y="13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69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1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3" name="Freeform 991"/>
              <p:cNvSpPr/>
              <p:nvPr/>
            </p:nvSpPr>
            <p:spPr bwMode="auto">
              <a:xfrm>
                <a:off x="4402138" y="2727326"/>
                <a:ext cx="28575" cy="49213"/>
              </a:xfrm>
              <a:custGeom>
                <a:cxnLst>
                  <a:cxn ang="0">
                    <a:pos x="44" y="6"/>
                  </a:cxn>
                  <a:cxn ang="0">
                    <a:pos x="44" y="6"/>
                  </a:cxn>
                  <a:cxn ang="0">
                    <a:pos x="43" y="10"/>
                  </a:cxn>
                  <a:cxn ang="0">
                    <a:pos x="42" y="12"/>
                  </a:cxn>
                  <a:cxn ang="0">
                    <a:pos x="41" y="14"/>
                  </a:cxn>
                  <a:cxn ang="0">
                    <a:pos x="40" y="15"/>
                  </a:cxn>
                  <a:cxn ang="0">
                    <a:pos x="37" y="17"/>
                  </a:cxn>
                  <a:cxn ang="0">
                    <a:pos x="36" y="18"/>
                  </a:cxn>
                  <a:cxn ang="0">
                    <a:pos x="35" y="20"/>
                  </a:cxn>
                  <a:cxn ang="0">
                    <a:pos x="35" y="20"/>
                  </a:cxn>
                  <a:cxn ang="0">
                    <a:pos x="31" y="25"/>
                  </a:cxn>
                  <a:cxn ang="0">
                    <a:pos x="27" y="30"/>
                  </a:cxn>
                  <a:cxn ang="0">
                    <a:pos x="22" y="36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4" y="52"/>
                  </a:cxn>
                  <a:cxn ang="0">
                    <a:pos x="10" y="64"/>
                  </a:cxn>
                  <a:cxn ang="0">
                    <a:pos x="6" y="7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7"/>
                  </a:cxn>
                  <a:cxn ang="0">
                    <a:pos x="0" y="88"/>
                  </a:cxn>
                  <a:cxn ang="0">
                    <a:pos x="1" y="91"/>
                  </a:cxn>
                  <a:cxn ang="0">
                    <a:pos x="2" y="92"/>
                  </a:cxn>
                  <a:cxn ang="0">
                    <a:pos x="4" y="92"/>
                  </a:cxn>
                  <a:cxn ang="0">
                    <a:pos x="5" y="92"/>
                  </a:cxn>
                  <a:cxn ang="0">
                    <a:pos x="7" y="92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2" y="83"/>
                  </a:cxn>
                  <a:cxn ang="0">
                    <a:pos x="15" y="77"/>
                  </a:cxn>
                  <a:cxn ang="0">
                    <a:pos x="21" y="63"/>
                  </a:cxn>
                  <a:cxn ang="0">
                    <a:pos x="28" y="49"/>
                  </a:cxn>
                  <a:cxn ang="0">
                    <a:pos x="31" y="43"/>
                  </a:cxn>
                  <a:cxn ang="0">
                    <a:pos x="36" y="37"/>
                  </a:cxn>
                  <a:cxn ang="0">
                    <a:pos x="36" y="37"/>
                  </a:cxn>
                  <a:cxn ang="0">
                    <a:pos x="41" y="29"/>
                  </a:cxn>
                  <a:cxn ang="0">
                    <a:pos x="47" y="22"/>
                  </a:cxn>
                  <a:cxn ang="0">
                    <a:pos x="51" y="14"/>
                  </a:cxn>
                  <a:cxn ang="0">
                    <a:pos x="53" y="1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6"/>
                  </a:cxn>
                  <a:cxn ang="0">
                    <a:pos x="44" y="6"/>
                  </a:cxn>
                </a:cxnLst>
                <a:rect b="b" l="0" r="r" t="0"/>
                <a:pathLst>
                  <a:path h="92" w="54">
                    <a:moveTo>
                      <a:pt x="44" y="6"/>
                    </a:moveTo>
                    <a:lnTo>
                      <a:pt x="44" y="6"/>
                    </a:lnTo>
                    <a:lnTo>
                      <a:pt x="43" y="10"/>
                    </a:lnTo>
                    <a:lnTo>
                      <a:pt x="42" y="12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1" y="25"/>
                    </a:lnTo>
                    <a:lnTo>
                      <a:pt x="27" y="30"/>
                    </a:lnTo>
                    <a:lnTo>
                      <a:pt x="22" y="36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4" y="52"/>
                    </a:lnTo>
                    <a:lnTo>
                      <a:pt x="10" y="64"/>
                    </a:lnTo>
                    <a:lnTo>
                      <a:pt x="6" y="7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1" y="91"/>
                    </a:lnTo>
                    <a:lnTo>
                      <a:pt x="2" y="92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2" y="83"/>
                    </a:lnTo>
                    <a:lnTo>
                      <a:pt x="15" y="77"/>
                    </a:lnTo>
                    <a:lnTo>
                      <a:pt x="21" y="63"/>
                    </a:lnTo>
                    <a:lnTo>
                      <a:pt x="28" y="49"/>
                    </a:lnTo>
                    <a:lnTo>
                      <a:pt x="31" y="43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29"/>
                    </a:lnTo>
                    <a:lnTo>
                      <a:pt x="47" y="22"/>
                    </a:lnTo>
                    <a:lnTo>
                      <a:pt x="51" y="14"/>
                    </a:lnTo>
                    <a:lnTo>
                      <a:pt x="53" y="1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6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4" name="Freeform 992"/>
              <p:cNvSpPr/>
              <p:nvPr/>
            </p:nvSpPr>
            <p:spPr bwMode="auto">
              <a:xfrm>
                <a:off x="4464051" y="2733676"/>
                <a:ext cx="26988" cy="36513"/>
              </a:xfrm>
              <a:custGeom>
                <a:cxnLst>
                  <a:cxn ang="0">
                    <a:pos x="41" y="2"/>
                  </a:cxn>
                  <a:cxn ang="0">
                    <a:pos x="41" y="2"/>
                  </a:cxn>
                  <a:cxn ang="0">
                    <a:pos x="37" y="10"/>
                  </a:cxn>
                  <a:cxn ang="0">
                    <a:pos x="32" y="18"/>
                  </a:cxn>
                  <a:cxn ang="0">
                    <a:pos x="21" y="33"/>
                  </a:cxn>
                  <a:cxn ang="0">
                    <a:pos x="21" y="33"/>
                  </a:cxn>
                  <a:cxn ang="0">
                    <a:pos x="10" y="48"/>
                  </a:cxn>
                  <a:cxn ang="0">
                    <a:pos x="1" y="65"/>
                  </a:cxn>
                  <a:cxn ang="0">
                    <a:pos x="1" y="65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4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8" y="54"/>
                  </a:cxn>
                  <a:cxn ang="0">
                    <a:pos x="29" y="37"/>
                  </a:cxn>
                  <a:cxn ang="0">
                    <a:pos x="29" y="37"/>
                  </a:cxn>
                  <a:cxn ang="0">
                    <a:pos x="40" y="21"/>
                  </a:cxn>
                  <a:cxn ang="0">
                    <a:pos x="46" y="13"/>
                  </a:cxn>
                  <a:cxn ang="0">
                    <a:pos x="51" y="5"/>
                  </a:cxn>
                  <a:cxn ang="0">
                    <a:pos x="51" y="5"/>
                  </a:cxn>
                  <a:cxn ang="0">
                    <a:pos x="51" y="3"/>
                  </a:cxn>
                  <a:cxn ang="0">
                    <a:pos x="51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2" y="1"/>
                  </a:cxn>
                  <a:cxn ang="0">
                    <a:pos x="41" y="2"/>
                  </a:cxn>
                  <a:cxn ang="0">
                    <a:pos x="41" y="2"/>
                  </a:cxn>
                </a:cxnLst>
                <a:rect b="b" l="0" r="r" t="0"/>
                <a:pathLst>
                  <a:path h="71" w="51">
                    <a:moveTo>
                      <a:pt x="41" y="2"/>
                    </a:moveTo>
                    <a:lnTo>
                      <a:pt x="41" y="2"/>
                    </a:lnTo>
                    <a:lnTo>
                      <a:pt x="37" y="10"/>
                    </a:lnTo>
                    <a:lnTo>
                      <a:pt x="32" y="18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0" y="4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8" y="5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40" y="21"/>
                    </a:lnTo>
                    <a:lnTo>
                      <a:pt x="46" y="13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5" name="Freeform 993"/>
              <p:cNvSpPr/>
              <p:nvPr/>
            </p:nvSpPr>
            <p:spPr bwMode="auto">
              <a:xfrm>
                <a:off x="4532313" y="2736851"/>
                <a:ext cx="30163" cy="42863"/>
              </a:xfrm>
              <a:custGeom>
                <a:cxnLst>
                  <a:cxn ang="0">
                    <a:pos x="49" y="3"/>
                  </a:cxn>
                  <a:cxn ang="0">
                    <a:pos x="49" y="3"/>
                  </a:cxn>
                  <a:cxn ang="0">
                    <a:pos x="43" y="13"/>
                  </a:cxn>
                  <a:cxn ang="0">
                    <a:pos x="37" y="24"/>
                  </a:cxn>
                  <a:cxn ang="0">
                    <a:pos x="29" y="34"/>
                  </a:cxn>
                  <a:cxn ang="0">
                    <a:pos x="22" y="43"/>
                  </a:cxn>
                  <a:cxn ang="0">
                    <a:pos x="22" y="43"/>
                  </a:cxn>
                  <a:cxn ang="0">
                    <a:pos x="15" y="50"/>
                  </a:cxn>
                  <a:cxn ang="0">
                    <a:pos x="10" y="57"/>
                  </a:cxn>
                  <a:cxn ang="0">
                    <a:pos x="4" y="65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10" y="76"/>
                  </a:cxn>
                  <a:cxn ang="0">
                    <a:pos x="10" y="76"/>
                  </a:cxn>
                  <a:cxn ang="0">
                    <a:pos x="13" y="70"/>
                  </a:cxn>
                  <a:cxn ang="0">
                    <a:pos x="15" y="65"/>
                  </a:cxn>
                  <a:cxn ang="0">
                    <a:pos x="22" y="56"/>
                  </a:cxn>
                  <a:cxn ang="0">
                    <a:pos x="22" y="56"/>
                  </a:cxn>
                  <a:cxn ang="0">
                    <a:pos x="29" y="50"/>
                  </a:cxn>
                  <a:cxn ang="0">
                    <a:pos x="32" y="46"/>
                  </a:cxn>
                  <a:cxn ang="0">
                    <a:pos x="35" y="43"/>
                  </a:cxn>
                  <a:cxn ang="0">
                    <a:pos x="35" y="43"/>
                  </a:cxn>
                  <a:cxn ang="0">
                    <a:pos x="41" y="33"/>
                  </a:cxn>
                  <a:cxn ang="0">
                    <a:pos x="46" y="25"/>
                  </a:cxn>
                  <a:cxn ang="0">
                    <a:pos x="52" y="17"/>
                  </a:cxn>
                  <a:cxn ang="0">
                    <a:pos x="57" y="7"/>
                  </a:cxn>
                  <a:cxn ang="0">
                    <a:pos x="57" y="7"/>
                  </a:cxn>
                  <a:cxn ang="0">
                    <a:pos x="57" y="5"/>
                  </a:cxn>
                  <a:cxn ang="0">
                    <a:pos x="57" y="4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50" y="1"/>
                  </a:cxn>
                  <a:cxn ang="0">
                    <a:pos x="49" y="3"/>
                  </a:cxn>
                  <a:cxn ang="0">
                    <a:pos x="49" y="3"/>
                  </a:cxn>
                </a:cxnLst>
                <a:rect b="b" l="0" r="r" t="0"/>
                <a:pathLst>
                  <a:path h="80" w="57">
                    <a:moveTo>
                      <a:pt x="49" y="3"/>
                    </a:moveTo>
                    <a:lnTo>
                      <a:pt x="49" y="3"/>
                    </a:lnTo>
                    <a:lnTo>
                      <a:pt x="43" y="13"/>
                    </a:lnTo>
                    <a:lnTo>
                      <a:pt x="37" y="24"/>
                    </a:lnTo>
                    <a:lnTo>
                      <a:pt x="29" y="3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50"/>
                    </a:lnTo>
                    <a:lnTo>
                      <a:pt x="10" y="57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3" y="70"/>
                    </a:lnTo>
                    <a:lnTo>
                      <a:pt x="15" y="65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9" y="50"/>
                    </a:lnTo>
                    <a:lnTo>
                      <a:pt x="32" y="46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41" y="33"/>
                    </a:lnTo>
                    <a:lnTo>
                      <a:pt x="46" y="25"/>
                    </a:lnTo>
                    <a:lnTo>
                      <a:pt x="52" y="1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9" y="3"/>
                    </a:lnTo>
                    <a:lnTo>
                      <a:pt x="49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6" name="Freeform 994"/>
              <p:cNvSpPr/>
              <p:nvPr/>
            </p:nvSpPr>
            <p:spPr bwMode="auto">
              <a:xfrm>
                <a:off x="4589463" y="2735263"/>
                <a:ext cx="22225" cy="34925"/>
              </a:xfrm>
              <a:custGeom>
                <a:cxnLst>
                  <a:cxn ang="0">
                    <a:pos x="33" y="2"/>
                  </a:cxn>
                  <a:cxn ang="0">
                    <a:pos x="33" y="2"/>
                  </a:cxn>
                  <a:cxn ang="0">
                    <a:pos x="24" y="16"/>
                  </a:cxn>
                  <a:cxn ang="0">
                    <a:pos x="16" y="31"/>
                  </a:cxn>
                  <a:cxn ang="0">
                    <a:pos x="7" y="46"/>
                  </a:cxn>
                  <a:cxn ang="0">
                    <a:pos x="1" y="61"/>
                  </a:cxn>
                  <a:cxn ang="0">
                    <a:pos x="1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8" y="65"/>
                  </a:cxn>
                  <a:cxn ang="0">
                    <a:pos x="10" y="63"/>
                  </a:cxn>
                  <a:cxn ang="0">
                    <a:pos x="10" y="63"/>
                  </a:cxn>
                  <a:cxn ang="0">
                    <a:pos x="17" y="49"/>
                  </a:cxn>
                  <a:cxn ang="0">
                    <a:pos x="24" y="34"/>
                  </a:cxn>
                  <a:cxn ang="0">
                    <a:pos x="32" y="21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b="b" l="0" r="r" t="0"/>
                <a:pathLst>
                  <a:path h="66" w="42">
                    <a:moveTo>
                      <a:pt x="33" y="2"/>
                    </a:moveTo>
                    <a:lnTo>
                      <a:pt x="33" y="2"/>
                    </a:lnTo>
                    <a:lnTo>
                      <a:pt x="24" y="16"/>
                    </a:lnTo>
                    <a:lnTo>
                      <a:pt x="16" y="31"/>
                    </a:lnTo>
                    <a:lnTo>
                      <a:pt x="7" y="46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7" y="66"/>
                    </a:lnTo>
                    <a:lnTo>
                      <a:pt x="8" y="65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7" y="49"/>
                    </a:lnTo>
                    <a:lnTo>
                      <a:pt x="24" y="34"/>
                    </a:lnTo>
                    <a:lnTo>
                      <a:pt x="32" y="21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7" name="Freeform 995"/>
              <p:cNvSpPr/>
              <p:nvPr/>
            </p:nvSpPr>
            <p:spPr bwMode="auto">
              <a:xfrm>
                <a:off x="4651376" y="2736851"/>
                <a:ext cx="25400" cy="42863"/>
              </a:xfrm>
              <a:custGeom>
                <a:cxnLst>
                  <a:cxn ang="0">
                    <a:pos x="39" y="4"/>
                  </a:cxn>
                  <a:cxn ang="0">
                    <a:pos x="39" y="4"/>
                  </a:cxn>
                  <a:cxn ang="0">
                    <a:pos x="36" y="13"/>
                  </a:cxn>
                  <a:cxn ang="0">
                    <a:pos x="31" y="22"/>
                  </a:cxn>
                  <a:cxn ang="0">
                    <a:pos x="22" y="39"/>
                  </a:cxn>
                  <a:cxn ang="0">
                    <a:pos x="11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80"/>
                  </a:cxn>
                  <a:cxn ang="0">
                    <a:pos x="5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20" y="60"/>
                  </a:cxn>
                  <a:cxn ang="0">
                    <a:pos x="30" y="43"/>
                  </a:cxn>
                  <a:cxn ang="0">
                    <a:pos x="41" y="25"/>
                  </a:cxn>
                  <a:cxn ang="0">
                    <a:pos x="44" y="16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8" y="4"/>
                  </a:cxn>
                  <a:cxn ang="0">
                    <a:pos x="47" y="3"/>
                  </a:cxn>
                  <a:cxn ang="0">
                    <a:pos x="46" y="1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1"/>
                  </a:cxn>
                  <a:cxn ang="0">
                    <a:pos x="40" y="2"/>
                  </a:cxn>
                  <a:cxn ang="0">
                    <a:pos x="39" y="4"/>
                  </a:cxn>
                  <a:cxn ang="0">
                    <a:pos x="39" y="4"/>
                  </a:cxn>
                </a:cxnLst>
                <a:rect b="b" l="0" r="r" t="0"/>
                <a:pathLst>
                  <a:path h="80" w="48">
                    <a:moveTo>
                      <a:pt x="39" y="4"/>
                    </a:moveTo>
                    <a:lnTo>
                      <a:pt x="39" y="4"/>
                    </a:lnTo>
                    <a:lnTo>
                      <a:pt x="36" y="13"/>
                    </a:lnTo>
                    <a:lnTo>
                      <a:pt x="31" y="22"/>
                    </a:lnTo>
                    <a:lnTo>
                      <a:pt x="22" y="39"/>
                    </a:lnTo>
                    <a:lnTo>
                      <a:pt x="11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80"/>
                    </a:lnTo>
                    <a:lnTo>
                      <a:pt x="5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20" y="60"/>
                    </a:lnTo>
                    <a:lnTo>
                      <a:pt x="30" y="43"/>
                    </a:lnTo>
                    <a:lnTo>
                      <a:pt x="41" y="25"/>
                    </a:lnTo>
                    <a:lnTo>
                      <a:pt x="44" y="1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8" y="4"/>
                    </a:lnTo>
                    <a:lnTo>
                      <a:pt x="47" y="3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8" name="Freeform 996"/>
              <p:cNvSpPr/>
              <p:nvPr/>
            </p:nvSpPr>
            <p:spPr bwMode="auto">
              <a:xfrm>
                <a:off x="4702176" y="2738438"/>
                <a:ext cx="22225" cy="38100"/>
              </a:xfrm>
              <a:custGeom>
                <a:cxnLst>
                  <a:cxn ang="0">
                    <a:pos x="35" y="3"/>
                  </a:cxn>
                  <a:cxn ang="0">
                    <a:pos x="35" y="3"/>
                  </a:cxn>
                  <a:cxn ang="0">
                    <a:pos x="30" y="10"/>
                  </a:cxn>
                  <a:cxn ang="0">
                    <a:pos x="26" y="18"/>
                  </a:cxn>
                  <a:cxn ang="0">
                    <a:pos x="14" y="32"/>
                  </a:cxn>
                  <a:cxn ang="0">
                    <a:pos x="10" y="40"/>
                  </a:cxn>
                  <a:cxn ang="0">
                    <a:pos x="5" y="48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3" y="70"/>
                  </a:cxn>
                  <a:cxn ang="0">
                    <a:pos x="5" y="71"/>
                  </a:cxn>
                  <a:cxn ang="0">
                    <a:pos x="7" y="70"/>
                  </a:cxn>
                  <a:cxn ang="0">
                    <a:pos x="8" y="69"/>
                  </a:cxn>
                  <a:cxn ang="0">
                    <a:pos x="9" y="66"/>
                  </a:cxn>
                  <a:cxn ang="0">
                    <a:pos x="9" y="66"/>
                  </a:cxn>
                  <a:cxn ang="0">
                    <a:pos x="11" y="58"/>
                  </a:cxn>
                  <a:cxn ang="0">
                    <a:pos x="14" y="51"/>
                  </a:cxn>
                  <a:cxn ang="0">
                    <a:pos x="18" y="44"/>
                  </a:cxn>
                  <a:cxn ang="0">
                    <a:pos x="23" y="36"/>
                  </a:cxn>
                  <a:cxn ang="0">
                    <a:pos x="34" y="22"/>
                  </a:cxn>
                  <a:cxn ang="0">
                    <a:pos x="39" y="15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5" y="3"/>
                  </a:cxn>
                  <a:cxn ang="0">
                    <a:pos x="35" y="3"/>
                  </a:cxn>
                </a:cxnLst>
                <a:rect b="b" l="0" r="r" t="0"/>
                <a:pathLst>
                  <a:path h="71" w="43">
                    <a:moveTo>
                      <a:pt x="35" y="3"/>
                    </a:moveTo>
                    <a:lnTo>
                      <a:pt x="35" y="3"/>
                    </a:lnTo>
                    <a:lnTo>
                      <a:pt x="30" y="10"/>
                    </a:lnTo>
                    <a:lnTo>
                      <a:pt x="26" y="18"/>
                    </a:lnTo>
                    <a:lnTo>
                      <a:pt x="14" y="32"/>
                    </a:lnTo>
                    <a:lnTo>
                      <a:pt x="10" y="40"/>
                    </a:lnTo>
                    <a:lnTo>
                      <a:pt x="5" y="48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0"/>
                    </a:lnTo>
                    <a:lnTo>
                      <a:pt x="8" y="69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8" y="44"/>
                    </a:lnTo>
                    <a:lnTo>
                      <a:pt x="23" y="36"/>
                    </a:lnTo>
                    <a:lnTo>
                      <a:pt x="34" y="22"/>
                    </a:lnTo>
                    <a:lnTo>
                      <a:pt x="39" y="1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5" y="3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9" name="Freeform 997"/>
              <p:cNvSpPr/>
              <p:nvPr/>
            </p:nvSpPr>
            <p:spPr bwMode="auto">
              <a:xfrm>
                <a:off x="4735513" y="2746376"/>
                <a:ext cx="25400" cy="30163"/>
              </a:xfrm>
              <a:custGeom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29" y="12"/>
                  </a:cxn>
                  <a:cxn ang="0">
                    <a:pos x="20" y="23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0" y="50"/>
                  </a:cxn>
                  <a:cxn ang="0">
                    <a:pos x="0" y="51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26" y="31"/>
                  </a:cxn>
                  <a:cxn ang="0">
                    <a:pos x="35" y="18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b="b" l="0" r="r" t="0"/>
                <a:pathLst>
                  <a:path h="57" w="48">
                    <a:moveTo>
                      <a:pt x="39" y="1"/>
                    </a:moveTo>
                    <a:lnTo>
                      <a:pt x="39" y="1"/>
                    </a:lnTo>
                    <a:lnTo>
                      <a:pt x="29" y="12"/>
                    </a:lnTo>
                    <a:lnTo>
                      <a:pt x="20" y="2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26" y="31"/>
                    </a:lnTo>
                    <a:lnTo>
                      <a:pt x="35" y="18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0" name="Freeform 998"/>
              <p:cNvSpPr/>
              <p:nvPr/>
            </p:nvSpPr>
            <p:spPr bwMode="auto">
              <a:xfrm>
                <a:off x="4479926" y="2536826"/>
                <a:ext cx="31750" cy="34925"/>
              </a:xfrm>
              <a:custGeom>
                <a:cxnLst>
                  <a:cxn ang="0">
                    <a:pos x="52" y="1"/>
                  </a:cxn>
                  <a:cxn ang="0">
                    <a:pos x="52" y="1"/>
                  </a:cxn>
                  <a:cxn ang="0">
                    <a:pos x="38" y="15"/>
                  </a:cxn>
                  <a:cxn ang="0">
                    <a:pos x="26" y="30"/>
                  </a:cxn>
                  <a:cxn ang="0">
                    <a:pos x="13" y="44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60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7" y="65"/>
                  </a:cxn>
                  <a:cxn ang="0">
                    <a:pos x="21" y="50"/>
                  </a:cxn>
                  <a:cxn ang="0">
                    <a:pos x="33" y="36"/>
                  </a:cxn>
                  <a:cxn ang="0">
                    <a:pos x="46" y="21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59" y="6"/>
                  </a:cxn>
                  <a:cxn ang="0">
                    <a:pos x="60" y="4"/>
                  </a:cxn>
                  <a:cxn ang="0">
                    <a:pos x="59" y="2"/>
                  </a:cxn>
                  <a:cxn ang="0">
                    <a:pos x="58" y="1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52" y="1"/>
                  </a:cxn>
                  <a:cxn ang="0">
                    <a:pos x="52" y="1"/>
                  </a:cxn>
                </a:cxnLst>
                <a:rect b="b" l="0" r="r" t="0"/>
                <a:pathLst>
                  <a:path h="66" w="60">
                    <a:moveTo>
                      <a:pt x="52" y="1"/>
                    </a:moveTo>
                    <a:lnTo>
                      <a:pt x="52" y="1"/>
                    </a:lnTo>
                    <a:lnTo>
                      <a:pt x="38" y="15"/>
                    </a:lnTo>
                    <a:lnTo>
                      <a:pt x="26" y="30"/>
                    </a:lnTo>
                    <a:lnTo>
                      <a:pt x="13" y="4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21" y="50"/>
                    </a:lnTo>
                    <a:lnTo>
                      <a:pt x="33" y="36"/>
                    </a:lnTo>
                    <a:lnTo>
                      <a:pt x="46" y="21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2" y="1"/>
                    </a:lnTo>
                    <a:lnTo>
                      <a:pt x="5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1" name="Freeform 999"/>
              <p:cNvSpPr/>
              <p:nvPr/>
            </p:nvSpPr>
            <p:spPr bwMode="auto">
              <a:xfrm>
                <a:off x="4513263" y="2566988"/>
                <a:ext cx="34925" cy="49213"/>
              </a:xfrm>
              <a:custGeom>
                <a:cxnLst>
                  <a:cxn ang="0">
                    <a:pos x="57" y="3"/>
                  </a:cxn>
                  <a:cxn ang="0">
                    <a:pos x="57" y="3"/>
                  </a:cxn>
                  <a:cxn ang="0">
                    <a:pos x="55" y="8"/>
                  </a:cxn>
                  <a:cxn ang="0">
                    <a:pos x="52" y="13"/>
                  </a:cxn>
                  <a:cxn ang="0">
                    <a:pos x="44" y="23"/>
                  </a:cxn>
                  <a:cxn ang="0">
                    <a:pos x="35" y="31"/>
                  </a:cxn>
                  <a:cxn ang="0">
                    <a:pos x="27" y="39"/>
                  </a:cxn>
                  <a:cxn ang="0">
                    <a:pos x="27" y="39"/>
                  </a:cxn>
                  <a:cxn ang="0">
                    <a:pos x="22" y="44"/>
                  </a:cxn>
                  <a:cxn ang="0">
                    <a:pos x="18" y="49"/>
                  </a:cxn>
                  <a:cxn ang="0">
                    <a:pos x="12" y="61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1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6" y="75"/>
                  </a:cxn>
                  <a:cxn ang="0">
                    <a:pos x="22" y="63"/>
                  </a:cxn>
                  <a:cxn ang="0">
                    <a:pos x="30" y="50"/>
                  </a:cxn>
                  <a:cxn ang="0">
                    <a:pos x="34" y="45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48" y="33"/>
                  </a:cxn>
                  <a:cxn ang="0">
                    <a:pos x="55" y="25"/>
                  </a:cxn>
                  <a:cxn ang="0">
                    <a:pos x="61" y="15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3"/>
                  </a:cxn>
                  <a:cxn ang="0">
                    <a:pos x="57" y="3"/>
                  </a:cxn>
                </a:cxnLst>
                <a:rect b="b" l="0" r="r" t="0"/>
                <a:pathLst>
                  <a:path h="91" w="66">
                    <a:moveTo>
                      <a:pt x="57" y="3"/>
                    </a:moveTo>
                    <a:lnTo>
                      <a:pt x="57" y="3"/>
                    </a:lnTo>
                    <a:lnTo>
                      <a:pt x="55" y="8"/>
                    </a:lnTo>
                    <a:lnTo>
                      <a:pt x="52" y="13"/>
                    </a:lnTo>
                    <a:lnTo>
                      <a:pt x="44" y="23"/>
                    </a:lnTo>
                    <a:lnTo>
                      <a:pt x="35" y="3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2" y="44"/>
                    </a:lnTo>
                    <a:lnTo>
                      <a:pt x="18" y="49"/>
                    </a:lnTo>
                    <a:lnTo>
                      <a:pt x="12" y="6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6" y="75"/>
                    </a:lnTo>
                    <a:lnTo>
                      <a:pt x="22" y="63"/>
                    </a:lnTo>
                    <a:lnTo>
                      <a:pt x="30" y="50"/>
                    </a:lnTo>
                    <a:lnTo>
                      <a:pt x="34" y="45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5"/>
                    </a:lnTo>
                    <a:lnTo>
                      <a:pt x="61" y="15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3"/>
                    </a:lnTo>
                    <a:lnTo>
                      <a:pt x="57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2" name="Freeform 1000"/>
              <p:cNvSpPr/>
              <p:nvPr/>
            </p:nvSpPr>
            <p:spPr bwMode="auto">
              <a:xfrm>
                <a:off x="4645026" y="2497138"/>
                <a:ext cx="34925" cy="55563"/>
              </a:xfrm>
              <a:custGeom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8" y="104"/>
                  </a:cxn>
                  <a:cxn ang="0">
                    <a:pos x="9" y="103"/>
                  </a:cxn>
                  <a:cxn ang="0">
                    <a:pos x="9" y="103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b="b" l="0" r="r" t="0"/>
                <a:pathLst>
                  <a:path h="105" w="67">
                    <a:moveTo>
                      <a:pt x="58" y="2"/>
                    </a:moveTo>
                    <a:lnTo>
                      <a:pt x="58" y="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3" name="Freeform 1001"/>
              <p:cNvSpPr/>
              <p:nvPr/>
            </p:nvSpPr>
            <p:spPr bwMode="auto">
              <a:xfrm>
                <a:off x="4681538" y="2509838"/>
                <a:ext cx="28575" cy="31750"/>
              </a:xfrm>
              <a:custGeom>
                <a:cxnLst>
                  <a:cxn ang="0">
                    <a:pos x="46" y="1"/>
                  </a:cxn>
                  <a:cxn ang="0">
                    <a:pos x="46" y="1"/>
                  </a:cxn>
                  <a:cxn ang="0">
                    <a:pos x="22" y="26"/>
                  </a:cxn>
                  <a:cxn ang="0">
                    <a:pos x="11" y="39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1" y="58"/>
                  </a:cxn>
                  <a:cxn ang="0">
                    <a:pos x="2" y="59"/>
                  </a:cxn>
                  <a:cxn ang="0">
                    <a:pos x="4" y="60"/>
                  </a:cxn>
                  <a:cxn ang="0">
                    <a:pos x="5" y="60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9" y="44"/>
                  </a:cxn>
                  <a:cxn ang="0">
                    <a:pos x="29" y="32"/>
                  </a:cxn>
                  <a:cxn ang="0">
                    <a:pos x="52" y="8"/>
                  </a:cxn>
                  <a:cxn ang="0">
                    <a:pos x="52" y="8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3" y="3"/>
                  </a:cxn>
                  <a:cxn ang="0">
                    <a:pos x="52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6" y="1"/>
                  </a:cxn>
                </a:cxnLst>
                <a:rect b="b" l="0" r="r" t="0"/>
                <a:pathLst>
                  <a:path h="60" w="54">
                    <a:moveTo>
                      <a:pt x="46" y="1"/>
                    </a:moveTo>
                    <a:lnTo>
                      <a:pt x="46" y="1"/>
                    </a:lnTo>
                    <a:lnTo>
                      <a:pt x="22" y="26"/>
                    </a:lnTo>
                    <a:lnTo>
                      <a:pt x="1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2" y="59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9" y="44"/>
                    </a:lnTo>
                    <a:lnTo>
                      <a:pt x="29" y="32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3" y="3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6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4" name="Freeform 1002"/>
              <p:cNvSpPr/>
              <p:nvPr/>
            </p:nvSpPr>
            <p:spPr bwMode="auto">
              <a:xfrm>
                <a:off x="4714876" y="2520951"/>
                <a:ext cx="61913" cy="74613"/>
              </a:xfrm>
              <a:custGeom>
                <a:cxnLst>
                  <a:cxn ang="0">
                    <a:pos x="109" y="1"/>
                  </a:cxn>
                  <a:cxn ang="0">
                    <a:pos x="109" y="1"/>
                  </a:cxn>
                  <a:cxn ang="0">
                    <a:pos x="101" y="7"/>
                  </a:cxn>
                  <a:cxn ang="0">
                    <a:pos x="93" y="14"/>
                  </a:cxn>
                  <a:cxn ang="0">
                    <a:pos x="78" y="30"/>
                  </a:cxn>
                  <a:cxn ang="0">
                    <a:pos x="65" y="46"/>
                  </a:cxn>
                  <a:cxn ang="0">
                    <a:pos x="51" y="64"/>
                  </a:cxn>
                  <a:cxn ang="0">
                    <a:pos x="26" y="99"/>
                  </a:cxn>
                  <a:cxn ang="0">
                    <a:pos x="14" y="117"/>
                  </a:cxn>
                  <a:cxn ang="0">
                    <a:pos x="1" y="134"/>
                  </a:cxn>
                  <a:cxn ang="0">
                    <a:pos x="1" y="134"/>
                  </a:cxn>
                  <a:cxn ang="0">
                    <a:pos x="0" y="136"/>
                  </a:cxn>
                  <a:cxn ang="0">
                    <a:pos x="0" y="137"/>
                  </a:cxn>
                  <a:cxn ang="0">
                    <a:pos x="2" y="142"/>
                  </a:cxn>
                  <a:cxn ang="0">
                    <a:pos x="3" y="143"/>
                  </a:cxn>
                  <a:cxn ang="0">
                    <a:pos x="5" y="143"/>
                  </a:cxn>
                  <a:cxn ang="0">
                    <a:pos x="6" y="143"/>
                  </a:cxn>
                  <a:cxn ang="0">
                    <a:pos x="8" y="141"/>
                  </a:cxn>
                  <a:cxn ang="0">
                    <a:pos x="8" y="141"/>
                  </a:cxn>
                  <a:cxn ang="0">
                    <a:pos x="20" y="124"/>
                  </a:cxn>
                  <a:cxn ang="0">
                    <a:pos x="33" y="106"/>
                  </a:cxn>
                  <a:cxn ang="0">
                    <a:pos x="58" y="71"/>
                  </a:cxn>
                  <a:cxn ang="0">
                    <a:pos x="70" y="55"/>
                  </a:cxn>
                  <a:cxn ang="0">
                    <a:pos x="83" y="38"/>
                  </a:cxn>
                  <a:cxn ang="0">
                    <a:pos x="98" y="22"/>
                  </a:cxn>
                  <a:cxn ang="0">
                    <a:pos x="106" y="15"/>
                  </a:cxn>
                  <a:cxn ang="0">
                    <a:pos x="115" y="9"/>
                  </a:cxn>
                  <a:cxn ang="0">
                    <a:pos x="115" y="9"/>
                  </a:cxn>
                  <a:cxn ang="0">
                    <a:pos x="116" y="7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5" y="1"/>
                  </a:cxn>
                  <a:cxn ang="0">
                    <a:pos x="114" y="0"/>
                  </a:cxn>
                  <a:cxn ang="0">
                    <a:pos x="111" y="0"/>
                  </a:cxn>
                  <a:cxn ang="0">
                    <a:pos x="109" y="1"/>
                  </a:cxn>
                  <a:cxn ang="0">
                    <a:pos x="109" y="1"/>
                  </a:cxn>
                </a:cxnLst>
                <a:rect b="b" l="0" r="r" t="0"/>
                <a:pathLst>
                  <a:path h="143" w="117">
                    <a:moveTo>
                      <a:pt x="109" y="1"/>
                    </a:moveTo>
                    <a:lnTo>
                      <a:pt x="109" y="1"/>
                    </a:lnTo>
                    <a:lnTo>
                      <a:pt x="101" y="7"/>
                    </a:lnTo>
                    <a:lnTo>
                      <a:pt x="93" y="14"/>
                    </a:lnTo>
                    <a:lnTo>
                      <a:pt x="78" y="30"/>
                    </a:lnTo>
                    <a:lnTo>
                      <a:pt x="65" y="46"/>
                    </a:lnTo>
                    <a:lnTo>
                      <a:pt x="51" y="64"/>
                    </a:lnTo>
                    <a:lnTo>
                      <a:pt x="26" y="99"/>
                    </a:lnTo>
                    <a:lnTo>
                      <a:pt x="14" y="117"/>
                    </a:lnTo>
                    <a:lnTo>
                      <a:pt x="1" y="134"/>
                    </a:lnTo>
                    <a:lnTo>
                      <a:pt x="1" y="134"/>
                    </a:lnTo>
                    <a:lnTo>
                      <a:pt x="0" y="136"/>
                    </a:lnTo>
                    <a:lnTo>
                      <a:pt x="0" y="137"/>
                    </a:lnTo>
                    <a:lnTo>
                      <a:pt x="2" y="142"/>
                    </a:lnTo>
                    <a:lnTo>
                      <a:pt x="3" y="143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8" y="141"/>
                    </a:lnTo>
                    <a:lnTo>
                      <a:pt x="8" y="141"/>
                    </a:lnTo>
                    <a:lnTo>
                      <a:pt x="20" y="124"/>
                    </a:lnTo>
                    <a:lnTo>
                      <a:pt x="33" y="106"/>
                    </a:lnTo>
                    <a:lnTo>
                      <a:pt x="58" y="71"/>
                    </a:lnTo>
                    <a:lnTo>
                      <a:pt x="70" y="55"/>
                    </a:lnTo>
                    <a:lnTo>
                      <a:pt x="83" y="38"/>
                    </a:lnTo>
                    <a:lnTo>
                      <a:pt x="98" y="22"/>
                    </a:lnTo>
                    <a:lnTo>
                      <a:pt x="106" y="15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16" y="7"/>
                    </a:lnTo>
                    <a:lnTo>
                      <a:pt x="117" y="5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4" y="0"/>
                    </a:lnTo>
                    <a:lnTo>
                      <a:pt x="111" y="0"/>
                    </a:lnTo>
                    <a:lnTo>
                      <a:pt x="109" y="1"/>
                    </a:lnTo>
                    <a:lnTo>
                      <a:pt x="109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5" name="Freeform 1003"/>
              <p:cNvSpPr/>
              <p:nvPr/>
            </p:nvSpPr>
            <p:spPr bwMode="auto">
              <a:xfrm>
                <a:off x="4278313" y="2235201"/>
                <a:ext cx="103188" cy="136525"/>
              </a:xfrm>
              <a:custGeom>
                <a:cxnLst>
                  <a:cxn ang="0">
                    <a:pos x="186" y="0"/>
                  </a:cxn>
                  <a:cxn ang="0">
                    <a:pos x="186" y="0"/>
                  </a:cxn>
                  <a:cxn ang="0">
                    <a:pos x="171" y="12"/>
                  </a:cxn>
                  <a:cxn ang="0">
                    <a:pos x="156" y="26"/>
                  </a:cxn>
                  <a:cxn ang="0">
                    <a:pos x="143" y="39"/>
                  </a:cxn>
                  <a:cxn ang="0">
                    <a:pos x="129" y="54"/>
                  </a:cxn>
                  <a:cxn ang="0">
                    <a:pos x="117" y="68"/>
                  </a:cxn>
                  <a:cxn ang="0">
                    <a:pos x="104" y="84"/>
                  </a:cxn>
                  <a:cxn ang="0">
                    <a:pos x="81" y="115"/>
                  </a:cxn>
                  <a:cxn ang="0">
                    <a:pos x="60" y="148"/>
                  </a:cxn>
                  <a:cxn ang="0">
                    <a:pos x="39" y="181"/>
                  </a:cxn>
                  <a:cxn ang="0">
                    <a:pos x="1" y="249"/>
                  </a:cxn>
                  <a:cxn ang="0">
                    <a:pos x="1" y="249"/>
                  </a:cxn>
                  <a:cxn ang="0">
                    <a:pos x="0" y="251"/>
                  </a:cxn>
                  <a:cxn ang="0">
                    <a:pos x="1" y="253"/>
                  </a:cxn>
                  <a:cxn ang="0">
                    <a:pos x="1" y="255"/>
                  </a:cxn>
                  <a:cxn ang="0">
                    <a:pos x="3" y="256"/>
                  </a:cxn>
                  <a:cxn ang="0">
                    <a:pos x="4" y="257"/>
                  </a:cxn>
                  <a:cxn ang="0">
                    <a:pos x="6" y="257"/>
                  </a:cxn>
                  <a:cxn ang="0">
                    <a:pos x="8" y="256"/>
                  </a:cxn>
                  <a:cxn ang="0">
                    <a:pos x="9" y="254"/>
                  </a:cxn>
                  <a:cxn ang="0">
                    <a:pos x="9" y="254"/>
                  </a:cxn>
                  <a:cxn ang="0">
                    <a:pos x="46" y="187"/>
                  </a:cxn>
                  <a:cxn ang="0">
                    <a:pos x="67" y="154"/>
                  </a:cxn>
                  <a:cxn ang="0">
                    <a:pos x="88" y="122"/>
                  </a:cxn>
                  <a:cxn ang="0">
                    <a:pos x="110" y="90"/>
                  </a:cxn>
                  <a:cxn ang="0">
                    <a:pos x="123" y="75"/>
                  </a:cxn>
                  <a:cxn ang="0">
                    <a:pos x="135" y="61"/>
                  </a:cxn>
                  <a:cxn ang="0">
                    <a:pos x="148" y="46"/>
                  </a:cxn>
                  <a:cxn ang="0">
                    <a:pos x="162" y="33"/>
                  </a:cxn>
                  <a:cxn ang="0">
                    <a:pos x="176" y="20"/>
                  </a:cxn>
                  <a:cxn ang="0">
                    <a:pos x="191" y="8"/>
                  </a:cxn>
                  <a:cxn ang="0">
                    <a:pos x="191" y="8"/>
                  </a:cxn>
                  <a:cxn ang="0">
                    <a:pos x="192" y="7"/>
                  </a:cxn>
                  <a:cxn ang="0">
                    <a:pos x="193" y="5"/>
                  </a:cxn>
                  <a:cxn ang="0">
                    <a:pos x="192" y="2"/>
                  </a:cxn>
                  <a:cxn ang="0">
                    <a:pos x="191" y="0"/>
                  </a:cxn>
                  <a:cxn ang="0">
                    <a:pos x="189" y="0"/>
                  </a:cxn>
                  <a:cxn ang="0">
                    <a:pos x="188" y="0"/>
                  </a:cxn>
                  <a:cxn ang="0">
                    <a:pos x="186" y="0"/>
                  </a:cxn>
                  <a:cxn ang="0">
                    <a:pos x="186" y="0"/>
                  </a:cxn>
                </a:cxnLst>
                <a:rect b="b" l="0" r="r" t="0"/>
                <a:pathLst>
                  <a:path h="257" w="193">
                    <a:moveTo>
                      <a:pt x="186" y="0"/>
                    </a:moveTo>
                    <a:lnTo>
                      <a:pt x="186" y="0"/>
                    </a:lnTo>
                    <a:lnTo>
                      <a:pt x="171" y="12"/>
                    </a:lnTo>
                    <a:lnTo>
                      <a:pt x="156" y="26"/>
                    </a:lnTo>
                    <a:lnTo>
                      <a:pt x="143" y="39"/>
                    </a:lnTo>
                    <a:lnTo>
                      <a:pt x="129" y="54"/>
                    </a:lnTo>
                    <a:lnTo>
                      <a:pt x="117" y="68"/>
                    </a:lnTo>
                    <a:lnTo>
                      <a:pt x="104" y="84"/>
                    </a:lnTo>
                    <a:lnTo>
                      <a:pt x="81" y="115"/>
                    </a:lnTo>
                    <a:lnTo>
                      <a:pt x="60" y="148"/>
                    </a:lnTo>
                    <a:lnTo>
                      <a:pt x="39" y="181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0" y="251"/>
                    </a:lnTo>
                    <a:lnTo>
                      <a:pt x="1" y="253"/>
                    </a:lnTo>
                    <a:lnTo>
                      <a:pt x="1" y="255"/>
                    </a:lnTo>
                    <a:lnTo>
                      <a:pt x="3" y="256"/>
                    </a:lnTo>
                    <a:lnTo>
                      <a:pt x="4" y="257"/>
                    </a:lnTo>
                    <a:lnTo>
                      <a:pt x="6" y="257"/>
                    </a:lnTo>
                    <a:lnTo>
                      <a:pt x="8" y="256"/>
                    </a:lnTo>
                    <a:lnTo>
                      <a:pt x="9" y="254"/>
                    </a:lnTo>
                    <a:lnTo>
                      <a:pt x="9" y="254"/>
                    </a:lnTo>
                    <a:lnTo>
                      <a:pt x="46" y="187"/>
                    </a:lnTo>
                    <a:lnTo>
                      <a:pt x="67" y="154"/>
                    </a:lnTo>
                    <a:lnTo>
                      <a:pt x="88" y="122"/>
                    </a:lnTo>
                    <a:lnTo>
                      <a:pt x="110" y="90"/>
                    </a:lnTo>
                    <a:lnTo>
                      <a:pt x="123" y="75"/>
                    </a:lnTo>
                    <a:lnTo>
                      <a:pt x="135" y="61"/>
                    </a:lnTo>
                    <a:lnTo>
                      <a:pt x="148" y="46"/>
                    </a:lnTo>
                    <a:lnTo>
                      <a:pt x="162" y="33"/>
                    </a:lnTo>
                    <a:lnTo>
                      <a:pt x="176" y="20"/>
                    </a:lnTo>
                    <a:lnTo>
                      <a:pt x="191" y="8"/>
                    </a:lnTo>
                    <a:lnTo>
                      <a:pt x="191" y="8"/>
                    </a:lnTo>
                    <a:lnTo>
                      <a:pt x="192" y="7"/>
                    </a:lnTo>
                    <a:lnTo>
                      <a:pt x="193" y="5"/>
                    </a:lnTo>
                    <a:lnTo>
                      <a:pt x="192" y="2"/>
                    </a:lnTo>
                    <a:lnTo>
                      <a:pt x="191" y="0"/>
                    </a:lnTo>
                    <a:lnTo>
                      <a:pt x="189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6" name="Freeform 1004"/>
              <p:cNvSpPr/>
              <p:nvPr/>
            </p:nvSpPr>
            <p:spPr bwMode="auto">
              <a:xfrm>
                <a:off x="4352926" y="2282826"/>
                <a:ext cx="65088" cy="74613"/>
              </a:xfrm>
              <a:custGeom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09" y="9"/>
                  </a:cxn>
                  <a:cxn ang="0">
                    <a:pos x="102" y="16"/>
                  </a:cxn>
                  <a:cxn ang="0">
                    <a:pos x="89" y="31"/>
                  </a:cxn>
                  <a:cxn ang="0">
                    <a:pos x="74" y="44"/>
                  </a:cxn>
                  <a:cxn ang="0">
                    <a:pos x="67" y="52"/>
                  </a:cxn>
                  <a:cxn ang="0">
                    <a:pos x="61" y="59"/>
                  </a:cxn>
                  <a:cxn ang="0">
                    <a:pos x="61" y="59"/>
                  </a:cxn>
                  <a:cxn ang="0">
                    <a:pos x="1" y="133"/>
                  </a:cxn>
                  <a:cxn ang="0">
                    <a:pos x="1" y="133"/>
                  </a:cxn>
                  <a:cxn ang="0">
                    <a:pos x="0" y="136"/>
                  </a:cxn>
                  <a:cxn ang="0">
                    <a:pos x="0" y="138"/>
                  </a:cxn>
                  <a:cxn ang="0">
                    <a:pos x="3" y="141"/>
                  </a:cxn>
                  <a:cxn ang="0">
                    <a:pos x="4" y="142"/>
                  </a:cxn>
                  <a:cxn ang="0">
                    <a:pos x="6" y="142"/>
                  </a:cxn>
                  <a:cxn ang="0">
                    <a:pos x="7" y="142"/>
                  </a:cxn>
                  <a:cxn ang="0">
                    <a:pos x="9" y="141"/>
                  </a:cxn>
                  <a:cxn ang="0">
                    <a:pos x="9" y="141"/>
                  </a:cxn>
                  <a:cxn ang="0">
                    <a:pos x="67" y="66"/>
                  </a:cxn>
                  <a:cxn ang="0">
                    <a:pos x="67" y="66"/>
                  </a:cxn>
                  <a:cxn ang="0">
                    <a:pos x="74" y="58"/>
                  </a:cxn>
                  <a:cxn ang="0">
                    <a:pos x="81" y="51"/>
                  </a:cxn>
                  <a:cxn ang="0">
                    <a:pos x="96" y="36"/>
                  </a:cxn>
                  <a:cxn ang="0">
                    <a:pos x="110" y="23"/>
                  </a:cxn>
                  <a:cxn ang="0">
                    <a:pos x="118" y="14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5" y="5"/>
                  </a:cxn>
                  <a:cxn ang="0">
                    <a:pos x="124" y="3"/>
                  </a:cxn>
                  <a:cxn ang="0">
                    <a:pos x="124" y="2"/>
                  </a:cxn>
                  <a:cxn ang="0">
                    <a:pos x="122" y="1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2"/>
                  </a:cxn>
                  <a:cxn ang="0">
                    <a:pos x="115" y="2"/>
                  </a:cxn>
                </a:cxnLst>
                <a:rect b="b" l="0" r="r" t="0"/>
                <a:pathLst>
                  <a:path h="142" w="125">
                    <a:moveTo>
                      <a:pt x="115" y="2"/>
                    </a:moveTo>
                    <a:lnTo>
                      <a:pt x="115" y="2"/>
                    </a:lnTo>
                    <a:lnTo>
                      <a:pt x="109" y="9"/>
                    </a:lnTo>
                    <a:lnTo>
                      <a:pt x="102" y="16"/>
                    </a:lnTo>
                    <a:lnTo>
                      <a:pt x="89" y="31"/>
                    </a:lnTo>
                    <a:lnTo>
                      <a:pt x="74" y="44"/>
                    </a:lnTo>
                    <a:lnTo>
                      <a:pt x="67" y="52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1" y="133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38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7" y="142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74" y="58"/>
                    </a:lnTo>
                    <a:lnTo>
                      <a:pt x="81" y="51"/>
                    </a:lnTo>
                    <a:lnTo>
                      <a:pt x="96" y="36"/>
                    </a:lnTo>
                    <a:lnTo>
                      <a:pt x="110" y="23"/>
                    </a:lnTo>
                    <a:lnTo>
                      <a:pt x="118" y="14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5" y="5"/>
                    </a:lnTo>
                    <a:lnTo>
                      <a:pt x="124" y="3"/>
                    </a:lnTo>
                    <a:lnTo>
                      <a:pt x="124" y="2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2"/>
                    </a:lnTo>
                    <a:lnTo>
                      <a:pt x="115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7" name="Freeform 1005"/>
              <p:cNvSpPr/>
              <p:nvPr/>
            </p:nvSpPr>
            <p:spPr bwMode="auto">
              <a:xfrm>
                <a:off x="4564063" y="2312988"/>
                <a:ext cx="49213" cy="65088"/>
              </a:xfrm>
              <a:custGeom>
                <a:cxnLst>
                  <a:cxn ang="0">
                    <a:pos x="82" y="3"/>
                  </a:cxn>
                  <a:cxn ang="0">
                    <a:pos x="82" y="3"/>
                  </a:cxn>
                  <a:cxn ang="0">
                    <a:pos x="78" y="11"/>
                  </a:cxn>
                  <a:cxn ang="0">
                    <a:pos x="74" y="19"/>
                  </a:cxn>
                  <a:cxn ang="0">
                    <a:pos x="63" y="35"/>
                  </a:cxn>
                  <a:cxn ang="0">
                    <a:pos x="50" y="50"/>
                  </a:cxn>
                  <a:cxn ang="0">
                    <a:pos x="45" y="57"/>
                  </a:cxn>
                  <a:cxn ang="0">
                    <a:pos x="40" y="65"/>
                  </a:cxn>
                  <a:cxn ang="0">
                    <a:pos x="40" y="65"/>
                  </a:cxn>
                  <a:cxn ang="0">
                    <a:pos x="33" y="80"/>
                  </a:cxn>
                  <a:cxn ang="0">
                    <a:pos x="28" y="87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11" y="103"/>
                  </a:cxn>
                  <a:cxn ang="0">
                    <a:pos x="6" y="110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2" y="121"/>
                  </a:cxn>
                  <a:cxn ang="0">
                    <a:pos x="3" y="122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21"/>
                  </a:cxn>
                  <a:cxn ang="0">
                    <a:pos x="14" y="114"/>
                  </a:cxn>
                  <a:cxn ang="0">
                    <a:pos x="20" y="108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38" y="91"/>
                  </a:cxn>
                  <a:cxn ang="0">
                    <a:pos x="41" y="84"/>
                  </a:cxn>
                  <a:cxn ang="0">
                    <a:pos x="48" y="70"/>
                  </a:cxn>
                  <a:cxn ang="0">
                    <a:pos x="48" y="70"/>
                  </a:cxn>
                  <a:cxn ang="0">
                    <a:pos x="53" y="62"/>
                  </a:cxn>
                  <a:cxn ang="0">
                    <a:pos x="59" y="54"/>
                  </a:cxn>
                  <a:cxn ang="0">
                    <a:pos x="71" y="38"/>
                  </a:cxn>
                  <a:cxn ang="0">
                    <a:pos x="82" y="23"/>
                  </a:cxn>
                  <a:cxn ang="0">
                    <a:pos x="88" y="14"/>
                  </a:cxn>
                  <a:cxn ang="0">
                    <a:pos x="92" y="5"/>
                  </a:cxn>
                  <a:cxn ang="0">
                    <a:pos x="92" y="5"/>
                  </a:cxn>
                  <a:cxn ang="0">
                    <a:pos x="92" y="3"/>
                  </a:cxn>
                  <a:cxn ang="0">
                    <a:pos x="92" y="2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3" y="1"/>
                  </a:cxn>
                  <a:cxn ang="0">
                    <a:pos x="82" y="3"/>
                  </a:cxn>
                  <a:cxn ang="0">
                    <a:pos x="82" y="3"/>
                  </a:cxn>
                </a:cxnLst>
                <a:rect b="b" l="0" r="r" t="0"/>
                <a:pathLst>
                  <a:path h="123" w="92">
                    <a:moveTo>
                      <a:pt x="82" y="3"/>
                    </a:moveTo>
                    <a:lnTo>
                      <a:pt x="82" y="3"/>
                    </a:lnTo>
                    <a:lnTo>
                      <a:pt x="78" y="11"/>
                    </a:lnTo>
                    <a:lnTo>
                      <a:pt x="74" y="19"/>
                    </a:lnTo>
                    <a:lnTo>
                      <a:pt x="63" y="35"/>
                    </a:lnTo>
                    <a:lnTo>
                      <a:pt x="50" y="50"/>
                    </a:lnTo>
                    <a:lnTo>
                      <a:pt x="45" y="57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33" y="80"/>
                    </a:lnTo>
                    <a:lnTo>
                      <a:pt x="28" y="87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11" y="103"/>
                    </a:lnTo>
                    <a:lnTo>
                      <a:pt x="6" y="11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2" y="121"/>
                    </a:lnTo>
                    <a:lnTo>
                      <a:pt x="3" y="122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14" y="114"/>
                    </a:lnTo>
                    <a:lnTo>
                      <a:pt x="20" y="108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8" y="91"/>
                    </a:lnTo>
                    <a:lnTo>
                      <a:pt x="41" y="8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3" y="62"/>
                    </a:lnTo>
                    <a:lnTo>
                      <a:pt x="59" y="54"/>
                    </a:lnTo>
                    <a:lnTo>
                      <a:pt x="71" y="38"/>
                    </a:lnTo>
                    <a:lnTo>
                      <a:pt x="82" y="23"/>
                    </a:lnTo>
                    <a:lnTo>
                      <a:pt x="88" y="14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3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2" y="3"/>
                    </a:lnTo>
                    <a:lnTo>
                      <a:pt x="82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8" name="Freeform 1006"/>
              <p:cNvSpPr/>
              <p:nvPr/>
            </p:nvSpPr>
            <p:spPr bwMode="auto">
              <a:xfrm>
                <a:off x="4624388" y="2316163"/>
                <a:ext cx="38100" cy="47625"/>
              </a:xfrm>
              <a:custGeom>
                <a:cxnLst>
                  <a:cxn ang="0">
                    <a:pos x="64" y="4"/>
                  </a:cxn>
                  <a:cxn ang="0">
                    <a:pos x="64" y="4"/>
                  </a:cxn>
                  <a:cxn ang="0">
                    <a:pos x="63" y="10"/>
                  </a:cxn>
                  <a:cxn ang="0">
                    <a:pos x="60" y="16"/>
                  </a:cxn>
                  <a:cxn ang="0">
                    <a:pos x="55" y="22"/>
                  </a:cxn>
                  <a:cxn ang="0">
                    <a:pos x="51" y="27"/>
                  </a:cxn>
                  <a:cxn ang="0">
                    <a:pos x="42" y="37"/>
                  </a:cxn>
                  <a:cxn ang="0">
                    <a:pos x="33" y="47"/>
                  </a:cxn>
                  <a:cxn ang="0">
                    <a:pos x="33" y="47"/>
                  </a:cxn>
                  <a:cxn ang="0">
                    <a:pos x="16" y="6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2" y="89"/>
                  </a:cxn>
                  <a:cxn ang="0">
                    <a:pos x="3" y="91"/>
                  </a:cxn>
                  <a:cxn ang="0">
                    <a:pos x="6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9" y="76"/>
                  </a:cxn>
                  <a:cxn ang="0">
                    <a:pos x="30" y="63"/>
                  </a:cxn>
                  <a:cxn ang="0">
                    <a:pos x="52" y="39"/>
                  </a:cxn>
                  <a:cxn ang="0">
                    <a:pos x="52" y="39"/>
                  </a:cxn>
                  <a:cxn ang="0">
                    <a:pos x="60" y="32"/>
                  </a:cxn>
                  <a:cxn ang="0">
                    <a:pos x="66" y="24"/>
                  </a:cxn>
                  <a:cxn ang="0">
                    <a:pos x="71" y="14"/>
                  </a:cxn>
                  <a:cxn ang="0">
                    <a:pos x="72" y="9"/>
                  </a:cxn>
                  <a:cxn ang="0">
                    <a:pos x="73" y="4"/>
                  </a:cxn>
                  <a:cxn ang="0">
                    <a:pos x="73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6" y="1"/>
                  </a:cxn>
                  <a:cxn ang="0">
                    <a:pos x="65" y="2"/>
                  </a:cxn>
                  <a:cxn ang="0">
                    <a:pos x="64" y="4"/>
                  </a:cxn>
                  <a:cxn ang="0">
                    <a:pos x="64" y="4"/>
                  </a:cxn>
                </a:cxnLst>
                <a:rect b="b" l="0" r="r" t="0"/>
                <a:pathLst>
                  <a:path h="91" w="73">
                    <a:moveTo>
                      <a:pt x="64" y="4"/>
                    </a:moveTo>
                    <a:lnTo>
                      <a:pt x="64" y="4"/>
                    </a:lnTo>
                    <a:lnTo>
                      <a:pt x="63" y="10"/>
                    </a:lnTo>
                    <a:lnTo>
                      <a:pt x="60" y="16"/>
                    </a:lnTo>
                    <a:lnTo>
                      <a:pt x="55" y="22"/>
                    </a:lnTo>
                    <a:lnTo>
                      <a:pt x="51" y="27"/>
                    </a:lnTo>
                    <a:lnTo>
                      <a:pt x="42" y="3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16" y="6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2" y="89"/>
                    </a:lnTo>
                    <a:lnTo>
                      <a:pt x="3" y="91"/>
                    </a:lnTo>
                    <a:lnTo>
                      <a:pt x="6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9" y="76"/>
                    </a:lnTo>
                    <a:lnTo>
                      <a:pt x="30" y="63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60" y="32"/>
                    </a:lnTo>
                    <a:lnTo>
                      <a:pt x="66" y="24"/>
                    </a:lnTo>
                    <a:lnTo>
                      <a:pt x="71" y="14"/>
                    </a:lnTo>
                    <a:lnTo>
                      <a:pt x="72" y="9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5" y="2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9" name="Freeform 1007"/>
              <p:cNvSpPr/>
              <p:nvPr/>
            </p:nvSpPr>
            <p:spPr bwMode="auto">
              <a:xfrm>
                <a:off x="4687888" y="2322513"/>
                <a:ext cx="25400" cy="34925"/>
              </a:xfrm>
              <a:custGeom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2" y="66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7" y="66"/>
                  </a:cxn>
                  <a:cxn ang="0">
                    <a:pos x="9" y="65"/>
                  </a:cxn>
                  <a:cxn ang="0">
                    <a:pos x="9" y="65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b="b" l="0" r="r" t="0"/>
                <a:pathLst>
                  <a:path h="67" w="47">
                    <a:moveTo>
                      <a:pt x="38" y="2"/>
                    </a:moveTo>
                    <a:lnTo>
                      <a:pt x="38" y="2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6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7" y="66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0" name="Freeform 1008"/>
              <p:cNvSpPr/>
              <p:nvPr/>
            </p:nvSpPr>
            <p:spPr bwMode="auto">
              <a:xfrm>
                <a:off x="4095751" y="2149476"/>
                <a:ext cx="746125" cy="649288"/>
              </a:xfrm>
              <a:custGeom>
                <a:cxnLst>
                  <a:cxn ang="0">
                    <a:pos x="1140" y="1223"/>
                  </a:cxn>
                  <a:cxn ang="0">
                    <a:pos x="915" y="1215"/>
                  </a:cxn>
                  <a:cxn ang="0">
                    <a:pos x="541" y="1215"/>
                  </a:cxn>
                  <a:cxn ang="0">
                    <a:pos x="268" y="1224"/>
                  </a:cxn>
                  <a:cxn ang="0">
                    <a:pos x="95" y="1200"/>
                  </a:cxn>
                  <a:cxn ang="0">
                    <a:pos x="40" y="1159"/>
                  </a:cxn>
                  <a:cxn ang="0">
                    <a:pos x="16" y="1026"/>
                  </a:cxn>
                  <a:cxn ang="0">
                    <a:pos x="25" y="1009"/>
                  </a:cxn>
                  <a:cxn ang="0">
                    <a:pos x="19" y="875"/>
                  </a:cxn>
                  <a:cxn ang="0">
                    <a:pos x="9" y="625"/>
                  </a:cxn>
                  <a:cxn ang="0">
                    <a:pos x="6" y="418"/>
                  </a:cxn>
                  <a:cxn ang="0">
                    <a:pos x="7" y="289"/>
                  </a:cxn>
                  <a:cxn ang="0">
                    <a:pos x="52" y="230"/>
                  </a:cxn>
                  <a:cxn ang="0">
                    <a:pos x="151" y="213"/>
                  </a:cxn>
                  <a:cxn ang="0">
                    <a:pos x="235" y="218"/>
                  </a:cxn>
                  <a:cxn ang="0">
                    <a:pos x="289" y="31"/>
                  </a:cxn>
                  <a:cxn ang="0">
                    <a:pos x="307" y="12"/>
                  </a:cxn>
                  <a:cxn ang="0">
                    <a:pos x="441" y="1"/>
                  </a:cxn>
                  <a:cxn ang="0">
                    <a:pos x="695" y="15"/>
                  </a:cxn>
                  <a:cxn ang="0">
                    <a:pos x="756" y="83"/>
                  </a:cxn>
                  <a:cxn ang="0">
                    <a:pos x="793" y="203"/>
                  </a:cxn>
                  <a:cxn ang="0">
                    <a:pos x="1105" y="200"/>
                  </a:cxn>
                  <a:cxn ang="0">
                    <a:pos x="1230" y="198"/>
                  </a:cxn>
                  <a:cxn ang="0">
                    <a:pos x="1356" y="241"/>
                  </a:cxn>
                  <a:cxn ang="0">
                    <a:pos x="1396" y="318"/>
                  </a:cxn>
                  <a:cxn ang="0">
                    <a:pos x="1403" y="390"/>
                  </a:cxn>
                  <a:cxn ang="0">
                    <a:pos x="1406" y="426"/>
                  </a:cxn>
                  <a:cxn ang="0">
                    <a:pos x="1379" y="431"/>
                  </a:cxn>
                  <a:cxn ang="0">
                    <a:pos x="1365" y="363"/>
                  </a:cxn>
                  <a:cxn ang="0">
                    <a:pos x="1332" y="271"/>
                  </a:cxn>
                  <a:cxn ang="0">
                    <a:pos x="1211" y="232"/>
                  </a:cxn>
                  <a:cxn ang="0">
                    <a:pos x="1047" y="238"/>
                  </a:cxn>
                  <a:cxn ang="0">
                    <a:pos x="777" y="239"/>
                  </a:cxn>
                  <a:cxn ang="0">
                    <a:pos x="760" y="229"/>
                  </a:cxn>
                  <a:cxn ang="0">
                    <a:pos x="747" y="174"/>
                  </a:cxn>
                  <a:cxn ang="0">
                    <a:pos x="714" y="77"/>
                  </a:cxn>
                  <a:cxn ang="0">
                    <a:pos x="647" y="43"/>
                  </a:cxn>
                  <a:cxn ang="0">
                    <a:pos x="476" y="39"/>
                  </a:cxn>
                  <a:cxn ang="0">
                    <a:pos x="320" y="66"/>
                  </a:cxn>
                  <a:cxn ang="0">
                    <a:pos x="298" y="168"/>
                  </a:cxn>
                  <a:cxn ang="0">
                    <a:pos x="267" y="232"/>
                  </a:cxn>
                  <a:cxn ang="0">
                    <a:pos x="264" y="252"/>
                  </a:cxn>
                  <a:cxn ang="0">
                    <a:pos x="245" y="258"/>
                  </a:cxn>
                  <a:cxn ang="0">
                    <a:pos x="175" y="252"/>
                  </a:cxn>
                  <a:cxn ang="0">
                    <a:pos x="80" y="259"/>
                  </a:cxn>
                  <a:cxn ang="0">
                    <a:pos x="44" y="298"/>
                  </a:cxn>
                  <a:cxn ang="0">
                    <a:pos x="46" y="541"/>
                  </a:cxn>
                  <a:cxn ang="0">
                    <a:pos x="55" y="893"/>
                  </a:cxn>
                  <a:cxn ang="0">
                    <a:pos x="56" y="1019"/>
                  </a:cxn>
                  <a:cxn ang="0">
                    <a:pos x="58" y="1106"/>
                  </a:cxn>
                  <a:cxn ang="0">
                    <a:pos x="101" y="1162"/>
                  </a:cxn>
                  <a:cxn ang="0">
                    <a:pos x="279" y="1186"/>
                  </a:cxn>
                  <a:cxn ang="0">
                    <a:pos x="440" y="1189"/>
                  </a:cxn>
                  <a:cxn ang="0">
                    <a:pos x="599" y="1178"/>
                  </a:cxn>
                  <a:cxn ang="0">
                    <a:pos x="880" y="1179"/>
                  </a:cxn>
                  <a:cxn ang="0">
                    <a:pos x="1084" y="1180"/>
                  </a:cxn>
                  <a:cxn ang="0">
                    <a:pos x="1208" y="1188"/>
                  </a:cxn>
                  <a:cxn ang="0">
                    <a:pos x="1248" y="1188"/>
                  </a:cxn>
                  <a:cxn ang="0">
                    <a:pos x="1276" y="1173"/>
                  </a:cxn>
                  <a:cxn ang="0">
                    <a:pos x="1296" y="1192"/>
                  </a:cxn>
                  <a:cxn ang="0">
                    <a:pos x="1261" y="1223"/>
                  </a:cxn>
                </a:cxnLst>
                <a:rect b="b" l="0" r="r" t="0"/>
                <a:pathLst>
                  <a:path h="1227" w="1409">
                    <a:moveTo>
                      <a:pt x="1221" y="1227"/>
                    </a:moveTo>
                    <a:lnTo>
                      <a:pt x="1221" y="1227"/>
                    </a:lnTo>
                    <a:lnTo>
                      <a:pt x="1205" y="1226"/>
                    </a:lnTo>
                    <a:lnTo>
                      <a:pt x="1190" y="1226"/>
                    </a:lnTo>
                    <a:lnTo>
                      <a:pt x="1190" y="1226"/>
                    </a:lnTo>
                    <a:lnTo>
                      <a:pt x="1176" y="1225"/>
                    </a:lnTo>
                    <a:lnTo>
                      <a:pt x="1176" y="1225"/>
                    </a:lnTo>
                    <a:lnTo>
                      <a:pt x="1140" y="1223"/>
                    </a:lnTo>
                    <a:lnTo>
                      <a:pt x="1105" y="1221"/>
                    </a:lnTo>
                    <a:lnTo>
                      <a:pt x="1104" y="1221"/>
                    </a:lnTo>
                    <a:lnTo>
                      <a:pt x="1104" y="1221"/>
                    </a:lnTo>
                    <a:lnTo>
                      <a:pt x="1049" y="1218"/>
                    </a:lnTo>
                    <a:lnTo>
                      <a:pt x="1021" y="1217"/>
                    </a:lnTo>
                    <a:lnTo>
                      <a:pt x="993" y="1216"/>
                    </a:lnTo>
                    <a:lnTo>
                      <a:pt x="993" y="1216"/>
                    </a:lnTo>
                    <a:lnTo>
                      <a:pt x="915" y="1215"/>
                    </a:lnTo>
                    <a:lnTo>
                      <a:pt x="838" y="1214"/>
                    </a:lnTo>
                    <a:lnTo>
                      <a:pt x="838" y="1214"/>
                    </a:lnTo>
                    <a:lnTo>
                      <a:pt x="760" y="1213"/>
                    </a:lnTo>
                    <a:lnTo>
                      <a:pt x="681" y="1212"/>
                    </a:lnTo>
                    <a:lnTo>
                      <a:pt x="681" y="1212"/>
                    </a:lnTo>
                    <a:lnTo>
                      <a:pt x="608" y="1213"/>
                    </a:lnTo>
                    <a:lnTo>
                      <a:pt x="541" y="1215"/>
                    </a:lnTo>
                    <a:lnTo>
                      <a:pt x="541" y="1215"/>
                    </a:lnTo>
                    <a:lnTo>
                      <a:pt x="494" y="1218"/>
                    </a:lnTo>
                    <a:lnTo>
                      <a:pt x="489" y="1218"/>
                    </a:lnTo>
                    <a:lnTo>
                      <a:pt x="489" y="1218"/>
                    </a:lnTo>
                    <a:lnTo>
                      <a:pt x="399" y="1223"/>
                    </a:lnTo>
                    <a:lnTo>
                      <a:pt x="354" y="1224"/>
                    </a:lnTo>
                    <a:lnTo>
                      <a:pt x="309" y="1225"/>
                    </a:lnTo>
                    <a:lnTo>
                      <a:pt x="309" y="1225"/>
                    </a:lnTo>
                    <a:lnTo>
                      <a:pt x="268" y="1224"/>
                    </a:lnTo>
                    <a:lnTo>
                      <a:pt x="228" y="1223"/>
                    </a:lnTo>
                    <a:lnTo>
                      <a:pt x="191" y="1220"/>
                    </a:lnTo>
                    <a:lnTo>
                      <a:pt x="157" y="1215"/>
                    </a:lnTo>
                    <a:lnTo>
                      <a:pt x="157" y="1215"/>
                    </a:lnTo>
                    <a:lnTo>
                      <a:pt x="141" y="1213"/>
                    </a:lnTo>
                    <a:lnTo>
                      <a:pt x="126" y="1209"/>
                    </a:lnTo>
                    <a:lnTo>
                      <a:pt x="109" y="1205"/>
                    </a:lnTo>
                    <a:lnTo>
                      <a:pt x="95" y="1200"/>
                    </a:lnTo>
                    <a:lnTo>
                      <a:pt x="80" y="1194"/>
                    </a:lnTo>
                    <a:lnTo>
                      <a:pt x="67" y="1187"/>
                    </a:lnTo>
                    <a:lnTo>
                      <a:pt x="61" y="1183"/>
                    </a:lnTo>
                    <a:lnTo>
                      <a:pt x="55" y="1177"/>
                    </a:lnTo>
                    <a:lnTo>
                      <a:pt x="50" y="1172"/>
                    </a:lnTo>
                    <a:lnTo>
                      <a:pt x="45" y="1167"/>
                    </a:lnTo>
                    <a:lnTo>
                      <a:pt x="45" y="1167"/>
                    </a:lnTo>
                    <a:lnTo>
                      <a:pt x="40" y="1159"/>
                    </a:lnTo>
                    <a:lnTo>
                      <a:pt x="36" y="1150"/>
                    </a:lnTo>
                    <a:lnTo>
                      <a:pt x="27" y="1134"/>
                    </a:lnTo>
                    <a:lnTo>
                      <a:pt x="22" y="1117"/>
                    </a:lnTo>
                    <a:lnTo>
                      <a:pt x="19" y="1101"/>
                    </a:lnTo>
                    <a:lnTo>
                      <a:pt x="17" y="1083"/>
                    </a:lnTo>
                    <a:lnTo>
                      <a:pt x="16" y="1065"/>
                    </a:lnTo>
                    <a:lnTo>
                      <a:pt x="16" y="1029"/>
                    </a:lnTo>
                    <a:lnTo>
                      <a:pt x="16" y="1026"/>
                    </a:lnTo>
                    <a:lnTo>
                      <a:pt x="16" y="1026"/>
                    </a:lnTo>
                    <a:lnTo>
                      <a:pt x="17" y="1023"/>
                    </a:lnTo>
                    <a:lnTo>
                      <a:pt x="18" y="1019"/>
                    </a:lnTo>
                    <a:lnTo>
                      <a:pt x="20" y="1016"/>
                    </a:lnTo>
                    <a:lnTo>
                      <a:pt x="23" y="1013"/>
                    </a:lnTo>
                    <a:lnTo>
                      <a:pt x="24" y="1012"/>
                    </a:lnTo>
                    <a:lnTo>
                      <a:pt x="25" y="1009"/>
                    </a:lnTo>
                    <a:lnTo>
                      <a:pt x="25" y="1009"/>
                    </a:lnTo>
                    <a:lnTo>
                      <a:pt x="25" y="1001"/>
                    </a:lnTo>
                    <a:lnTo>
                      <a:pt x="25" y="1001"/>
                    </a:lnTo>
                    <a:lnTo>
                      <a:pt x="23" y="961"/>
                    </a:lnTo>
                    <a:lnTo>
                      <a:pt x="23" y="959"/>
                    </a:lnTo>
                    <a:lnTo>
                      <a:pt x="23" y="959"/>
                    </a:lnTo>
                    <a:lnTo>
                      <a:pt x="22" y="927"/>
                    </a:lnTo>
                    <a:lnTo>
                      <a:pt x="22" y="927"/>
                    </a:lnTo>
                    <a:lnTo>
                      <a:pt x="19" y="875"/>
                    </a:lnTo>
                    <a:lnTo>
                      <a:pt x="19" y="875"/>
                    </a:lnTo>
                    <a:lnTo>
                      <a:pt x="18" y="830"/>
                    </a:lnTo>
                    <a:lnTo>
                      <a:pt x="15" y="786"/>
                    </a:lnTo>
                    <a:lnTo>
                      <a:pt x="15" y="786"/>
                    </a:lnTo>
                    <a:lnTo>
                      <a:pt x="12" y="759"/>
                    </a:lnTo>
                    <a:lnTo>
                      <a:pt x="11" y="732"/>
                    </a:lnTo>
                    <a:lnTo>
                      <a:pt x="9" y="679"/>
                    </a:lnTo>
                    <a:lnTo>
                      <a:pt x="9" y="625"/>
                    </a:lnTo>
                    <a:lnTo>
                      <a:pt x="10" y="572"/>
                    </a:lnTo>
                    <a:lnTo>
                      <a:pt x="10" y="570"/>
                    </a:lnTo>
                    <a:lnTo>
                      <a:pt x="10" y="570"/>
                    </a:lnTo>
                    <a:lnTo>
                      <a:pt x="10" y="522"/>
                    </a:lnTo>
                    <a:lnTo>
                      <a:pt x="10" y="475"/>
                    </a:lnTo>
                    <a:lnTo>
                      <a:pt x="10" y="475"/>
                    </a:lnTo>
                    <a:lnTo>
                      <a:pt x="9" y="448"/>
                    </a:lnTo>
                    <a:lnTo>
                      <a:pt x="6" y="418"/>
                    </a:lnTo>
                    <a:lnTo>
                      <a:pt x="6" y="418"/>
                    </a:lnTo>
                    <a:lnTo>
                      <a:pt x="2" y="394"/>
                    </a:lnTo>
                    <a:lnTo>
                      <a:pt x="0" y="370"/>
                    </a:lnTo>
                    <a:lnTo>
                      <a:pt x="0" y="345"/>
                    </a:lnTo>
                    <a:lnTo>
                      <a:pt x="0" y="322"/>
                    </a:lnTo>
                    <a:lnTo>
                      <a:pt x="2" y="311"/>
                    </a:lnTo>
                    <a:lnTo>
                      <a:pt x="3" y="299"/>
                    </a:lnTo>
                    <a:lnTo>
                      <a:pt x="7" y="289"/>
                    </a:lnTo>
                    <a:lnTo>
                      <a:pt x="10" y="279"/>
                    </a:lnTo>
                    <a:lnTo>
                      <a:pt x="14" y="269"/>
                    </a:lnTo>
                    <a:lnTo>
                      <a:pt x="20" y="260"/>
                    </a:lnTo>
                    <a:lnTo>
                      <a:pt x="26" y="252"/>
                    </a:lnTo>
                    <a:lnTo>
                      <a:pt x="34" y="243"/>
                    </a:lnTo>
                    <a:lnTo>
                      <a:pt x="34" y="243"/>
                    </a:lnTo>
                    <a:lnTo>
                      <a:pt x="42" y="236"/>
                    </a:lnTo>
                    <a:lnTo>
                      <a:pt x="52" y="230"/>
                    </a:lnTo>
                    <a:lnTo>
                      <a:pt x="63" y="225"/>
                    </a:lnTo>
                    <a:lnTo>
                      <a:pt x="74" y="221"/>
                    </a:lnTo>
                    <a:lnTo>
                      <a:pt x="87" y="218"/>
                    </a:lnTo>
                    <a:lnTo>
                      <a:pt x="101" y="214"/>
                    </a:lnTo>
                    <a:lnTo>
                      <a:pt x="116" y="213"/>
                    </a:lnTo>
                    <a:lnTo>
                      <a:pt x="133" y="213"/>
                    </a:lnTo>
                    <a:lnTo>
                      <a:pt x="133" y="213"/>
                    </a:lnTo>
                    <a:lnTo>
                      <a:pt x="151" y="213"/>
                    </a:lnTo>
                    <a:lnTo>
                      <a:pt x="167" y="214"/>
                    </a:lnTo>
                    <a:lnTo>
                      <a:pt x="202" y="218"/>
                    </a:lnTo>
                    <a:lnTo>
                      <a:pt x="204" y="218"/>
                    </a:lnTo>
                    <a:lnTo>
                      <a:pt x="204" y="218"/>
                    </a:lnTo>
                    <a:lnTo>
                      <a:pt x="228" y="221"/>
                    </a:lnTo>
                    <a:lnTo>
                      <a:pt x="233" y="221"/>
                    </a:lnTo>
                    <a:lnTo>
                      <a:pt x="235" y="218"/>
                    </a:lnTo>
                    <a:lnTo>
                      <a:pt x="235" y="218"/>
                    </a:lnTo>
                    <a:lnTo>
                      <a:pt x="245" y="193"/>
                    </a:lnTo>
                    <a:lnTo>
                      <a:pt x="255" y="169"/>
                    </a:lnTo>
                    <a:lnTo>
                      <a:pt x="264" y="146"/>
                    </a:lnTo>
                    <a:lnTo>
                      <a:pt x="271" y="122"/>
                    </a:lnTo>
                    <a:lnTo>
                      <a:pt x="277" y="98"/>
                    </a:lnTo>
                    <a:lnTo>
                      <a:pt x="282" y="76"/>
                    </a:lnTo>
                    <a:lnTo>
                      <a:pt x="286" y="53"/>
                    </a:lnTo>
                    <a:lnTo>
                      <a:pt x="289" y="31"/>
                    </a:lnTo>
                    <a:lnTo>
                      <a:pt x="289" y="31"/>
                    </a:lnTo>
                    <a:lnTo>
                      <a:pt x="291" y="25"/>
                    </a:lnTo>
                    <a:lnTo>
                      <a:pt x="294" y="20"/>
                    </a:lnTo>
                    <a:lnTo>
                      <a:pt x="298" y="17"/>
                    </a:lnTo>
                    <a:lnTo>
                      <a:pt x="304" y="13"/>
                    </a:lnTo>
                    <a:lnTo>
                      <a:pt x="306" y="13"/>
                    </a:lnTo>
                    <a:lnTo>
                      <a:pt x="307" y="12"/>
                    </a:lnTo>
                    <a:lnTo>
                      <a:pt x="307" y="12"/>
                    </a:lnTo>
                    <a:lnTo>
                      <a:pt x="310" y="9"/>
                    </a:lnTo>
                    <a:lnTo>
                      <a:pt x="312" y="8"/>
                    </a:lnTo>
                    <a:lnTo>
                      <a:pt x="316" y="7"/>
                    </a:lnTo>
                    <a:lnTo>
                      <a:pt x="320" y="6"/>
                    </a:lnTo>
                    <a:lnTo>
                      <a:pt x="320" y="6"/>
                    </a:lnTo>
                    <a:lnTo>
                      <a:pt x="361" y="4"/>
                    </a:lnTo>
                    <a:lnTo>
                      <a:pt x="401" y="2"/>
                    </a:lnTo>
                    <a:lnTo>
                      <a:pt x="441" y="1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532" y="1"/>
                    </a:lnTo>
                    <a:lnTo>
                      <a:pt x="584" y="3"/>
                    </a:lnTo>
                    <a:lnTo>
                      <a:pt x="634" y="7"/>
                    </a:lnTo>
                    <a:lnTo>
                      <a:pt x="681" y="12"/>
                    </a:lnTo>
                    <a:lnTo>
                      <a:pt x="681" y="12"/>
                    </a:lnTo>
                    <a:lnTo>
                      <a:pt x="695" y="15"/>
                    </a:lnTo>
                    <a:lnTo>
                      <a:pt x="707" y="20"/>
                    </a:lnTo>
                    <a:lnTo>
                      <a:pt x="719" y="26"/>
                    </a:lnTo>
                    <a:lnTo>
                      <a:pt x="729" y="33"/>
                    </a:lnTo>
                    <a:lnTo>
                      <a:pt x="737" y="42"/>
                    </a:lnTo>
                    <a:lnTo>
                      <a:pt x="745" y="54"/>
                    </a:lnTo>
                    <a:lnTo>
                      <a:pt x="751" y="67"/>
                    </a:lnTo>
                    <a:lnTo>
                      <a:pt x="756" y="83"/>
                    </a:lnTo>
                    <a:lnTo>
                      <a:pt x="756" y="83"/>
                    </a:lnTo>
                    <a:lnTo>
                      <a:pt x="766" y="118"/>
                    </a:lnTo>
                    <a:lnTo>
                      <a:pt x="766" y="118"/>
                    </a:lnTo>
                    <a:lnTo>
                      <a:pt x="774" y="138"/>
                    </a:lnTo>
                    <a:lnTo>
                      <a:pt x="779" y="157"/>
                    </a:lnTo>
                    <a:lnTo>
                      <a:pt x="784" y="177"/>
                    </a:lnTo>
                    <a:lnTo>
                      <a:pt x="787" y="198"/>
                    </a:lnTo>
                    <a:lnTo>
                      <a:pt x="788" y="203"/>
                    </a:lnTo>
                    <a:lnTo>
                      <a:pt x="793" y="203"/>
                    </a:lnTo>
                    <a:lnTo>
                      <a:pt x="793" y="203"/>
                    </a:lnTo>
                    <a:lnTo>
                      <a:pt x="901" y="204"/>
                    </a:lnTo>
                    <a:lnTo>
                      <a:pt x="901" y="204"/>
                    </a:lnTo>
                    <a:lnTo>
                      <a:pt x="1026" y="204"/>
                    </a:lnTo>
                    <a:lnTo>
                      <a:pt x="1026" y="204"/>
                    </a:lnTo>
                    <a:lnTo>
                      <a:pt x="1046" y="204"/>
                    </a:lnTo>
                    <a:lnTo>
                      <a:pt x="1066" y="203"/>
                    </a:lnTo>
                    <a:lnTo>
                      <a:pt x="1105" y="200"/>
                    </a:lnTo>
                    <a:lnTo>
                      <a:pt x="1105" y="200"/>
                    </a:lnTo>
                    <a:lnTo>
                      <a:pt x="1144" y="197"/>
                    </a:lnTo>
                    <a:lnTo>
                      <a:pt x="1163" y="195"/>
                    </a:lnTo>
                    <a:lnTo>
                      <a:pt x="1182" y="195"/>
                    </a:lnTo>
                    <a:lnTo>
                      <a:pt x="1182" y="195"/>
                    </a:lnTo>
                    <a:lnTo>
                      <a:pt x="1207" y="196"/>
                    </a:lnTo>
                    <a:lnTo>
                      <a:pt x="1230" y="198"/>
                    </a:lnTo>
                    <a:lnTo>
                      <a:pt x="1230" y="198"/>
                    </a:lnTo>
                    <a:lnTo>
                      <a:pt x="1249" y="202"/>
                    </a:lnTo>
                    <a:lnTo>
                      <a:pt x="1271" y="206"/>
                    </a:lnTo>
                    <a:lnTo>
                      <a:pt x="1294" y="212"/>
                    </a:lnTo>
                    <a:lnTo>
                      <a:pt x="1317" y="221"/>
                    </a:lnTo>
                    <a:lnTo>
                      <a:pt x="1327" y="225"/>
                    </a:lnTo>
                    <a:lnTo>
                      <a:pt x="1337" y="230"/>
                    </a:lnTo>
                    <a:lnTo>
                      <a:pt x="1348" y="235"/>
                    </a:lnTo>
                    <a:lnTo>
                      <a:pt x="1356" y="241"/>
                    </a:lnTo>
                    <a:lnTo>
                      <a:pt x="1364" y="249"/>
                    </a:lnTo>
                    <a:lnTo>
                      <a:pt x="1372" y="256"/>
                    </a:lnTo>
                    <a:lnTo>
                      <a:pt x="1378" y="263"/>
                    </a:lnTo>
                    <a:lnTo>
                      <a:pt x="1383" y="273"/>
                    </a:lnTo>
                    <a:lnTo>
                      <a:pt x="1383" y="273"/>
                    </a:lnTo>
                    <a:lnTo>
                      <a:pt x="1388" y="287"/>
                    </a:lnTo>
                    <a:lnTo>
                      <a:pt x="1393" y="303"/>
                    </a:lnTo>
                    <a:lnTo>
                      <a:pt x="1396" y="318"/>
                    </a:lnTo>
                    <a:lnTo>
                      <a:pt x="1400" y="335"/>
                    </a:lnTo>
                    <a:lnTo>
                      <a:pt x="1401" y="345"/>
                    </a:lnTo>
                    <a:lnTo>
                      <a:pt x="1401" y="345"/>
                    </a:lnTo>
                    <a:lnTo>
                      <a:pt x="1402" y="356"/>
                    </a:lnTo>
                    <a:lnTo>
                      <a:pt x="1402" y="370"/>
                    </a:lnTo>
                    <a:lnTo>
                      <a:pt x="1402" y="370"/>
                    </a:lnTo>
                    <a:lnTo>
                      <a:pt x="1402" y="379"/>
                    </a:lnTo>
                    <a:lnTo>
                      <a:pt x="1403" y="390"/>
                    </a:lnTo>
                    <a:lnTo>
                      <a:pt x="1404" y="399"/>
                    </a:lnTo>
                    <a:lnTo>
                      <a:pt x="1407" y="408"/>
                    </a:lnTo>
                    <a:lnTo>
                      <a:pt x="1407" y="408"/>
                    </a:lnTo>
                    <a:lnTo>
                      <a:pt x="1409" y="412"/>
                    </a:lnTo>
                    <a:lnTo>
                      <a:pt x="1409" y="418"/>
                    </a:lnTo>
                    <a:lnTo>
                      <a:pt x="1408" y="422"/>
                    </a:lnTo>
                    <a:lnTo>
                      <a:pt x="1406" y="426"/>
                    </a:lnTo>
                    <a:lnTo>
                      <a:pt x="1406" y="426"/>
                    </a:lnTo>
                    <a:lnTo>
                      <a:pt x="1403" y="430"/>
                    </a:lnTo>
                    <a:lnTo>
                      <a:pt x="1399" y="433"/>
                    </a:lnTo>
                    <a:lnTo>
                      <a:pt x="1394" y="435"/>
                    </a:lnTo>
                    <a:lnTo>
                      <a:pt x="1389" y="436"/>
                    </a:lnTo>
                    <a:lnTo>
                      <a:pt x="1389" y="436"/>
                    </a:lnTo>
                    <a:lnTo>
                      <a:pt x="1385" y="435"/>
                    </a:lnTo>
                    <a:lnTo>
                      <a:pt x="1382" y="433"/>
                    </a:lnTo>
                    <a:lnTo>
                      <a:pt x="1379" y="431"/>
                    </a:lnTo>
                    <a:lnTo>
                      <a:pt x="1376" y="427"/>
                    </a:lnTo>
                    <a:lnTo>
                      <a:pt x="1376" y="427"/>
                    </a:lnTo>
                    <a:lnTo>
                      <a:pt x="1373" y="419"/>
                    </a:lnTo>
                    <a:lnTo>
                      <a:pt x="1371" y="411"/>
                    </a:lnTo>
                    <a:lnTo>
                      <a:pt x="1367" y="395"/>
                    </a:lnTo>
                    <a:lnTo>
                      <a:pt x="1365" y="378"/>
                    </a:lnTo>
                    <a:lnTo>
                      <a:pt x="1365" y="363"/>
                    </a:lnTo>
                    <a:lnTo>
                      <a:pt x="1365" y="363"/>
                    </a:lnTo>
                    <a:lnTo>
                      <a:pt x="1363" y="335"/>
                    </a:lnTo>
                    <a:lnTo>
                      <a:pt x="1361" y="321"/>
                    </a:lnTo>
                    <a:lnTo>
                      <a:pt x="1358" y="307"/>
                    </a:lnTo>
                    <a:lnTo>
                      <a:pt x="1358" y="307"/>
                    </a:lnTo>
                    <a:lnTo>
                      <a:pt x="1354" y="297"/>
                    </a:lnTo>
                    <a:lnTo>
                      <a:pt x="1348" y="288"/>
                    </a:lnTo>
                    <a:lnTo>
                      <a:pt x="1340" y="280"/>
                    </a:lnTo>
                    <a:lnTo>
                      <a:pt x="1332" y="271"/>
                    </a:lnTo>
                    <a:lnTo>
                      <a:pt x="1322" y="265"/>
                    </a:lnTo>
                    <a:lnTo>
                      <a:pt x="1311" y="258"/>
                    </a:lnTo>
                    <a:lnTo>
                      <a:pt x="1300" y="253"/>
                    </a:lnTo>
                    <a:lnTo>
                      <a:pt x="1288" y="248"/>
                    </a:lnTo>
                    <a:lnTo>
                      <a:pt x="1275" y="243"/>
                    </a:lnTo>
                    <a:lnTo>
                      <a:pt x="1263" y="240"/>
                    </a:lnTo>
                    <a:lnTo>
                      <a:pt x="1237" y="235"/>
                    </a:lnTo>
                    <a:lnTo>
                      <a:pt x="1211" y="232"/>
                    </a:lnTo>
                    <a:lnTo>
                      <a:pt x="1188" y="231"/>
                    </a:lnTo>
                    <a:lnTo>
                      <a:pt x="1188" y="231"/>
                    </a:lnTo>
                    <a:lnTo>
                      <a:pt x="1181" y="231"/>
                    </a:lnTo>
                    <a:lnTo>
                      <a:pt x="1181" y="231"/>
                    </a:lnTo>
                    <a:lnTo>
                      <a:pt x="1140" y="233"/>
                    </a:lnTo>
                    <a:lnTo>
                      <a:pt x="1101" y="235"/>
                    </a:lnTo>
                    <a:lnTo>
                      <a:pt x="1101" y="235"/>
                    </a:lnTo>
                    <a:lnTo>
                      <a:pt x="1047" y="238"/>
                    </a:lnTo>
                    <a:lnTo>
                      <a:pt x="1019" y="239"/>
                    </a:lnTo>
                    <a:lnTo>
                      <a:pt x="991" y="239"/>
                    </a:lnTo>
                    <a:lnTo>
                      <a:pt x="991" y="239"/>
                    </a:lnTo>
                    <a:lnTo>
                      <a:pt x="975" y="239"/>
                    </a:lnTo>
                    <a:lnTo>
                      <a:pt x="975" y="239"/>
                    </a:lnTo>
                    <a:lnTo>
                      <a:pt x="920" y="239"/>
                    </a:lnTo>
                    <a:lnTo>
                      <a:pt x="872" y="239"/>
                    </a:lnTo>
                    <a:lnTo>
                      <a:pt x="777" y="239"/>
                    </a:lnTo>
                    <a:lnTo>
                      <a:pt x="777" y="239"/>
                    </a:lnTo>
                    <a:lnTo>
                      <a:pt x="771" y="238"/>
                    </a:lnTo>
                    <a:lnTo>
                      <a:pt x="767" y="237"/>
                    </a:lnTo>
                    <a:lnTo>
                      <a:pt x="764" y="234"/>
                    </a:lnTo>
                    <a:lnTo>
                      <a:pt x="762" y="231"/>
                    </a:lnTo>
                    <a:lnTo>
                      <a:pt x="761" y="230"/>
                    </a:lnTo>
                    <a:lnTo>
                      <a:pt x="760" y="229"/>
                    </a:lnTo>
                    <a:lnTo>
                      <a:pt x="760" y="229"/>
                    </a:lnTo>
                    <a:lnTo>
                      <a:pt x="756" y="227"/>
                    </a:lnTo>
                    <a:lnTo>
                      <a:pt x="754" y="223"/>
                    </a:lnTo>
                    <a:lnTo>
                      <a:pt x="753" y="219"/>
                    </a:lnTo>
                    <a:lnTo>
                      <a:pt x="752" y="214"/>
                    </a:lnTo>
                    <a:lnTo>
                      <a:pt x="752" y="214"/>
                    </a:lnTo>
                    <a:lnTo>
                      <a:pt x="752" y="204"/>
                    </a:lnTo>
                    <a:lnTo>
                      <a:pt x="751" y="194"/>
                    </a:lnTo>
                    <a:lnTo>
                      <a:pt x="747" y="174"/>
                    </a:lnTo>
                    <a:lnTo>
                      <a:pt x="740" y="154"/>
                    </a:lnTo>
                    <a:lnTo>
                      <a:pt x="734" y="135"/>
                    </a:lnTo>
                    <a:lnTo>
                      <a:pt x="734" y="135"/>
                    </a:lnTo>
                    <a:lnTo>
                      <a:pt x="727" y="114"/>
                    </a:lnTo>
                    <a:lnTo>
                      <a:pt x="721" y="92"/>
                    </a:lnTo>
                    <a:lnTo>
                      <a:pt x="721" y="92"/>
                    </a:lnTo>
                    <a:lnTo>
                      <a:pt x="719" y="84"/>
                    </a:lnTo>
                    <a:lnTo>
                      <a:pt x="714" y="77"/>
                    </a:lnTo>
                    <a:lnTo>
                      <a:pt x="710" y="69"/>
                    </a:lnTo>
                    <a:lnTo>
                      <a:pt x="705" y="64"/>
                    </a:lnTo>
                    <a:lnTo>
                      <a:pt x="699" y="59"/>
                    </a:lnTo>
                    <a:lnTo>
                      <a:pt x="693" y="55"/>
                    </a:lnTo>
                    <a:lnTo>
                      <a:pt x="686" y="52"/>
                    </a:lnTo>
                    <a:lnTo>
                      <a:pt x="679" y="49"/>
                    </a:lnTo>
                    <a:lnTo>
                      <a:pt x="664" y="46"/>
                    </a:lnTo>
                    <a:lnTo>
                      <a:pt x="647" y="43"/>
                    </a:lnTo>
                    <a:lnTo>
                      <a:pt x="631" y="42"/>
                    </a:lnTo>
                    <a:lnTo>
                      <a:pt x="615" y="42"/>
                    </a:lnTo>
                    <a:lnTo>
                      <a:pt x="605" y="42"/>
                    </a:lnTo>
                    <a:lnTo>
                      <a:pt x="605" y="42"/>
                    </a:lnTo>
                    <a:lnTo>
                      <a:pt x="530" y="41"/>
                    </a:lnTo>
                    <a:lnTo>
                      <a:pt x="528" y="40"/>
                    </a:lnTo>
                    <a:lnTo>
                      <a:pt x="528" y="40"/>
                    </a:lnTo>
                    <a:lnTo>
                      <a:pt x="476" y="39"/>
                    </a:lnTo>
                    <a:lnTo>
                      <a:pt x="424" y="39"/>
                    </a:lnTo>
                    <a:lnTo>
                      <a:pt x="424" y="39"/>
                    </a:lnTo>
                    <a:lnTo>
                      <a:pt x="374" y="39"/>
                    </a:lnTo>
                    <a:lnTo>
                      <a:pt x="329" y="41"/>
                    </a:lnTo>
                    <a:lnTo>
                      <a:pt x="324" y="42"/>
                    </a:lnTo>
                    <a:lnTo>
                      <a:pt x="323" y="47"/>
                    </a:lnTo>
                    <a:lnTo>
                      <a:pt x="323" y="47"/>
                    </a:lnTo>
                    <a:lnTo>
                      <a:pt x="320" y="66"/>
                    </a:lnTo>
                    <a:lnTo>
                      <a:pt x="316" y="87"/>
                    </a:lnTo>
                    <a:lnTo>
                      <a:pt x="308" y="126"/>
                    </a:lnTo>
                    <a:lnTo>
                      <a:pt x="308" y="127"/>
                    </a:lnTo>
                    <a:lnTo>
                      <a:pt x="308" y="127"/>
                    </a:lnTo>
                    <a:lnTo>
                      <a:pt x="302" y="153"/>
                    </a:lnTo>
                    <a:lnTo>
                      <a:pt x="302" y="153"/>
                    </a:lnTo>
                    <a:lnTo>
                      <a:pt x="300" y="162"/>
                    </a:lnTo>
                    <a:lnTo>
                      <a:pt x="298" y="168"/>
                    </a:lnTo>
                    <a:lnTo>
                      <a:pt x="292" y="178"/>
                    </a:lnTo>
                    <a:lnTo>
                      <a:pt x="292" y="178"/>
                    </a:lnTo>
                    <a:lnTo>
                      <a:pt x="287" y="184"/>
                    </a:lnTo>
                    <a:lnTo>
                      <a:pt x="283" y="193"/>
                    </a:lnTo>
                    <a:lnTo>
                      <a:pt x="283" y="193"/>
                    </a:lnTo>
                    <a:lnTo>
                      <a:pt x="274" y="214"/>
                    </a:lnTo>
                    <a:lnTo>
                      <a:pt x="274" y="214"/>
                    </a:lnTo>
                    <a:lnTo>
                      <a:pt x="267" y="232"/>
                    </a:lnTo>
                    <a:lnTo>
                      <a:pt x="266" y="234"/>
                    </a:lnTo>
                    <a:lnTo>
                      <a:pt x="267" y="235"/>
                    </a:lnTo>
                    <a:lnTo>
                      <a:pt x="267" y="235"/>
                    </a:lnTo>
                    <a:lnTo>
                      <a:pt x="268" y="239"/>
                    </a:lnTo>
                    <a:lnTo>
                      <a:pt x="267" y="245"/>
                    </a:lnTo>
                    <a:lnTo>
                      <a:pt x="266" y="248"/>
                    </a:lnTo>
                    <a:lnTo>
                      <a:pt x="264" y="252"/>
                    </a:lnTo>
                    <a:lnTo>
                      <a:pt x="264" y="252"/>
                    </a:lnTo>
                    <a:lnTo>
                      <a:pt x="262" y="255"/>
                    </a:lnTo>
                    <a:lnTo>
                      <a:pt x="258" y="256"/>
                    </a:lnTo>
                    <a:lnTo>
                      <a:pt x="254" y="258"/>
                    </a:lnTo>
                    <a:lnTo>
                      <a:pt x="250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1" y="258"/>
                    </a:lnTo>
                    <a:lnTo>
                      <a:pt x="241" y="258"/>
                    </a:lnTo>
                    <a:lnTo>
                      <a:pt x="240" y="258"/>
                    </a:lnTo>
                    <a:lnTo>
                      <a:pt x="240" y="258"/>
                    </a:lnTo>
                    <a:lnTo>
                      <a:pt x="208" y="255"/>
                    </a:lnTo>
                    <a:lnTo>
                      <a:pt x="208" y="255"/>
                    </a:lnTo>
                    <a:lnTo>
                      <a:pt x="175" y="252"/>
                    </a:lnTo>
                    <a:lnTo>
                      <a:pt x="157" y="251"/>
                    </a:lnTo>
                    <a:lnTo>
                      <a:pt x="140" y="250"/>
                    </a:lnTo>
                    <a:lnTo>
                      <a:pt x="140" y="250"/>
                    </a:lnTo>
                    <a:lnTo>
                      <a:pt x="127" y="251"/>
                    </a:lnTo>
                    <a:lnTo>
                      <a:pt x="113" y="252"/>
                    </a:lnTo>
                    <a:lnTo>
                      <a:pt x="101" y="254"/>
                    </a:lnTo>
                    <a:lnTo>
                      <a:pt x="91" y="256"/>
                    </a:lnTo>
                    <a:lnTo>
                      <a:pt x="80" y="259"/>
                    </a:lnTo>
                    <a:lnTo>
                      <a:pt x="72" y="264"/>
                    </a:lnTo>
                    <a:lnTo>
                      <a:pt x="65" y="268"/>
                    </a:lnTo>
                    <a:lnTo>
                      <a:pt x="58" y="275"/>
                    </a:lnTo>
                    <a:lnTo>
                      <a:pt x="58" y="275"/>
                    </a:lnTo>
                    <a:lnTo>
                      <a:pt x="53" y="280"/>
                    </a:lnTo>
                    <a:lnTo>
                      <a:pt x="49" y="286"/>
                    </a:lnTo>
                    <a:lnTo>
                      <a:pt x="46" y="292"/>
                    </a:lnTo>
                    <a:lnTo>
                      <a:pt x="44" y="298"/>
                    </a:lnTo>
                    <a:lnTo>
                      <a:pt x="42" y="306"/>
                    </a:lnTo>
                    <a:lnTo>
                      <a:pt x="41" y="314"/>
                    </a:lnTo>
                    <a:lnTo>
                      <a:pt x="40" y="322"/>
                    </a:lnTo>
                    <a:lnTo>
                      <a:pt x="40" y="332"/>
                    </a:lnTo>
                    <a:lnTo>
                      <a:pt x="41" y="368"/>
                    </a:lnTo>
                    <a:lnTo>
                      <a:pt x="41" y="368"/>
                    </a:lnTo>
                    <a:lnTo>
                      <a:pt x="44" y="483"/>
                    </a:lnTo>
                    <a:lnTo>
                      <a:pt x="46" y="541"/>
                    </a:lnTo>
                    <a:lnTo>
                      <a:pt x="46" y="599"/>
                    </a:lnTo>
                    <a:lnTo>
                      <a:pt x="46" y="599"/>
                    </a:lnTo>
                    <a:lnTo>
                      <a:pt x="46" y="658"/>
                    </a:lnTo>
                    <a:lnTo>
                      <a:pt x="48" y="720"/>
                    </a:lnTo>
                    <a:lnTo>
                      <a:pt x="50" y="783"/>
                    </a:lnTo>
                    <a:lnTo>
                      <a:pt x="53" y="850"/>
                    </a:lnTo>
                    <a:lnTo>
                      <a:pt x="53" y="850"/>
                    </a:lnTo>
                    <a:lnTo>
                      <a:pt x="55" y="893"/>
                    </a:lnTo>
                    <a:lnTo>
                      <a:pt x="55" y="893"/>
                    </a:lnTo>
                    <a:lnTo>
                      <a:pt x="56" y="932"/>
                    </a:lnTo>
                    <a:lnTo>
                      <a:pt x="59" y="972"/>
                    </a:lnTo>
                    <a:lnTo>
                      <a:pt x="59" y="972"/>
                    </a:lnTo>
                    <a:lnTo>
                      <a:pt x="59" y="985"/>
                    </a:lnTo>
                    <a:lnTo>
                      <a:pt x="59" y="996"/>
                    </a:lnTo>
                    <a:lnTo>
                      <a:pt x="56" y="1019"/>
                    </a:lnTo>
                    <a:lnTo>
                      <a:pt x="56" y="1019"/>
                    </a:lnTo>
                    <a:lnTo>
                      <a:pt x="53" y="1035"/>
                    </a:lnTo>
                    <a:lnTo>
                      <a:pt x="52" y="1052"/>
                    </a:lnTo>
                    <a:lnTo>
                      <a:pt x="52" y="1052"/>
                    </a:lnTo>
                    <a:lnTo>
                      <a:pt x="52" y="1053"/>
                    </a:lnTo>
                    <a:lnTo>
                      <a:pt x="52" y="1053"/>
                    </a:lnTo>
                    <a:lnTo>
                      <a:pt x="53" y="1076"/>
                    </a:lnTo>
                    <a:lnTo>
                      <a:pt x="56" y="1097"/>
                    </a:lnTo>
                    <a:lnTo>
                      <a:pt x="58" y="1106"/>
                    </a:lnTo>
                    <a:lnTo>
                      <a:pt x="61" y="1115"/>
                    </a:lnTo>
                    <a:lnTo>
                      <a:pt x="65" y="1123"/>
                    </a:lnTo>
                    <a:lnTo>
                      <a:pt x="69" y="1132"/>
                    </a:lnTo>
                    <a:lnTo>
                      <a:pt x="73" y="1139"/>
                    </a:lnTo>
                    <a:lnTo>
                      <a:pt x="79" y="1145"/>
                    </a:lnTo>
                    <a:lnTo>
                      <a:pt x="85" y="1151"/>
                    </a:lnTo>
                    <a:lnTo>
                      <a:pt x="93" y="1157"/>
                    </a:lnTo>
                    <a:lnTo>
                      <a:pt x="101" y="1162"/>
                    </a:lnTo>
                    <a:lnTo>
                      <a:pt x="110" y="1166"/>
                    </a:lnTo>
                    <a:lnTo>
                      <a:pt x="122" y="1169"/>
                    </a:lnTo>
                    <a:lnTo>
                      <a:pt x="133" y="1171"/>
                    </a:lnTo>
                    <a:lnTo>
                      <a:pt x="133" y="1171"/>
                    </a:lnTo>
                    <a:lnTo>
                      <a:pt x="175" y="1178"/>
                    </a:lnTo>
                    <a:lnTo>
                      <a:pt x="211" y="1183"/>
                    </a:lnTo>
                    <a:lnTo>
                      <a:pt x="246" y="1186"/>
                    </a:lnTo>
                    <a:lnTo>
                      <a:pt x="279" y="1186"/>
                    </a:lnTo>
                    <a:lnTo>
                      <a:pt x="279" y="1186"/>
                    </a:lnTo>
                    <a:lnTo>
                      <a:pt x="311" y="1187"/>
                    </a:lnTo>
                    <a:lnTo>
                      <a:pt x="342" y="1188"/>
                    </a:lnTo>
                    <a:lnTo>
                      <a:pt x="342" y="1188"/>
                    </a:lnTo>
                    <a:lnTo>
                      <a:pt x="376" y="1189"/>
                    </a:lnTo>
                    <a:lnTo>
                      <a:pt x="409" y="1190"/>
                    </a:lnTo>
                    <a:lnTo>
                      <a:pt x="409" y="1190"/>
                    </a:lnTo>
                    <a:lnTo>
                      <a:pt x="440" y="1189"/>
                    </a:lnTo>
                    <a:lnTo>
                      <a:pt x="440" y="1189"/>
                    </a:lnTo>
                    <a:lnTo>
                      <a:pt x="472" y="1187"/>
                    </a:lnTo>
                    <a:lnTo>
                      <a:pt x="504" y="1184"/>
                    </a:lnTo>
                    <a:lnTo>
                      <a:pt x="504" y="1184"/>
                    </a:lnTo>
                    <a:lnTo>
                      <a:pt x="552" y="1180"/>
                    </a:lnTo>
                    <a:lnTo>
                      <a:pt x="576" y="1178"/>
                    </a:lnTo>
                    <a:lnTo>
                      <a:pt x="599" y="1178"/>
                    </a:lnTo>
                    <a:lnTo>
                      <a:pt x="599" y="1178"/>
                    </a:lnTo>
                    <a:lnTo>
                      <a:pt x="612" y="1178"/>
                    </a:lnTo>
                    <a:lnTo>
                      <a:pt x="612" y="1178"/>
                    </a:lnTo>
                    <a:lnTo>
                      <a:pt x="691" y="1179"/>
                    </a:lnTo>
                    <a:lnTo>
                      <a:pt x="784" y="1180"/>
                    </a:lnTo>
                    <a:lnTo>
                      <a:pt x="784" y="1180"/>
                    </a:lnTo>
                    <a:lnTo>
                      <a:pt x="873" y="1179"/>
                    </a:lnTo>
                    <a:lnTo>
                      <a:pt x="880" y="1179"/>
                    </a:lnTo>
                    <a:lnTo>
                      <a:pt x="880" y="1179"/>
                    </a:lnTo>
                    <a:lnTo>
                      <a:pt x="976" y="1179"/>
                    </a:lnTo>
                    <a:lnTo>
                      <a:pt x="976" y="1179"/>
                    </a:lnTo>
                    <a:lnTo>
                      <a:pt x="1009" y="1179"/>
                    </a:lnTo>
                    <a:lnTo>
                      <a:pt x="1011" y="1179"/>
                    </a:lnTo>
                    <a:lnTo>
                      <a:pt x="1011" y="1179"/>
                    </a:lnTo>
                    <a:lnTo>
                      <a:pt x="1041" y="1179"/>
                    </a:lnTo>
                    <a:lnTo>
                      <a:pt x="1041" y="1179"/>
                    </a:lnTo>
                    <a:lnTo>
                      <a:pt x="1084" y="1180"/>
                    </a:lnTo>
                    <a:lnTo>
                      <a:pt x="1107" y="1181"/>
                    </a:lnTo>
                    <a:lnTo>
                      <a:pt x="1130" y="1184"/>
                    </a:lnTo>
                    <a:lnTo>
                      <a:pt x="1130" y="1184"/>
                    </a:lnTo>
                    <a:lnTo>
                      <a:pt x="1159" y="1187"/>
                    </a:lnTo>
                    <a:lnTo>
                      <a:pt x="1174" y="1188"/>
                    </a:lnTo>
                    <a:lnTo>
                      <a:pt x="1189" y="1188"/>
                    </a:lnTo>
                    <a:lnTo>
                      <a:pt x="1189" y="1188"/>
                    </a:lnTo>
                    <a:lnTo>
                      <a:pt x="1208" y="1188"/>
                    </a:lnTo>
                    <a:lnTo>
                      <a:pt x="1208" y="1188"/>
                    </a:lnTo>
                    <a:lnTo>
                      <a:pt x="1210" y="1188"/>
                    </a:lnTo>
                    <a:lnTo>
                      <a:pt x="1210" y="1188"/>
                    </a:lnTo>
                    <a:lnTo>
                      <a:pt x="1219" y="1188"/>
                    </a:lnTo>
                    <a:lnTo>
                      <a:pt x="1219" y="1188"/>
                    </a:lnTo>
                    <a:lnTo>
                      <a:pt x="1237" y="1189"/>
                    </a:lnTo>
                    <a:lnTo>
                      <a:pt x="1237" y="1189"/>
                    </a:lnTo>
                    <a:lnTo>
                      <a:pt x="1248" y="1188"/>
                    </a:lnTo>
                    <a:lnTo>
                      <a:pt x="1255" y="1187"/>
                    </a:lnTo>
                    <a:lnTo>
                      <a:pt x="1260" y="1185"/>
                    </a:lnTo>
                    <a:lnTo>
                      <a:pt x="1262" y="1183"/>
                    </a:lnTo>
                    <a:lnTo>
                      <a:pt x="1262" y="1183"/>
                    </a:lnTo>
                    <a:lnTo>
                      <a:pt x="1265" y="1178"/>
                    </a:lnTo>
                    <a:lnTo>
                      <a:pt x="1268" y="1176"/>
                    </a:lnTo>
                    <a:lnTo>
                      <a:pt x="1272" y="1174"/>
                    </a:lnTo>
                    <a:lnTo>
                      <a:pt x="1276" y="1173"/>
                    </a:lnTo>
                    <a:lnTo>
                      <a:pt x="1276" y="1173"/>
                    </a:lnTo>
                    <a:lnTo>
                      <a:pt x="1281" y="1174"/>
                    </a:lnTo>
                    <a:lnTo>
                      <a:pt x="1287" y="1176"/>
                    </a:lnTo>
                    <a:lnTo>
                      <a:pt x="1291" y="1179"/>
                    </a:lnTo>
                    <a:lnTo>
                      <a:pt x="1294" y="1184"/>
                    </a:lnTo>
                    <a:lnTo>
                      <a:pt x="1294" y="1184"/>
                    </a:lnTo>
                    <a:lnTo>
                      <a:pt x="1295" y="1188"/>
                    </a:lnTo>
                    <a:lnTo>
                      <a:pt x="1296" y="1192"/>
                    </a:lnTo>
                    <a:lnTo>
                      <a:pt x="1295" y="1196"/>
                    </a:lnTo>
                    <a:lnTo>
                      <a:pt x="1293" y="1200"/>
                    </a:lnTo>
                    <a:lnTo>
                      <a:pt x="1293" y="1200"/>
                    </a:lnTo>
                    <a:lnTo>
                      <a:pt x="1290" y="1204"/>
                    </a:lnTo>
                    <a:lnTo>
                      <a:pt x="1287" y="1208"/>
                    </a:lnTo>
                    <a:lnTo>
                      <a:pt x="1279" y="1215"/>
                    </a:lnTo>
                    <a:lnTo>
                      <a:pt x="1270" y="1219"/>
                    </a:lnTo>
                    <a:lnTo>
                      <a:pt x="1261" y="1223"/>
                    </a:lnTo>
                    <a:lnTo>
                      <a:pt x="1251" y="1225"/>
                    </a:lnTo>
                    <a:lnTo>
                      <a:pt x="1241" y="1226"/>
                    </a:lnTo>
                    <a:lnTo>
                      <a:pt x="1221" y="1227"/>
                    </a:lnTo>
                    <a:lnTo>
                      <a:pt x="1221" y="1227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1" name="Freeform 1010"/>
              <p:cNvSpPr/>
              <p:nvPr/>
            </p:nvSpPr>
            <p:spPr bwMode="auto">
              <a:xfrm>
                <a:off x="4127500" y="2363788"/>
                <a:ext cx="822325" cy="422275"/>
              </a:xfrm>
              <a:custGeom>
                <a:cxnLst>
                  <a:cxn ang="0">
                    <a:pos x="1224" y="794"/>
                  </a:cxn>
                  <a:cxn ang="0">
                    <a:pos x="1217" y="774"/>
                  </a:cxn>
                  <a:cxn ang="0">
                    <a:pos x="1226" y="760"/>
                  </a:cxn>
                  <a:cxn ang="0">
                    <a:pos x="1240" y="724"/>
                  </a:cxn>
                  <a:cxn ang="0">
                    <a:pos x="1256" y="649"/>
                  </a:cxn>
                  <a:cxn ang="0">
                    <a:pos x="1286" y="584"/>
                  </a:cxn>
                  <a:cxn ang="0">
                    <a:pos x="1313" y="525"/>
                  </a:cxn>
                  <a:cxn ang="0">
                    <a:pos x="1351" y="435"/>
                  </a:cxn>
                  <a:cxn ang="0">
                    <a:pos x="1404" y="353"/>
                  </a:cxn>
                  <a:cxn ang="0">
                    <a:pos x="1460" y="252"/>
                  </a:cxn>
                  <a:cxn ang="0">
                    <a:pos x="1509" y="131"/>
                  </a:cxn>
                  <a:cxn ang="0">
                    <a:pos x="1516" y="71"/>
                  </a:cxn>
                  <a:cxn ang="0">
                    <a:pos x="1506" y="49"/>
                  </a:cxn>
                  <a:cxn ang="0">
                    <a:pos x="1465" y="35"/>
                  </a:cxn>
                  <a:cxn ang="0">
                    <a:pos x="1425" y="37"/>
                  </a:cxn>
                  <a:cxn ang="0">
                    <a:pos x="781" y="47"/>
                  </a:cxn>
                  <a:cxn ang="0">
                    <a:pos x="307" y="65"/>
                  </a:cxn>
                  <a:cxn ang="0">
                    <a:pos x="295" y="101"/>
                  </a:cxn>
                  <a:cxn ang="0">
                    <a:pos x="257" y="189"/>
                  </a:cxn>
                  <a:cxn ang="0">
                    <a:pos x="245" y="243"/>
                  </a:cxn>
                  <a:cxn ang="0">
                    <a:pos x="228" y="311"/>
                  </a:cxn>
                  <a:cxn ang="0">
                    <a:pos x="196" y="371"/>
                  </a:cxn>
                  <a:cxn ang="0">
                    <a:pos x="150" y="466"/>
                  </a:cxn>
                  <a:cxn ang="0">
                    <a:pos x="135" y="518"/>
                  </a:cxn>
                  <a:cxn ang="0">
                    <a:pos x="104" y="613"/>
                  </a:cxn>
                  <a:cxn ang="0">
                    <a:pos x="74" y="660"/>
                  </a:cxn>
                  <a:cxn ang="0">
                    <a:pos x="52" y="709"/>
                  </a:cxn>
                  <a:cxn ang="0">
                    <a:pos x="36" y="756"/>
                  </a:cxn>
                  <a:cxn ang="0">
                    <a:pos x="32" y="773"/>
                  </a:cxn>
                  <a:cxn ang="0">
                    <a:pos x="17" y="780"/>
                  </a:cxn>
                  <a:cxn ang="0">
                    <a:pos x="4" y="774"/>
                  </a:cxn>
                  <a:cxn ang="0">
                    <a:pos x="0" y="762"/>
                  </a:cxn>
                  <a:cxn ang="0">
                    <a:pos x="13" y="713"/>
                  </a:cxn>
                  <a:cxn ang="0">
                    <a:pos x="42" y="646"/>
                  </a:cxn>
                  <a:cxn ang="0">
                    <a:pos x="79" y="583"/>
                  </a:cxn>
                  <a:cxn ang="0">
                    <a:pos x="98" y="520"/>
                  </a:cxn>
                  <a:cxn ang="0">
                    <a:pos x="128" y="431"/>
                  </a:cxn>
                  <a:cxn ang="0">
                    <a:pos x="164" y="359"/>
                  </a:cxn>
                  <a:cxn ang="0">
                    <a:pos x="198" y="289"/>
                  </a:cxn>
                  <a:cxn ang="0">
                    <a:pos x="212" y="219"/>
                  </a:cxn>
                  <a:cxn ang="0">
                    <a:pos x="237" y="133"/>
                  </a:cxn>
                  <a:cxn ang="0">
                    <a:pos x="265" y="77"/>
                  </a:cxn>
                  <a:cxn ang="0">
                    <a:pos x="276" y="43"/>
                  </a:cxn>
                  <a:cxn ang="0">
                    <a:pos x="303" y="24"/>
                  </a:cxn>
                  <a:cxn ang="0">
                    <a:pos x="375" y="18"/>
                  </a:cxn>
                  <a:cxn ang="0">
                    <a:pos x="411" y="13"/>
                  </a:cxn>
                  <a:cxn ang="0">
                    <a:pos x="479" y="13"/>
                  </a:cxn>
                  <a:cxn ang="0">
                    <a:pos x="668" y="15"/>
                  </a:cxn>
                  <a:cxn ang="0">
                    <a:pos x="1159" y="4"/>
                  </a:cxn>
                  <a:cxn ang="0">
                    <a:pos x="1375" y="1"/>
                  </a:cxn>
                  <a:cxn ang="0">
                    <a:pos x="1481" y="2"/>
                  </a:cxn>
                  <a:cxn ang="0">
                    <a:pos x="1535" y="17"/>
                  </a:cxn>
                  <a:cxn ang="0">
                    <a:pos x="1547" y="34"/>
                  </a:cxn>
                  <a:cxn ang="0">
                    <a:pos x="1550" y="109"/>
                  </a:cxn>
                  <a:cxn ang="0">
                    <a:pos x="1516" y="216"/>
                  </a:cxn>
                  <a:cxn ang="0">
                    <a:pos x="1472" y="303"/>
                  </a:cxn>
                  <a:cxn ang="0">
                    <a:pos x="1406" y="412"/>
                  </a:cxn>
                  <a:cxn ang="0">
                    <a:pos x="1362" y="503"/>
                  </a:cxn>
                  <a:cxn ang="0">
                    <a:pos x="1315" y="608"/>
                  </a:cxn>
                  <a:cxn ang="0">
                    <a:pos x="1277" y="715"/>
                  </a:cxn>
                  <a:cxn ang="0">
                    <a:pos x="1261" y="773"/>
                  </a:cxn>
                  <a:cxn ang="0">
                    <a:pos x="1244" y="796"/>
                  </a:cxn>
                </a:cxnLst>
                <a:rect b="b" l="0" r="r" t="0"/>
                <a:pathLst>
                  <a:path h="798" w="1553">
                    <a:moveTo>
                      <a:pt x="1235" y="798"/>
                    </a:moveTo>
                    <a:lnTo>
                      <a:pt x="1235" y="798"/>
                    </a:lnTo>
                    <a:lnTo>
                      <a:pt x="1229" y="797"/>
                    </a:lnTo>
                    <a:lnTo>
                      <a:pt x="1226" y="796"/>
                    </a:lnTo>
                    <a:lnTo>
                      <a:pt x="1224" y="794"/>
                    </a:lnTo>
                    <a:lnTo>
                      <a:pt x="1220" y="792"/>
                    </a:lnTo>
                    <a:lnTo>
                      <a:pt x="1219" y="789"/>
                    </a:lnTo>
                    <a:lnTo>
                      <a:pt x="1217" y="786"/>
                    </a:lnTo>
                    <a:lnTo>
                      <a:pt x="1217" y="781"/>
                    </a:lnTo>
                    <a:lnTo>
                      <a:pt x="1217" y="774"/>
                    </a:lnTo>
                    <a:lnTo>
                      <a:pt x="1217" y="774"/>
                    </a:lnTo>
                    <a:lnTo>
                      <a:pt x="1218" y="770"/>
                    </a:lnTo>
                    <a:lnTo>
                      <a:pt x="1219" y="766"/>
                    </a:lnTo>
                    <a:lnTo>
                      <a:pt x="1222" y="763"/>
                    </a:lnTo>
                    <a:lnTo>
                      <a:pt x="1226" y="760"/>
                    </a:lnTo>
                    <a:lnTo>
                      <a:pt x="1228" y="759"/>
                    </a:lnTo>
                    <a:lnTo>
                      <a:pt x="1229" y="757"/>
                    </a:lnTo>
                    <a:lnTo>
                      <a:pt x="1229" y="757"/>
                    </a:lnTo>
                    <a:lnTo>
                      <a:pt x="1235" y="741"/>
                    </a:lnTo>
                    <a:lnTo>
                      <a:pt x="1240" y="724"/>
                    </a:lnTo>
                    <a:lnTo>
                      <a:pt x="1244" y="705"/>
                    </a:lnTo>
                    <a:lnTo>
                      <a:pt x="1248" y="686"/>
                    </a:lnTo>
                    <a:lnTo>
                      <a:pt x="1248" y="686"/>
                    </a:lnTo>
                    <a:lnTo>
                      <a:pt x="1251" y="667"/>
                    </a:lnTo>
                    <a:lnTo>
                      <a:pt x="1256" y="649"/>
                    </a:lnTo>
                    <a:lnTo>
                      <a:pt x="1256" y="649"/>
                    </a:lnTo>
                    <a:lnTo>
                      <a:pt x="1262" y="632"/>
                    </a:lnTo>
                    <a:lnTo>
                      <a:pt x="1269" y="616"/>
                    </a:lnTo>
                    <a:lnTo>
                      <a:pt x="1277" y="599"/>
                    </a:lnTo>
                    <a:lnTo>
                      <a:pt x="1286" y="584"/>
                    </a:lnTo>
                    <a:lnTo>
                      <a:pt x="1286" y="584"/>
                    </a:lnTo>
                    <a:lnTo>
                      <a:pt x="1294" y="566"/>
                    </a:lnTo>
                    <a:lnTo>
                      <a:pt x="1302" y="549"/>
                    </a:lnTo>
                    <a:lnTo>
                      <a:pt x="1302" y="549"/>
                    </a:lnTo>
                    <a:lnTo>
                      <a:pt x="1313" y="525"/>
                    </a:lnTo>
                    <a:lnTo>
                      <a:pt x="1323" y="500"/>
                    </a:lnTo>
                    <a:lnTo>
                      <a:pt x="1323" y="500"/>
                    </a:lnTo>
                    <a:lnTo>
                      <a:pt x="1336" y="468"/>
                    </a:lnTo>
                    <a:lnTo>
                      <a:pt x="1351" y="435"/>
                    </a:lnTo>
                    <a:lnTo>
                      <a:pt x="1351" y="435"/>
                    </a:lnTo>
                    <a:lnTo>
                      <a:pt x="1359" y="421"/>
                    </a:lnTo>
                    <a:lnTo>
                      <a:pt x="1368" y="405"/>
                    </a:lnTo>
                    <a:lnTo>
                      <a:pt x="1387" y="377"/>
                    </a:lnTo>
                    <a:lnTo>
                      <a:pt x="1387" y="377"/>
                    </a:lnTo>
                    <a:lnTo>
                      <a:pt x="1404" y="353"/>
                    </a:lnTo>
                    <a:lnTo>
                      <a:pt x="1411" y="340"/>
                    </a:lnTo>
                    <a:lnTo>
                      <a:pt x="1419" y="328"/>
                    </a:lnTo>
                    <a:lnTo>
                      <a:pt x="1430" y="307"/>
                    </a:lnTo>
                    <a:lnTo>
                      <a:pt x="1430" y="307"/>
                    </a:lnTo>
                    <a:lnTo>
                      <a:pt x="1460" y="252"/>
                    </a:lnTo>
                    <a:lnTo>
                      <a:pt x="1474" y="222"/>
                    </a:lnTo>
                    <a:lnTo>
                      <a:pt x="1488" y="192"/>
                    </a:lnTo>
                    <a:lnTo>
                      <a:pt x="1499" y="162"/>
                    </a:lnTo>
                    <a:lnTo>
                      <a:pt x="1504" y="146"/>
                    </a:lnTo>
                    <a:lnTo>
                      <a:pt x="1509" y="131"/>
                    </a:lnTo>
                    <a:lnTo>
                      <a:pt x="1512" y="116"/>
                    </a:lnTo>
                    <a:lnTo>
                      <a:pt x="1514" y="101"/>
                    </a:lnTo>
                    <a:lnTo>
                      <a:pt x="1515" y="85"/>
                    </a:lnTo>
                    <a:lnTo>
                      <a:pt x="1516" y="71"/>
                    </a:lnTo>
                    <a:lnTo>
                      <a:pt x="1516" y="71"/>
                    </a:lnTo>
                    <a:lnTo>
                      <a:pt x="1515" y="65"/>
                    </a:lnTo>
                    <a:lnTo>
                      <a:pt x="1514" y="60"/>
                    </a:lnTo>
                    <a:lnTo>
                      <a:pt x="1512" y="56"/>
                    </a:lnTo>
                    <a:lnTo>
                      <a:pt x="1510" y="52"/>
                    </a:lnTo>
                    <a:lnTo>
                      <a:pt x="1506" y="49"/>
                    </a:lnTo>
                    <a:lnTo>
                      <a:pt x="1503" y="46"/>
                    </a:lnTo>
                    <a:lnTo>
                      <a:pt x="1495" y="42"/>
                    </a:lnTo>
                    <a:lnTo>
                      <a:pt x="1486" y="38"/>
                    </a:lnTo>
                    <a:lnTo>
                      <a:pt x="1475" y="36"/>
                    </a:lnTo>
                    <a:lnTo>
                      <a:pt x="1465" y="35"/>
                    </a:lnTo>
                    <a:lnTo>
                      <a:pt x="1456" y="35"/>
                    </a:lnTo>
                    <a:lnTo>
                      <a:pt x="1456" y="35"/>
                    </a:lnTo>
                    <a:lnTo>
                      <a:pt x="1439" y="36"/>
                    </a:lnTo>
                    <a:lnTo>
                      <a:pt x="1425" y="37"/>
                    </a:lnTo>
                    <a:lnTo>
                      <a:pt x="1425" y="37"/>
                    </a:lnTo>
                    <a:lnTo>
                      <a:pt x="1404" y="37"/>
                    </a:lnTo>
                    <a:lnTo>
                      <a:pt x="1272" y="37"/>
                    </a:lnTo>
                    <a:lnTo>
                      <a:pt x="1272" y="37"/>
                    </a:lnTo>
                    <a:lnTo>
                      <a:pt x="1092" y="41"/>
                    </a:lnTo>
                    <a:lnTo>
                      <a:pt x="781" y="47"/>
                    </a:lnTo>
                    <a:lnTo>
                      <a:pt x="314" y="57"/>
                    </a:lnTo>
                    <a:lnTo>
                      <a:pt x="309" y="57"/>
                    </a:lnTo>
                    <a:lnTo>
                      <a:pt x="308" y="61"/>
                    </a:lnTo>
                    <a:lnTo>
                      <a:pt x="308" y="61"/>
                    </a:lnTo>
                    <a:lnTo>
                      <a:pt x="307" y="65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1" y="83"/>
                    </a:lnTo>
                    <a:lnTo>
                      <a:pt x="295" y="101"/>
                    </a:lnTo>
                    <a:lnTo>
                      <a:pt x="280" y="134"/>
                    </a:lnTo>
                    <a:lnTo>
                      <a:pt x="280" y="134"/>
                    </a:lnTo>
                    <a:lnTo>
                      <a:pt x="272" y="151"/>
                    </a:lnTo>
                    <a:lnTo>
                      <a:pt x="264" y="170"/>
                    </a:lnTo>
                    <a:lnTo>
                      <a:pt x="257" y="189"/>
                    </a:lnTo>
                    <a:lnTo>
                      <a:pt x="251" y="207"/>
                    </a:lnTo>
                    <a:lnTo>
                      <a:pt x="251" y="207"/>
                    </a:lnTo>
                    <a:lnTo>
                      <a:pt x="248" y="225"/>
                    </a:lnTo>
                    <a:lnTo>
                      <a:pt x="245" y="243"/>
                    </a:lnTo>
                    <a:lnTo>
                      <a:pt x="245" y="243"/>
                    </a:lnTo>
                    <a:lnTo>
                      <a:pt x="241" y="272"/>
                    </a:lnTo>
                    <a:lnTo>
                      <a:pt x="238" y="285"/>
                    </a:lnTo>
                    <a:lnTo>
                      <a:pt x="234" y="299"/>
                    </a:lnTo>
                    <a:lnTo>
                      <a:pt x="234" y="299"/>
                    </a:lnTo>
                    <a:lnTo>
                      <a:pt x="228" y="311"/>
                    </a:lnTo>
                    <a:lnTo>
                      <a:pt x="222" y="322"/>
                    </a:lnTo>
                    <a:lnTo>
                      <a:pt x="210" y="345"/>
                    </a:lnTo>
                    <a:lnTo>
                      <a:pt x="210" y="345"/>
                    </a:lnTo>
                    <a:lnTo>
                      <a:pt x="196" y="371"/>
                    </a:lnTo>
                    <a:lnTo>
                      <a:pt x="196" y="371"/>
                    </a:lnTo>
                    <a:lnTo>
                      <a:pt x="182" y="400"/>
                    </a:lnTo>
                    <a:lnTo>
                      <a:pt x="182" y="400"/>
                    </a:lnTo>
                    <a:lnTo>
                      <a:pt x="171" y="422"/>
                    </a:lnTo>
                    <a:lnTo>
                      <a:pt x="159" y="444"/>
                    </a:lnTo>
                    <a:lnTo>
                      <a:pt x="150" y="466"/>
                    </a:lnTo>
                    <a:lnTo>
                      <a:pt x="146" y="477"/>
                    </a:lnTo>
                    <a:lnTo>
                      <a:pt x="143" y="487"/>
                    </a:lnTo>
                    <a:lnTo>
                      <a:pt x="143" y="487"/>
                    </a:lnTo>
                    <a:lnTo>
                      <a:pt x="135" y="518"/>
                    </a:lnTo>
                    <a:lnTo>
                      <a:pt x="135" y="518"/>
                    </a:lnTo>
                    <a:lnTo>
                      <a:pt x="126" y="553"/>
                    </a:lnTo>
                    <a:lnTo>
                      <a:pt x="116" y="588"/>
                    </a:lnTo>
                    <a:lnTo>
                      <a:pt x="116" y="588"/>
                    </a:lnTo>
                    <a:lnTo>
                      <a:pt x="110" y="600"/>
                    </a:lnTo>
                    <a:lnTo>
                      <a:pt x="104" y="613"/>
                    </a:lnTo>
                    <a:lnTo>
                      <a:pt x="97" y="625"/>
                    </a:lnTo>
                    <a:lnTo>
                      <a:pt x="89" y="637"/>
                    </a:lnTo>
                    <a:lnTo>
                      <a:pt x="89" y="637"/>
                    </a:lnTo>
                    <a:lnTo>
                      <a:pt x="81" y="648"/>
                    </a:lnTo>
                    <a:lnTo>
                      <a:pt x="74" y="660"/>
                    </a:lnTo>
                    <a:lnTo>
                      <a:pt x="68" y="673"/>
                    </a:lnTo>
                    <a:lnTo>
                      <a:pt x="62" y="686"/>
                    </a:lnTo>
                    <a:lnTo>
                      <a:pt x="62" y="686"/>
                    </a:lnTo>
                    <a:lnTo>
                      <a:pt x="58" y="697"/>
                    </a:lnTo>
                    <a:lnTo>
                      <a:pt x="52" y="709"/>
                    </a:lnTo>
                    <a:lnTo>
                      <a:pt x="52" y="709"/>
                    </a:lnTo>
                    <a:lnTo>
                      <a:pt x="47" y="723"/>
                    </a:lnTo>
                    <a:lnTo>
                      <a:pt x="41" y="736"/>
                    </a:lnTo>
                    <a:lnTo>
                      <a:pt x="38" y="750"/>
                    </a:lnTo>
                    <a:lnTo>
                      <a:pt x="36" y="756"/>
                    </a:lnTo>
                    <a:lnTo>
                      <a:pt x="36" y="762"/>
                    </a:lnTo>
                    <a:lnTo>
                      <a:pt x="36" y="762"/>
                    </a:lnTo>
                    <a:lnTo>
                      <a:pt x="35" y="766"/>
                    </a:lnTo>
                    <a:lnTo>
                      <a:pt x="34" y="770"/>
                    </a:lnTo>
                    <a:lnTo>
                      <a:pt x="32" y="773"/>
                    </a:lnTo>
                    <a:lnTo>
                      <a:pt x="30" y="775"/>
                    </a:lnTo>
                    <a:lnTo>
                      <a:pt x="26" y="777"/>
                    </a:lnTo>
                    <a:lnTo>
                      <a:pt x="23" y="779"/>
                    </a:lnTo>
                    <a:lnTo>
                      <a:pt x="17" y="780"/>
                    </a:lnTo>
                    <a:lnTo>
                      <a:pt x="17" y="780"/>
                    </a:lnTo>
                    <a:lnTo>
                      <a:pt x="13" y="780"/>
                    </a:lnTo>
                    <a:lnTo>
                      <a:pt x="10" y="779"/>
                    </a:lnTo>
                    <a:lnTo>
                      <a:pt x="7" y="776"/>
                    </a:lnTo>
                    <a:lnTo>
                      <a:pt x="4" y="774"/>
                    </a:lnTo>
                    <a:lnTo>
                      <a:pt x="4" y="774"/>
                    </a:lnTo>
                    <a:lnTo>
                      <a:pt x="2" y="772"/>
                    </a:lnTo>
                    <a:lnTo>
                      <a:pt x="1" y="769"/>
                    </a:lnTo>
                    <a:lnTo>
                      <a:pt x="0" y="766"/>
                    </a:lnTo>
                    <a:lnTo>
                      <a:pt x="0" y="762"/>
                    </a:lnTo>
                    <a:lnTo>
                      <a:pt x="0" y="762"/>
                    </a:lnTo>
                    <a:lnTo>
                      <a:pt x="1" y="750"/>
                    </a:lnTo>
                    <a:lnTo>
                      <a:pt x="4" y="737"/>
                    </a:lnTo>
                    <a:lnTo>
                      <a:pt x="8" y="726"/>
                    </a:lnTo>
                    <a:lnTo>
                      <a:pt x="13" y="713"/>
                    </a:lnTo>
                    <a:lnTo>
                      <a:pt x="13" y="713"/>
                    </a:lnTo>
                    <a:lnTo>
                      <a:pt x="18" y="703"/>
                    </a:lnTo>
                    <a:lnTo>
                      <a:pt x="22" y="690"/>
                    </a:lnTo>
                    <a:lnTo>
                      <a:pt x="22" y="690"/>
                    </a:lnTo>
                    <a:lnTo>
                      <a:pt x="32" y="668"/>
                    </a:lnTo>
                    <a:lnTo>
                      <a:pt x="42" y="646"/>
                    </a:lnTo>
                    <a:lnTo>
                      <a:pt x="54" y="624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4" y="593"/>
                    </a:lnTo>
                    <a:lnTo>
                      <a:pt x="79" y="583"/>
                    </a:lnTo>
                    <a:lnTo>
                      <a:pt x="83" y="573"/>
                    </a:lnTo>
                    <a:lnTo>
                      <a:pt x="87" y="563"/>
                    </a:lnTo>
                    <a:lnTo>
                      <a:pt x="93" y="541"/>
                    </a:lnTo>
                    <a:lnTo>
                      <a:pt x="98" y="520"/>
                    </a:lnTo>
                    <a:lnTo>
                      <a:pt x="98" y="520"/>
                    </a:lnTo>
                    <a:lnTo>
                      <a:pt x="104" y="492"/>
                    </a:lnTo>
                    <a:lnTo>
                      <a:pt x="104" y="492"/>
                    </a:lnTo>
                    <a:lnTo>
                      <a:pt x="110" y="472"/>
                    </a:lnTo>
                    <a:lnTo>
                      <a:pt x="119" y="451"/>
                    </a:lnTo>
                    <a:lnTo>
                      <a:pt x="128" y="431"/>
                    </a:lnTo>
                    <a:lnTo>
                      <a:pt x="137" y="412"/>
                    </a:lnTo>
                    <a:lnTo>
                      <a:pt x="143" y="401"/>
                    </a:lnTo>
                    <a:lnTo>
                      <a:pt x="143" y="401"/>
                    </a:lnTo>
                    <a:lnTo>
                      <a:pt x="153" y="381"/>
                    </a:lnTo>
                    <a:lnTo>
                      <a:pt x="164" y="359"/>
                    </a:lnTo>
                    <a:lnTo>
                      <a:pt x="164" y="359"/>
                    </a:lnTo>
                    <a:lnTo>
                      <a:pt x="183" y="325"/>
                    </a:lnTo>
                    <a:lnTo>
                      <a:pt x="191" y="307"/>
                    </a:lnTo>
                    <a:lnTo>
                      <a:pt x="198" y="289"/>
                    </a:lnTo>
                    <a:lnTo>
                      <a:pt x="198" y="289"/>
                    </a:lnTo>
                    <a:lnTo>
                      <a:pt x="202" y="277"/>
                    </a:lnTo>
                    <a:lnTo>
                      <a:pt x="205" y="264"/>
                    </a:lnTo>
                    <a:lnTo>
                      <a:pt x="209" y="240"/>
                    </a:lnTo>
                    <a:lnTo>
                      <a:pt x="209" y="240"/>
                    </a:lnTo>
                    <a:lnTo>
                      <a:pt x="212" y="219"/>
                    </a:lnTo>
                    <a:lnTo>
                      <a:pt x="216" y="198"/>
                    </a:lnTo>
                    <a:lnTo>
                      <a:pt x="216" y="198"/>
                    </a:lnTo>
                    <a:lnTo>
                      <a:pt x="222" y="176"/>
                    </a:lnTo>
                    <a:lnTo>
                      <a:pt x="230" y="155"/>
                    </a:lnTo>
                    <a:lnTo>
                      <a:pt x="237" y="133"/>
                    </a:lnTo>
                    <a:lnTo>
                      <a:pt x="246" y="113"/>
                    </a:lnTo>
                    <a:lnTo>
                      <a:pt x="246" y="113"/>
                    </a:lnTo>
                    <a:lnTo>
                      <a:pt x="253" y="99"/>
                    </a:lnTo>
                    <a:lnTo>
                      <a:pt x="253" y="99"/>
                    </a:lnTo>
                    <a:lnTo>
                      <a:pt x="265" y="77"/>
                    </a:lnTo>
                    <a:lnTo>
                      <a:pt x="269" y="65"/>
                    </a:lnTo>
                    <a:lnTo>
                      <a:pt x="273" y="54"/>
                    </a:lnTo>
                    <a:lnTo>
                      <a:pt x="273" y="54"/>
                    </a:lnTo>
                    <a:lnTo>
                      <a:pt x="274" y="48"/>
                    </a:lnTo>
                    <a:lnTo>
                      <a:pt x="276" y="43"/>
                    </a:lnTo>
                    <a:lnTo>
                      <a:pt x="278" y="38"/>
                    </a:lnTo>
                    <a:lnTo>
                      <a:pt x="282" y="34"/>
                    </a:lnTo>
                    <a:lnTo>
                      <a:pt x="287" y="31"/>
                    </a:lnTo>
                    <a:lnTo>
                      <a:pt x="292" y="28"/>
                    </a:lnTo>
                    <a:lnTo>
                      <a:pt x="303" y="24"/>
                    </a:lnTo>
                    <a:lnTo>
                      <a:pt x="316" y="22"/>
                    </a:lnTo>
                    <a:lnTo>
                      <a:pt x="329" y="20"/>
                    </a:lnTo>
                    <a:lnTo>
                      <a:pt x="356" y="19"/>
                    </a:lnTo>
                    <a:lnTo>
                      <a:pt x="356" y="19"/>
                    </a:lnTo>
                    <a:lnTo>
                      <a:pt x="375" y="18"/>
                    </a:lnTo>
                    <a:lnTo>
                      <a:pt x="382" y="18"/>
                    </a:lnTo>
                    <a:lnTo>
                      <a:pt x="389" y="16"/>
                    </a:lnTo>
                    <a:lnTo>
                      <a:pt x="389" y="16"/>
                    </a:lnTo>
                    <a:lnTo>
                      <a:pt x="400" y="14"/>
                    </a:lnTo>
                    <a:lnTo>
                      <a:pt x="411" y="13"/>
                    </a:lnTo>
                    <a:lnTo>
                      <a:pt x="423" y="12"/>
                    </a:lnTo>
                    <a:lnTo>
                      <a:pt x="437" y="12"/>
                    </a:lnTo>
                    <a:lnTo>
                      <a:pt x="437" y="12"/>
                    </a:lnTo>
                    <a:lnTo>
                      <a:pt x="459" y="12"/>
                    </a:lnTo>
                    <a:lnTo>
                      <a:pt x="479" y="13"/>
                    </a:lnTo>
                    <a:lnTo>
                      <a:pt x="479" y="13"/>
                    </a:lnTo>
                    <a:lnTo>
                      <a:pt x="500" y="14"/>
                    </a:lnTo>
                    <a:lnTo>
                      <a:pt x="519" y="15"/>
                    </a:lnTo>
                    <a:lnTo>
                      <a:pt x="668" y="15"/>
                    </a:lnTo>
                    <a:lnTo>
                      <a:pt x="668" y="15"/>
                    </a:lnTo>
                    <a:lnTo>
                      <a:pt x="751" y="14"/>
                    </a:lnTo>
                    <a:lnTo>
                      <a:pt x="833" y="13"/>
                    </a:lnTo>
                    <a:lnTo>
                      <a:pt x="997" y="8"/>
                    </a:lnTo>
                    <a:lnTo>
                      <a:pt x="997" y="8"/>
                    </a:lnTo>
                    <a:lnTo>
                      <a:pt x="1159" y="4"/>
                    </a:lnTo>
                    <a:lnTo>
                      <a:pt x="1241" y="2"/>
                    </a:lnTo>
                    <a:lnTo>
                      <a:pt x="1323" y="2"/>
                    </a:lnTo>
                    <a:lnTo>
                      <a:pt x="1323" y="2"/>
                    </a:lnTo>
                    <a:lnTo>
                      <a:pt x="1375" y="1"/>
                    </a:lnTo>
                    <a:lnTo>
                      <a:pt x="1375" y="1"/>
                    </a:lnTo>
                    <a:lnTo>
                      <a:pt x="1427" y="0"/>
                    </a:lnTo>
                    <a:lnTo>
                      <a:pt x="1427" y="0"/>
                    </a:lnTo>
                    <a:lnTo>
                      <a:pt x="1456" y="1"/>
                    </a:lnTo>
                    <a:lnTo>
                      <a:pt x="1481" y="2"/>
                    </a:lnTo>
                    <a:lnTo>
                      <a:pt x="1481" y="2"/>
                    </a:lnTo>
                    <a:lnTo>
                      <a:pt x="1496" y="3"/>
                    </a:lnTo>
                    <a:lnTo>
                      <a:pt x="1506" y="5"/>
                    </a:lnTo>
                    <a:lnTo>
                      <a:pt x="1517" y="7"/>
                    </a:lnTo>
                    <a:lnTo>
                      <a:pt x="1526" y="12"/>
                    </a:lnTo>
                    <a:lnTo>
                      <a:pt x="1535" y="17"/>
                    </a:lnTo>
                    <a:lnTo>
                      <a:pt x="1539" y="21"/>
                    </a:lnTo>
                    <a:lnTo>
                      <a:pt x="1542" y="25"/>
                    </a:lnTo>
                    <a:lnTo>
                      <a:pt x="1545" y="29"/>
                    </a:lnTo>
                    <a:lnTo>
                      <a:pt x="1547" y="34"/>
                    </a:lnTo>
                    <a:lnTo>
                      <a:pt x="1547" y="34"/>
                    </a:lnTo>
                    <a:lnTo>
                      <a:pt x="1550" y="49"/>
                    </a:lnTo>
                    <a:lnTo>
                      <a:pt x="1552" y="63"/>
                    </a:lnTo>
                    <a:lnTo>
                      <a:pt x="1553" y="78"/>
                    </a:lnTo>
                    <a:lnTo>
                      <a:pt x="1552" y="93"/>
                    </a:lnTo>
                    <a:lnTo>
                      <a:pt x="1550" y="109"/>
                    </a:lnTo>
                    <a:lnTo>
                      <a:pt x="1548" y="123"/>
                    </a:lnTo>
                    <a:lnTo>
                      <a:pt x="1544" y="139"/>
                    </a:lnTo>
                    <a:lnTo>
                      <a:pt x="1540" y="155"/>
                    </a:lnTo>
                    <a:lnTo>
                      <a:pt x="1528" y="186"/>
                    </a:lnTo>
                    <a:lnTo>
                      <a:pt x="1516" y="216"/>
                    </a:lnTo>
                    <a:lnTo>
                      <a:pt x="1502" y="244"/>
                    </a:lnTo>
                    <a:lnTo>
                      <a:pt x="1489" y="271"/>
                    </a:lnTo>
                    <a:lnTo>
                      <a:pt x="1486" y="277"/>
                    </a:lnTo>
                    <a:lnTo>
                      <a:pt x="1486" y="277"/>
                    </a:lnTo>
                    <a:lnTo>
                      <a:pt x="1472" y="303"/>
                    </a:lnTo>
                    <a:lnTo>
                      <a:pt x="1457" y="329"/>
                    </a:lnTo>
                    <a:lnTo>
                      <a:pt x="1427" y="378"/>
                    </a:lnTo>
                    <a:lnTo>
                      <a:pt x="1427" y="378"/>
                    </a:lnTo>
                    <a:lnTo>
                      <a:pt x="1406" y="412"/>
                    </a:lnTo>
                    <a:lnTo>
                      <a:pt x="1406" y="412"/>
                    </a:lnTo>
                    <a:lnTo>
                      <a:pt x="1393" y="433"/>
                    </a:lnTo>
                    <a:lnTo>
                      <a:pt x="1382" y="456"/>
                    </a:lnTo>
                    <a:lnTo>
                      <a:pt x="1372" y="479"/>
                    </a:lnTo>
                    <a:lnTo>
                      <a:pt x="1362" y="503"/>
                    </a:lnTo>
                    <a:lnTo>
                      <a:pt x="1362" y="503"/>
                    </a:lnTo>
                    <a:lnTo>
                      <a:pt x="1346" y="540"/>
                    </a:lnTo>
                    <a:lnTo>
                      <a:pt x="1346" y="540"/>
                    </a:lnTo>
                    <a:lnTo>
                      <a:pt x="1327" y="581"/>
                    </a:lnTo>
                    <a:lnTo>
                      <a:pt x="1327" y="581"/>
                    </a:lnTo>
                    <a:lnTo>
                      <a:pt x="1315" y="608"/>
                    </a:lnTo>
                    <a:lnTo>
                      <a:pt x="1302" y="633"/>
                    </a:lnTo>
                    <a:lnTo>
                      <a:pt x="1292" y="660"/>
                    </a:lnTo>
                    <a:lnTo>
                      <a:pt x="1284" y="689"/>
                    </a:lnTo>
                    <a:lnTo>
                      <a:pt x="1284" y="689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2" y="735"/>
                    </a:lnTo>
                    <a:lnTo>
                      <a:pt x="1267" y="755"/>
                    </a:lnTo>
                    <a:lnTo>
                      <a:pt x="1264" y="765"/>
                    </a:lnTo>
                    <a:lnTo>
                      <a:pt x="1261" y="773"/>
                    </a:lnTo>
                    <a:lnTo>
                      <a:pt x="1256" y="783"/>
                    </a:lnTo>
                    <a:lnTo>
                      <a:pt x="1251" y="790"/>
                    </a:lnTo>
                    <a:lnTo>
                      <a:pt x="1251" y="790"/>
                    </a:lnTo>
                    <a:lnTo>
                      <a:pt x="1248" y="794"/>
                    </a:lnTo>
                    <a:lnTo>
                      <a:pt x="1244" y="796"/>
                    </a:lnTo>
                    <a:lnTo>
                      <a:pt x="1240" y="798"/>
                    </a:lnTo>
                    <a:lnTo>
                      <a:pt x="1235" y="798"/>
                    </a:lnTo>
                    <a:lnTo>
                      <a:pt x="1235" y="798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3571875" y="4196080"/>
            <a:ext cx="812800" cy="821055"/>
            <a:chOff x="6052873" y="3443183"/>
            <a:chExt cx="1306195" cy="1319530"/>
          </a:xfrm>
        </p:grpSpPr>
        <p:sp>
          <p:nvSpPr>
            <p:cNvPr id="173" name="椭圆 31"/>
            <p:cNvSpPr/>
            <p:nvPr/>
          </p:nvSpPr>
          <p:spPr>
            <a:xfrm rot="15654318">
              <a:off x="6046205" y="3449850"/>
              <a:ext cx="1319530" cy="1306195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C30F0F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74" name="组合 173"/>
            <p:cNvGrpSpPr/>
            <p:nvPr/>
          </p:nvGrpSpPr>
          <p:grpSpPr>
            <a:xfrm>
              <a:off x="6384118" y="3778610"/>
              <a:ext cx="737002" cy="560287"/>
              <a:chOff x="4095751" y="2149476"/>
              <a:chExt cx="854074" cy="64928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75" name="Freeform 981"/>
              <p:cNvSpPr/>
              <p:nvPr/>
            </p:nvSpPr>
            <p:spPr bwMode="auto">
              <a:xfrm>
                <a:off x="4114801" y="2484438"/>
                <a:ext cx="41275" cy="42863"/>
              </a:xfrm>
              <a:custGeom>
                <a:cxnLst>
                  <a:cxn ang="0">
                    <a:pos x="72" y="1"/>
                  </a:cxn>
                  <a:cxn ang="0">
                    <a:pos x="72" y="1"/>
                  </a:cxn>
                  <a:cxn ang="0">
                    <a:pos x="51" y="17"/>
                  </a:cxn>
                  <a:cxn ang="0">
                    <a:pos x="33" y="34"/>
                  </a:cxn>
                  <a:cxn ang="0">
                    <a:pos x="23" y="45"/>
                  </a:cxn>
                  <a:cxn ang="0">
                    <a:pos x="15" y="54"/>
                  </a:cxn>
                  <a:cxn ang="0">
                    <a:pos x="8" y="64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0" y="78"/>
                  </a:cxn>
                  <a:cxn ang="0">
                    <a:pos x="1" y="79"/>
                  </a:cxn>
                  <a:cxn ang="0">
                    <a:pos x="2" y="81"/>
                  </a:cxn>
                  <a:cxn ang="0">
                    <a:pos x="3" y="82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8" y="82"/>
                  </a:cxn>
                  <a:cxn ang="0">
                    <a:pos x="9" y="80"/>
                  </a:cxn>
                  <a:cxn ang="0">
                    <a:pos x="9" y="80"/>
                  </a:cxn>
                  <a:cxn ang="0">
                    <a:pos x="15" y="70"/>
                  </a:cxn>
                  <a:cxn ang="0">
                    <a:pos x="23" y="60"/>
                  </a:cxn>
                  <a:cxn ang="0">
                    <a:pos x="31" y="51"/>
                  </a:cxn>
                  <a:cxn ang="0">
                    <a:pos x="39" y="42"/>
                  </a:cxn>
                  <a:cxn ang="0">
                    <a:pos x="58" y="25"/>
                  </a:cxn>
                  <a:cxn ang="0">
                    <a:pos x="77" y="9"/>
                  </a:cxn>
                  <a:cxn ang="0">
                    <a:pos x="77" y="9"/>
                  </a:cxn>
                  <a:cxn ang="0">
                    <a:pos x="78" y="7"/>
                  </a:cxn>
                  <a:cxn ang="0">
                    <a:pos x="79" y="6"/>
                  </a:cxn>
                  <a:cxn ang="0">
                    <a:pos x="78" y="2"/>
                  </a:cxn>
                  <a:cxn ang="0">
                    <a:pos x="77" y="1"/>
                  </a:cxn>
                  <a:cxn ang="0">
                    <a:pos x="75" y="0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2" y="1"/>
                  </a:cxn>
                </a:cxnLst>
                <a:rect b="b" l="0" r="r" t="0"/>
                <a:pathLst>
                  <a:path h="83" w="79">
                    <a:moveTo>
                      <a:pt x="72" y="1"/>
                    </a:moveTo>
                    <a:lnTo>
                      <a:pt x="72" y="1"/>
                    </a:lnTo>
                    <a:lnTo>
                      <a:pt x="51" y="17"/>
                    </a:lnTo>
                    <a:lnTo>
                      <a:pt x="33" y="34"/>
                    </a:lnTo>
                    <a:lnTo>
                      <a:pt x="23" y="45"/>
                    </a:lnTo>
                    <a:lnTo>
                      <a:pt x="15" y="54"/>
                    </a:lnTo>
                    <a:lnTo>
                      <a:pt x="8" y="64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1" y="79"/>
                    </a:lnTo>
                    <a:lnTo>
                      <a:pt x="2" y="81"/>
                    </a:lnTo>
                    <a:lnTo>
                      <a:pt x="3" y="82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8" y="82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15" y="70"/>
                    </a:lnTo>
                    <a:lnTo>
                      <a:pt x="23" y="60"/>
                    </a:lnTo>
                    <a:lnTo>
                      <a:pt x="31" y="51"/>
                    </a:lnTo>
                    <a:lnTo>
                      <a:pt x="39" y="42"/>
                    </a:lnTo>
                    <a:lnTo>
                      <a:pt x="58" y="25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7"/>
                    </a:lnTo>
                    <a:lnTo>
                      <a:pt x="79" y="6"/>
                    </a:lnTo>
                    <a:lnTo>
                      <a:pt x="78" y="2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2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6" name="Freeform 982"/>
              <p:cNvSpPr/>
              <p:nvPr/>
            </p:nvSpPr>
            <p:spPr bwMode="auto">
              <a:xfrm>
                <a:off x="4122738" y="2492376"/>
                <a:ext cx="60325" cy="63500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20" y="87"/>
                  </a:cxn>
                  <a:cxn ang="0">
                    <a:pos x="10" y="99"/>
                  </a:cxn>
                  <a:cxn ang="0">
                    <a:pos x="4" y="105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0" y="117"/>
                  </a:cxn>
                  <a:cxn ang="0">
                    <a:pos x="2" y="119"/>
                  </a:cxn>
                  <a:cxn ang="0">
                    <a:pos x="4" y="120"/>
                  </a:cxn>
                  <a:cxn ang="0">
                    <a:pos x="6" y="120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13" y="110"/>
                  </a:cxn>
                  <a:cxn ang="0">
                    <a:pos x="18" y="103"/>
                  </a:cxn>
                  <a:cxn ang="0">
                    <a:pos x="30" y="90"/>
                  </a:cxn>
                  <a:cxn ang="0">
                    <a:pos x="55" y="65"/>
                  </a:cxn>
                  <a:cxn ang="0">
                    <a:pos x="55" y="65"/>
                  </a:cxn>
                  <a:cxn ang="0">
                    <a:pos x="113" y="7"/>
                  </a:cxn>
                  <a:cxn ang="0">
                    <a:pos x="113" y="7"/>
                  </a:cxn>
                  <a:cxn ang="0">
                    <a:pos x="114" y="6"/>
                  </a:cxn>
                  <a:cxn ang="0">
                    <a:pos x="114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1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b="b" l="0" r="r" t="0"/>
                <a:pathLst>
                  <a:path h="120" w="114">
                    <a:moveTo>
                      <a:pt x="106" y="1"/>
                    </a:moveTo>
                    <a:lnTo>
                      <a:pt x="106" y="1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20" y="87"/>
                    </a:lnTo>
                    <a:lnTo>
                      <a:pt x="10" y="99"/>
                    </a:lnTo>
                    <a:lnTo>
                      <a:pt x="4" y="105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2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13" y="110"/>
                    </a:lnTo>
                    <a:lnTo>
                      <a:pt x="18" y="103"/>
                    </a:lnTo>
                    <a:lnTo>
                      <a:pt x="30" y="90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7" name="Freeform 983"/>
              <p:cNvSpPr/>
              <p:nvPr/>
            </p:nvSpPr>
            <p:spPr bwMode="auto">
              <a:xfrm>
                <a:off x="4133851" y="2506663"/>
                <a:ext cx="88900" cy="85725"/>
              </a:xfrm>
              <a:custGeom>
                <a:cxnLst>
                  <a:cxn ang="0">
                    <a:pos x="161" y="1"/>
                  </a:cxn>
                  <a:cxn ang="0">
                    <a:pos x="161" y="1"/>
                  </a:cxn>
                  <a:cxn ang="0">
                    <a:pos x="141" y="21"/>
                  </a:cxn>
                  <a:cxn ang="0">
                    <a:pos x="122" y="41"/>
                  </a:cxn>
                  <a:cxn ang="0">
                    <a:pos x="82" y="79"/>
                  </a:cxn>
                  <a:cxn ang="0">
                    <a:pos x="41" y="118"/>
                  </a:cxn>
                  <a:cxn ang="0">
                    <a:pos x="2" y="156"/>
                  </a:cxn>
                  <a:cxn ang="0">
                    <a:pos x="2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1" y="161"/>
                  </a:cxn>
                  <a:cxn ang="0">
                    <a:pos x="2" y="163"/>
                  </a:cxn>
                  <a:cxn ang="0">
                    <a:pos x="3" y="164"/>
                  </a:cxn>
                  <a:cxn ang="0">
                    <a:pos x="5" y="164"/>
                  </a:cxn>
                  <a:cxn ang="0">
                    <a:pos x="6" y="164"/>
                  </a:cxn>
                  <a:cxn ang="0">
                    <a:pos x="8" y="163"/>
                  </a:cxn>
                  <a:cxn ang="0">
                    <a:pos x="8" y="163"/>
                  </a:cxn>
                  <a:cxn ang="0">
                    <a:pos x="49" y="125"/>
                  </a:cxn>
                  <a:cxn ang="0">
                    <a:pos x="89" y="87"/>
                  </a:cxn>
                  <a:cxn ang="0">
                    <a:pos x="128" y="48"/>
                  </a:cxn>
                  <a:cxn ang="0">
                    <a:pos x="148" y="29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8" y="6"/>
                  </a:cxn>
                  <a:cxn ang="0">
                    <a:pos x="168" y="4"/>
                  </a:cxn>
                  <a:cxn ang="0">
                    <a:pos x="168" y="3"/>
                  </a:cxn>
                  <a:cxn ang="0">
                    <a:pos x="167" y="1"/>
                  </a:cxn>
                  <a:cxn ang="0">
                    <a:pos x="165" y="0"/>
                  </a:cxn>
                  <a:cxn ang="0">
                    <a:pos x="164" y="0"/>
                  </a:cxn>
                  <a:cxn ang="0">
                    <a:pos x="162" y="0"/>
                  </a:cxn>
                  <a:cxn ang="0">
                    <a:pos x="161" y="1"/>
                  </a:cxn>
                  <a:cxn ang="0">
                    <a:pos x="161" y="1"/>
                  </a:cxn>
                </a:cxnLst>
                <a:rect b="b" l="0" r="r" t="0"/>
                <a:pathLst>
                  <a:path h="164" w="168">
                    <a:moveTo>
                      <a:pt x="161" y="1"/>
                    </a:moveTo>
                    <a:lnTo>
                      <a:pt x="161" y="1"/>
                    </a:lnTo>
                    <a:lnTo>
                      <a:pt x="141" y="21"/>
                    </a:lnTo>
                    <a:lnTo>
                      <a:pt x="122" y="41"/>
                    </a:lnTo>
                    <a:lnTo>
                      <a:pt x="82" y="79"/>
                    </a:lnTo>
                    <a:lnTo>
                      <a:pt x="41" y="118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1" y="161"/>
                    </a:lnTo>
                    <a:lnTo>
                      <a:pt x="2" y="163"/>
                    </a:lnTo>
                    <a:lnTo>
                      <a:pt x="3" y="164"/>
                    </a:lnTo>
                    <a:lnTo>
                      <a:pt x="5" y="164"/>
                    </a:lnTo>
                    <a:lnTo>
                      <a:pt x="6" y="164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49" y="125"/>
                    </a:lnTo>
                    <a:lnTo>
                      <a:pt x="89" y="87"/>
                    </a:lnTo>
                    <a:lnTo>
                      <a:pt x="128" y="48"/>
                    </a:lnTo>
                    <a:lnTo>
                      <a:pt x="148" y="29"/>
                    </a:lnTo>
                    <a:lnTo>
                      <a:pt x="167" y="8"/>
                    </a:lnTo>
                    <a:lnTo>
                      <a:pt x="167" y="8"/>
                    </a:lnTo>
                    <a:lnTo>
                      <a:pt x="168" y="6"/>
                    </a:lnTo>
                    <a:lnTo>
                      <a:pt x="168" y="4"/>
                    </a:lnTo>
                    <a:lnTo>
                      <a:pt x="168" y="3"/>
                    </a:lnTo>
                    <a:lnTo>
                      <a:pt x="167" y="1"/>
                    </a:lnTo>
                    <a:lnTo>
                      <a:pt x="165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8" name="Freeform 984"/>
              <p:cNvSpPr/>
              <p:nvPr/>
            </p:nvSpPr>
            <p:spPr bwMode="auto">
              <a:xfrm>
                <a:off x="4135438" y="2541588"/>
                <a:ext cx="88900" cy="87313"/>
              </a:xfrm>
              <a:custGeom>
                <a:cxnLst>
                  <a:cxn ang="0">
                    <a:pos x="162" y="1"/>
                  </a:cxn>
                  <a:cxn ang="0">
                    <a:pos x="162" y="1"/>
                  </a:cxn>
                  <a:cxn ang="0">
                    <a:pos x="150" y="9"/>
                  </a:cxn>
                  <a:cxn ang="0">
                    <a:pos x="140" y="19"/>
                  </a:cxn>
                  <a:cxn ang="0">
                    <a:pos x="119" y="37"/>
                  </a:cxn>
                  <a:cxn ang="0">
                    <a:pos x="81" y="78"/>
                  </a:cxn>
                  <a:cxn ang="0">
                    <a:pos x="81" y="78"/>
                  </a:cxn>
                  <a:cxn ang="0">
                    <a:pos x="71" y="88"/>
                  </a:cxn>
                  <a:cxn ang="0">
                    <a:pos x="58" y="97"/>
                  </a:cxn>
                  <a:cxn ang="0">
                    <a:pos x="47" y="107"/>
                  </a:cxn>
                  <a:cxn ang="0">
                    <a:pos x="35" y="116"/>
                  </a:cxn>
                  <a:cxn ang="0">
                    <a:pos x="35" y="116"/>
                  </a:cxn>
                  <a:cxn ang="0">
                    <a:pos x="26" y="126"/>
                  </a:cxn>
                  <a:cxn ang="0">
                    <a:pos x="17" y="136"/>
                  </a:cxn>
                  <a:cxn ang="0">
                    <a:pos x="8" y="147"/>
                  </a:cxn>
                  <a:cxn ang="0">
                    <a:pos x="1" y="158"/>
                  </a:cxn>
                  <a:cxn ang="0">
                    <a:pos x="1" y="158"/>
                  </a:cxn>
                  <a:cxn ang="0">
                    <a:pos x="0" y="160"/>
                  </a:cxn>
                  <a:cxn ang="0">
                    <a:pos x="0" y="162"/>
                  </a:cxn>
                  <a:cxn ang="0">
                    <a:pos x="1" y="163"/>
                  </a:cxn>
                  <a:cxn ang="0">
                    <a:pos x="2" y="165"/>
                  </a:cxn>
                  <a:cxn ang="0">
                    <a:pos x="4" y="165"/>
                  </a:cxn>
                  <a:cxn ang="0">
                    <a:pos x="6" y="165"/>
                  </a:cxn>
                  <a:cxn ang="0">
                    <a:pos x="7" y="165"/>
                  </a:cxn>
                  <a:cxn ang="0">
                    <a:pos x="9" y="163"/>
                  </a:cxn>
                  <a:cxn ang="0">
                    <a:pos x="9" y="163"/>
                  </a:cxn>
                  <a:cxn ang="0">
                    <a:pos x="17" y="152"/>
                  </a:cxn>
                  <a:cxn ang="0">
                    <a:pos x="25" y="142"/>
                  </a:cxn>
                  <a:cxn ang="0">
                    <a:pos x="33" y="132"/>
                  </a:cxn>
                  <a:cxn ang="0">
                    <a:pos x="43" y="123"/>
                  </a:cxn>
                  <a:cxn ang="0">
                    <a:pos x="62" y="106"/>
                  </a:cxn>
                  <a:cxn ang="0">
                    <a:pos x="82" y="89"/>
                  </a:cxn>
                  <a:cxn ang="0">
                    <a:pos x="82" y="89"/>
                  </a:cxn>
                  <a:cxn ang="0">
                    <a:pos x="92" y="80"/>
                  </a:cxn>
                  <a:cxn ang="0">
                    <a:pos x="103" y="69"/>
                  </a:cxn>
                  <a:cxn ang="0">
                    <a:pos x="120" y="49"/>
                  </a:cxn>
                  <a:cxn ang="0">
                    <a:pos x="120" y="49"/>
                  </a:cxn>
                  <a:cxn ang="0">
                    <a:pos x="132" y="38"/>
                  </a:cxn>
                  <a:cxn ang="0">
                    <a:pos x="142" y="28"/>
                  </a:cxn>
                  <a:cxn ang="0">
                    <a:pos x="166" y="9"/>
                  </a:cxn>
                  <a:cxn ang="0">
                    <a:pos x="166" y="9"/>
                  </a:cxn>
                  <a:cxn ang="0">
                    <a:pos x="168" y="7"/>
                  </a:cxn>
                  <a:cxn ang="0">
                    <a:pos x="168" y="6"/>
                  </a:cxn>
                  <a:cxn ang="0">
                    <a:pos x="167" y="2"/>
                  </a:cxn>
                  <a:cxn ang="0">
                    <a:pos x="166" y="1"/>
                  </a:cxn>
                  <a:cxn ang="0">
                    <a:pos x="165" y="0"/>
                  </a:cxn>
                  <a:cxn ang="0">
                    <a:pos x="163" y="0"/>
                  </a:cxn>
                  <a:cxn ang="0">
                    <a:pos x="162" y="1"/>
                  </a:cxn>
                  <a:cxn ang="0">
                    <a:pos x="162" y="1"/>
                  </a:cxn>
                </a:cxnLst>
                <a:rect b="b" l="0" r="r" t="0"/>
                <a:pathLst>
                  <a:path h="165" w="168">
                    <a:moveTo>
                      <a:pt x="162" y="1"/>
                    </a:moveTo>
                    <a:lnTo>
                      <a:pt x="162" y="1"/>
                    </a:lnTo>
                    <a:lnTo>
                      <a:pt x="150" y="9"/>
                    </a:lnTo>
                    <a:lnTo>
                      <a:pt x="140" y="19"/>
                    </a:lnTo>
                    <a:lnTo>
                      <a:pt x="119" y="37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1" y="88"/>
                    </a:lnTo>
                    <a:lnTo>
                      <a:pt x="58" y="97"/>
                    </a:lnTo>
                    <a:lnTo>
                      <a:pt x="47" y="107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26" y="126"/>
                    </a:lnTo>
                    <a:lnTo>
                      <a:pt x="17" y="136"/>
                    </a:lnTo>
                    <a:lnTo>
                      <a:pt x="8" y="147"/>
                    </a:lnTo>
                    <a:lnTo>
                      <a:pt x="1" y="158"/>
                    </a:lnTo>
                    <a:lnTo>
                      <a:pt x="1" y="158"/>
                    </a:lnTo>
                    <a:lnTo>
                      <a:pt x="0" y="160"/>
                    </a:lnTo>
                    <a:lnTo>
                      <a:pt x="0" y="162"/>
                    </a:lnTo>
                    <a:lnTo>
                      <a:pt x="1" y="163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6" y="165"/>
                    </a:lnTo>
                    <a:lnTo>
                      <a:pt x="7" y="165"/>
                    </a:lnTo>
                    <a:lnTo>
                      <a:pt x="9" y="163"/>
                    </a:lnTo>
                    <a:lnTo>
                      <a:pt x="9" y="163"/>
                    </a:lnTo>
                    <a:lnTo>
                      <a:pt x="17" y="152"/>
                    </a:lnTo>
                    <a:lnTo>
                      <a:pt x="25" y="142"/>
                    </a:lnTo>
                    <a:lnTo>
                      <a:pt x="33" y="132"/>
                    </a:lnTo>
                    <a:lnTo>
                      <a:pt x="43" y="123"/>
                    </a:lnTo>
                    <a:lnTo>
                      <a:pt x="62" y="106"/>
                    </a:lnTo>
                    <a:lnTo>
                      <a:pt x="82" y="89"/>
                    </a:lnTo>
                    <a:lnTo>
                      <a:pt x="82" y="89"/>
                    </a:lnTo>
                    <a:lnTo>
                      <a:pt x="92" y="80"/>
                    </a:lnTo>
                    <a:lnTo>
                      <a:pt x="103" y="6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32" y="38"/>
                    </a:lnTo>
                    <a:lnTo>
                      <a:pt x="142" y="28"/>
                    </a:lnTo>
                    <a:lnTo>
                      <a:pt x="166" y="9"/>
                    </a:lnTo>
                    <a:lnTo>
                      <a:pt x="166" y="9"/>
                    </a:lnTo>
                    <a:lnTo>
                      <a:pt x="168" y="7"/>
                    </a:lnTo>
                    <a:lnTo>
                      <a:pt x="168" y="6"/>
                    </a:lnTo>
                    <a:lnTo>
                      <a:pt x="167" y="2"/>
                    </a:lnTo>
                    <a:lnTo>
                      <a:pt x="166" y="1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1"/>
                    </a:lnTo>
                    <a:lnTo>
                      <a:pt x="162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9" name="Freeform 985"/>
              <p:cNvSpPr/>
              <p:nvPr/>
            </p:nvSpPr>
            <p:spPr bwMode="auto">
              <a:xfrm>
                <a:off x="4129088" y="2597151"/>
                <a:ext cx="71438" cy="68263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108" y="14"/>
                  </a:cxn>
                  <a:cxn ang="0">
                    <a:pos x="94" y="29"/>
                  </a:cxn>
                  <a:cxn ang="0">
                    <a:pos x="65" y="60"/>
                  </a:cxn>
                  <a:cxn ang="0">
                    <a:pos x="65" y="60"/>
                  </a:cxn>
                  <a:cxn ang="0">
                    <a:pos x="49" y="75"/>
                  </a:cxn>
                  <a:cxn ang="0">
                    <a:pos x="34" y="91"/>
                  </a:cxn>
                  <a:cxn ang="0">
                    <a:pos x="1" y="121"/>
                  </a:cxn>
                  <a:cxn ang="0">
                    <a:pos x="1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0" y="126"/>
                  </a:cxn>
                  <a:cxn ang="0">
                    <a:pos x="1" y="127"/>
                  </a:cxn>
                  <a:cxn ang="0">
                    <a:pos x="3" y="128"/>
                  </a:cxn>
                  <a:cxn ang="0">
                    <a:pos x="4" y="129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8" y="127"/>
                  </a:cxn>
                  <a:cxn ang="0">
                    <a:pos x="38" y="100"/>
                  </a:cxn>
                  <a:cxn ang="0">
                    <a:pos x="67" y="71"/>
                  </a:cxn>
                  <a:cxn ang="0">
                    <a:pos x="67" y="71"/>
                  </a:cxn>
                  <a:cxn ang="0">
                    <a:pos x="98" y="38"/>
                  </a:cxn>
                  <a:cxn ang="0">
                    <a:pos x="115" y="22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2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7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9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108" y="14"/>
                    </a:lnTo>
                    <a:lnTo>
                      <a:pt x="94" y="29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49" y="75"/>
                    </a:lnTo>
                    <a:lnTo>
                      <a:pt x="34" y="91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0" y="126"/>
                    </a:lnTo>
                    <a:lnTo>
                      <a:pt x="1" y="127"/>
                    </a:lnTo>
                    <a:lnTo>
                      <a:pt x="3" y="128"/>
                    </a:lnTo>
                    <a:lnTo>
                      <a:pt x="4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38" y="100"/>
                    </a:lnTo>
                    <a:lnTo>
                      <a:pt x="67" y="71"/>
                    </a:lnTo>
                    <a:lnTo>
                      <a:pt x="67" y="71"/>
                    </a:lnTo>
                    <a:lnTo>
                      <a:pt x="98" y="38"/>
                    </a:lnTo>
                    <a:lnTo>
                      <a:pt x="115" y="22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0" name="Freeform 986"/>
              <p:cNvSpPr/>
              <p:nvPr/>
            </p:nvSpPr>
            <p:spPr bwMode="auto">
              <a:xfrm>
                <a:off x="4129088" y="2630488"/>
                <a:ext cx="71438" cy="66675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92" y="28"/>
                  </a:cxn>
                  <a:cxn ang="0">
                    <a:pos x="59" y="57"/>
                  </a:cxn>
                  <a:cxn ang="0">
                    <a:pos x="43" y="71"/>
                  </a:cxn>
                  <a:cxn ang="0">
                    <a:pos x="29" y="86"/>
                  </a:cxn>
                  <a:cxn ang="0">
                    <a:pos x="14" y="103"/>
                  </a:cxn>
                  <a:cxn ang="0">
                    <a:pos x="1" y="119"/>
                  </a:cxn>
                  <a:cxn ang="0">
                    <a:pos x="1" y="119"/>
                  </a:cxn>
                  <a:cxn ang="0">
                    <a:pos x="0" y="121"/>
                  </a:cxn>
                  <a:cxn ang="0">
                    <a:pos x="0" y="122"/>
                  </a:cxn>
                  <a:cxn ang="0">
                    <a:pos x="1" y="124"/>
                  </a:cxn>
                  <a:cxn ang="0">
                    <a:pos x="2" y="125"/>
                  </a:cxn>
                  <a:cxn ang="0">
                    <a:pos x="5" y="125"/>
                  </a:cxn>
                  <a:cxn ang="0">
                    <a:pos x="7" y="125"/>
                  </a:cxn>
                  <a:cxn ang="0">
                    <a:pos x="9" y="124"/>
                  </a:cxn>
                  <a:cxn ang="0">
                    <a:pos x="9" y="124"/>
                  </a:cxn>
                  <a:cxn ang="0">
                    <a:pos x="21" y="108"/>
                  </a:cxn>
                  <a:cxn ang="0">
                    <a:pos x="36" y="92"/>
                  </a:cxn>
                  <a:cxn ang="0">
                    <a:pos x="51" y="77"/>
                  </a:cxn>
                  <a:cxn ang="0">
                    <a:pos x="67" y="62"/>
                  </a:cxn>
                  <a:cxn ang="0">
                    <a:pos x="99" y="34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3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6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5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92" y="28"/>
                    </a:lnTo>
                    <a:lnTo>
                      <a:pt x="59" y="57"/>
                    </a:lnTo>
                    <a:lnTo>
                      <a:pt x="43" y="71"/>
                    </a:lnTo>
                    <a:lnTo>
                      <a:pt x="29" y="86"/>
                    </a:lnTo>
                    <a:lnTo>
                      <a:pt x="14" y="103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1"/>
                    </a:lnTo>
                    <a:lnTo>
                      <a:pt x="0" y="122"/>
                    </a:lnTo>
                    <a:lnTo>
                      <a:pt x="1" y="124"/>
                    </a:lnTo>
                    <a:lnTo>
                      <a:pt x="2" y="125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21" y="108"/>
                    </a:lnTo>
                    <a:lnTo>
                      <a:pt x="36" y="92"/>
                    </a:lnTo>
                    <a:lnTo>
                      <a:pt x="51" y="77"/>
                    </a:lnTo>
                    <a:lnTo>
                      <a:pt x="67" y="62"/>
                    </a:lnTo>
                    <a:lnTo>
                      <a:pt x="99" y="34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1" name="Freeform 987"/>
              <p:cNvSpPr/>
              <p:nvPr/>
            </p:nvSpPr>
            <p:spPr bwMode="auto">
              <a:xfrm>
                <a:off x="4127501" y="2670176"/>
                <a:ext cx="55563" cy="55563"/>
              </a:xfrm>
              <a:custGeom>
                <a:cxnLst>
                  <a:cxn ang="0">
                    <a:pos x="97" y="1"/>
                  </a:cxn>
                  <a:cxn ang="0">
                    <a:pos x="97" y="1"/>
                  </a:cxn>
                  <a:cxn ang="0">
                    <a:pos x="82" y="10"/>
                  </a:cxn>
                  <a:cxn ang="0">
                    <a:pos x="69" y="20"/>
                  </a:cxn>
                  <a:cxn ang="0">
                    <a:pos x="55" y="32"/>
                  </a:cxn>
                  <a:cxn ang="0">
                    <a:pos x="43" y="43"/>
                  </a:cxn>
                  <a:cxn ang="0">
                    <a:pos x="32" y="56"/>
                  </a:cxn>
                  <a:cxn ang="0">
                    <a:pos x="20" y="69"/>
                  </a:cxn>
                  <a:cxn ang="0">
                    <a:pos x="10" y="8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7" y="88"/>
                  </a:cxn>
                  <a:cxn ang="0">
                    <a:pos x="27" y="75"/>
                  </a:cxn>
                  <a:cxn ang="0">
                    <a:pos x="39" y="62"/>
                  </a:cxn>
                  <a:cxn ang="0">
                    <a:pos x="50" y="50"/>
                  </a:cxn>
                  <a:cxn ang="0">
                    <a:pos x="62" y="38"/>
                  </a:cxn>
                  <a:cxn ang="0">
                    <a:pos x="75" y="28"/>
                  </a:cxn>
                  <a:cxn ang="0">
                    <a:pos x="88" y="17"/>
                  </a:cxn>
                  <a:cxn ang="0">
                    <a:pos x="102" y="8"/>
                  </a:cxn>
                  <a:cxn ang="0">
                    <a:pos x="102" y="8"/>
                  </a:cxn>
                  <a:cxn ang="0">
                    <a:pos x="103" y="7"/>
                  </a:cxn>
                  <a:cxn ang="0">
                    <a:pos x="104" y="5"/>
                  </a:cxn>
                  <a:cxn ang="0">
                    <a:pos x="104" y="4"/>
                  </a:cxn>
                  <a:cxn ang="0">
                    <a:pos x="103" y="2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1"/>
                  </a:cxn>
                  <a:cxn ang="0">
                    <a:pos x="97" y="1"/>
                  </a:cxn>
                </a:cxnLst>
                <a:rect b="b" l="0" r="r" t="0"/>
                <a:pathLst>
                  <a:path h="104" w="104">
                    <a:moveTo>
                      <a:pt x="97" y="1"/>
                    </a:moveTo>
                    <a:lnTo>
                      <a:pt x="97" y="1"/>
                    </a:lnTo>
                    <a:lnTo>
                      <a:pt x="82" y="10"/>
                    </a:lnTo>
                    <a:lnTo>
                      <a:pt x="69" y="20"/>
                    </a:lnTo>
                    <a:lnTo>
                      <a:pt x="55" y="32"/>
                    </a:lnTo>
                    <a:lnTo>
                      <a:pt x="43" y="43"/>
                    </a:lnTo>
                    <a:lnTo>
                      <a:pt x="32" y="56"/>
                    </a:lnTo>
                    <a:lnTo>
                      <a:pt x="20" y="69"/>
                    </a:lnTo>
                    <a:lnTo>
                      <a:pt x="10" y="8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7" y="88"/>
                    </a:lnTo>
                    <a:lnTo>
                      <a:pt x="27" y="75"/>
                    </a:lnTo>
                    <a:lnTo>
                      <a:pt x="39" y="62"/>
                    </a:lnTo>
                    <a:lnTo>
                      <a:pt x="50" y="50"/>
                    </a:lnTo>
                    <a:lnTo>
                      <a:pt x="62" y="38"/>
                    </a:lnTo>
                    <a:lnTo>
                      <a:pt x="75" y="28"/>
                    </a:lnTo>
                    <a:lnTo>
                      <a:pt x="88" y="1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7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3" y="2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1"/>
                    </a:lnTo>
                    <a:lnTo>
                      <a:pt x="97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2" name="Freeform 988"/>
              <p:cNvSpPr/>
              <p:nvPr/>
            </p:nvSpPr>
            <p:spPr bwMode="auto">
              <a:xfrm>
                <a:off x="4213226" y="2727326"/>
                <a:ext cx="26988" cy="46038"/>
              </a:xfrm>
              <a:custGeom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37" y="14"/>
                  </a:cxn>
                  <a:cxn ang="0">
                    <a:pos x="32" y="24"/>
                  </a:cxn>
                  <a:cxn ang="0">
                    <a:pos x="21" y="43"/>
                  </a:cxn>
                  <a:cxn ang="0">
                    <a:pos x="10" y="63"/>
                  </a:cxn>
                  <a:cxn ang="0">
                    <a:pos x="4" y="7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3" y="88"/>
                  </a:cxn>
                  <a:cxn ang="0">
                    <a:pos x="5" y="88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10" y="85"/>
                  </a:cxn>
                  <a:cxn ang="0">
                    <a:pos x="10" y="85"/>
                  </a:cxn>
                  <a:cxn ang="0">
                    <a:pos x="14" y="75"/>
                  </a:cxn>
                  <a:cxn ang="0">
                    <a:pos x="19" y="65"/>
                  </a:cxn>
                  <a:cxn ang="0">
                    <a:pos x="30" y="46"/>
                  </a:cxn>
                  <a:cxn ang="0">
                    <a:pos x="42" y="26"/>
                  </a:cxn>
                  <a:cxn ang="0">
                    <a:pos x="47" y="17"/>
                  </a:cxn>
                  <a:cxn ang="0">
                    <a:pos x="51" y="7"/>
                  </a:cxn>
                  <a:cxn ang="0">
                    <a:pos x="51" y="7"/>
                  </a:cxn>
                  <a:cxn ang="0">
                    <a:pos x="51" y="5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3" y="2"/>
                  </a:cxn>
                  <a:cxn ang="0">
                    <a:pos x="42" y="3"/>
                  </a:cxn>
                  <a:cxn ang="0">
                    <a:pos x="42" y="3"/>
                  </a:cxn>
                </a:cxnLst>
                <a:rect b="b" l="0" r="r" t="0"/>
                <a:pathLst>
                  <a:path h="88" w="51">
                    <a:moveTo>
                      <a:pt x="42" y="3"/>
                    </a:moveTo>
                    <a:lnTo>
                      <a:pt x="42" y="3"/>
                    </a:lnTo>
                    <a:lnTo>
                      <a:pt x="37" y="14"/>
                    </a:lnTo>
                    <a:lnTo>
                      <a:pt x="32" y="24"/>
                    </a:lnTo>
                    <a:lnTo>
                      <a:pt x="21" y="43"/>
                    </a:lnTo>
                    <a:lnTo>
                      <a:pt x="10" y="63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3" y="88"/>
                    </a:lnTo>
                    <a:lnTo>
                      <a:pt x="5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4" y="75"/>
                    </a:lnTo>
                    <a:lnTo>
                      <a:pt x="19" y="65"/>
                    </a:lnTo>
                    <a:lnTo>
                      <a:pt x="30" y="46"/>
                    </a:lnTo>
                    <a:lnTo>
                      <a:pt x="42" y="26"/>
                    </a:lnTo>
                    <a:lnTo>
                      <a:pt x="47" y="1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2"/>
                    </a:lnTo>
                    <a:lnTo>
                      <a:pt x="42" y="3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3" name="Freeform 989"/>
              <p:cNvSpPr/>
              <p:nvPr/>
            </p:nvSpPr>
            <p:spPr bwMode="auto">
              <a:xfrm>
                <a:off x="4268788" y="2722563"/>
                <a:ext cx="44450" cy="61913"/>
              </a:xfrm>
              <a:custGeom>
                <a:cxnLst>
                  <a:cxn ang="0">
                    <a:pos x="74" y="1"/>
                  </a:cxn>
                  <a:cxn ang="0">
                    <a:pos x="74" y="1"/>
                  </a:cxn>
                  <a:cxn ang="0">
                    <a:pos x="51" y="23"/>
                  </a:cxn>
                  <a:cxn ang="0">
                    <a:pos x="40" y="35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1" y="62"/>
                  </a:cxn>
                  <a:cxn ang="0">
                    <a:pos x="13" y="78"/>
                  </a:cxn>
                  <a:cxn ang="0">
                    <a:pos x="6" y="94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2" y="116"/>
                  </a:cxn>
                  <a:cxn ang="0">
                    <a:pos x="3" y="117"/>
                  </a:cxn>
                  <a:cxn ang="0">
                    <a:pos x="5" y="117"/>
                  </a:cxn>
                  <a:cxn ang="0">
                    <a:pos x="7" y="116"/>
                  </a:cxn>
                  <a:cxn ang="0">
                    <a:pos x="8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5" y="96"/>
                  </a:cxn>
                  <a:cxn ang="0">
                    <a:pos x="23" y="79"/>
                  </a:cxn>
                  <a:cxn ang="0">
                    <a:pos x="31" y="62"/>
                  </a:cxn>
                  <a:cxn ang="0">
                    <a:pos x="36" y="55"/>
                  </a:cxn>
                  <a:cxn ang="0">
                    <a:pos x="41" y="48"/>
                  </a:cxn>
                  <a:cxn ang="0">
                    <a:pos x="41" y="48"/>
                  </a:cxn>
                  <a:cxn ang="0">
                    <a:pos x="51" y="37"/>
                  </a:cxn>
                  <a:cxn ang="0">
                    <a:pos x="61" y="27"/>
                  </a:cxn>
                  <a:cxn ang="0">
                    <a:pos x="81" y="8"/>
                  </a:cxn>
                  <a:cxn ang="0">
                    <a:pos x="81" y="8"/>
                  </a:cxn>
                  <a:cxn ang="0">
                    <a:pos x="82" y="6"/>
                  </a:cxn>
                  <a:cxn ang="0">
                    <a:pos x="83" y="4"/>
                  </a:cxn>
                  <a:cxn ang="0">
                    <a:pos x="82" y="3"/>
                  </a:cxn>
                  <a:cxn ang="0">
                    <a:pos x="81" y="1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4" y="1"/>
                  </a:cxn>
                  <a:cxn ang="0">
                    <a:pos x="74" y="1"/>
                  </a:cxn>
                </a:cxnLst>
                <a:rect b="b" l="0" r="r" t="0"/>
                <a:pathLst>
                  <a:path h="117" w="83">
                    <a:moveTo>
                      <a:pt x="74" y="1"/>
                    </a:moveTo>
                    <a:lnTo>
                      <a:pt x="74" y="1"/>
                    </a:lnTo>
                    <a:lnTo>
                      <a:pt x="51" y="23"/>
                    </a:lnTo>
                    <a:lnTo>
                      <a:pt x="40" y="35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1" y="62"/>
                    </a:lnTo>
                    <a:lnTo>
                      <a:pt x="13" y="78"/>
                    </a:lnTo>
                    <a:lnTo>
                      <a:pt x="6" y="94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2" y="116"/>
                    </a:lnTo>
                    <a:lnTo>
                      <a:pt x="3" y="117"/>
                    </a:lnTo>
                    <a:lnTo>
                      <a:pt x="5" y="117"/>
                    </a:lnTo>
                    <a:lnTo>
                      <a:pt x="7" y="116"/>
                    </a:lnTo>
                    <a:lnTo>
                      <a:pt x="8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5" y="96"/>
                    </a:lnTo>
                    <a:lnTo>
                      <a:pt x="23" y="79"/>
                    </a:lnTo>
                    <a:lnTo>
                      <a:pt x="31" y="62"/>
                    </a:lnTo>
                    <a:lnTo>
                      <a:pt x="36" y="55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51" y="37"/>
                    </a:lnTo>
                    <a:lnTo>
                      <a:pt x="61" y="2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2" y="3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4" name="Freeform 990"/>
              <p:cNvSpPr/>
              <p:nvPr/>
            </p:nvSpPr>
            <p:spPr bwMode="auto">
              <a:xfrm>
                <a:off x="4346576" y="2727326"/>
                <a:ext cx="36513" cy="47625"/>
              </a:xfrm>
              <a:custGeom>
                <a:cxnLst>
                  <a:cxn ang="0">
                    <a:pos x="61" y="2"/>
                  </a:cxn>
                  <a:cxn ang="0">
                    <a:pos x="61" y="2"/>
                  </a:cxn>
                  <a:cxn ang="0">
                    <a:pos x="57" y="9"/>
                  </a:cxn>
                  <a:cxn ang="0">
                    <a:pos x="52" y="15"/>
                  </a:cxn>
                  <a:cxn ang="0">
                    <a:pos x="42" y="26"/>
                  </a:cxn>
                  <a:cxn ang="0">
                    <a:pos x="32" y="37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16" y="59"/>
                  </a:cxn>
                  <a:cxn ang="0">
                    <a:pos x="12" y="66"/>
                  </a:cxn>
                  <a:cxn ang="0">
                    <a:pos x="8" y="70"/>
                  </a:cxn>
                  <a:cxn ang="0">
                    <a:pos x="8" y="70"/>
                  </a:cxn>
                  <a:cxn ang="0">
                    <a:pos x="3" y="76"/>
                  </a:cxn>
                  <a:cxn ang="0">
                    <a:pos x="1" y="79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4" y="88"/>
                  </a:cxn>
                  <a:cxn ang="0">
                    <a:pos x="5" y="89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9" y="85"/>
                  </a:cxn>
                  <a:cxn ang="0">
                    <a:pos x="9" y="85"/>
                  </a:cxn>
                  <a:cxn ang="0">
                    <a:pos x="11" y="81"/>
                  </a:cxn>
                  <a:cxn ang="0">
                    <a:pos x="13" y="79"/>
                  </a:cxn>
                  <a:cxn ang="0">
                    <a:pos x="17" y="76"/>
                  </a:cxn>
                  <a:cxn ang="0">
                    <a:pos x="19" y="73"/>
                  </a:cxn>
                  <a:cxn ang="0">
                    <a:pos x="19" y="73"/>
                  </a:cxn>
                  <a:cxn ang="0">
                    <a:pos x="22" y="67"/>
                  </a:cxn>
                  <a:cxn ang="0">
                    <a:pos x="26" y="60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42" y="38"/>
                  </a:cxn>
                  <a:cxn ang="0">
                    <a:pos x="52" y="28"/>
                  </a:cxn>
                  <a:cxn ang="0">
                    <a:pos x="61" y="18"/>
                  </a:cxn>
                  <a:cxn ang="0">
                    <a:pos x="65" y="13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69" y="6"/>
                  </a:cxn>
                  <a:cxn ang="0">
                    <a:pos x="69" y="3"/>
                  </a:cxn>
                  <a:cxn ang="0">
                    <a:pos x="68" y="2"/>
                  </a:cxn>
                  <a:cxn ang="0">
                    <a:pos x="67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2" y="1"/>
                  </a:cxn>
                  <a:cxn ang="0">
                    <a:pos x="61" y="2"/>
                  </a:cxn>
                  <a:cxn ang="0">
                    <a:pos x="61" y="2"/>
                  </a:cxn>
                </a:cxnLst>
                <a:rect b="b" l="0" r="r" t="0"/>
                <a:pathLst>
                  <a:path h="89" w="69">
                    <a:moveTo>
                      <a:pt x="61" y="2"/>
                    </a:moveTo>
                    <a:lnTo>
                      <a:pt x="61" y="2"/>
                    </a:lnTo>
                    <a:lnTo>
                      <a:pt x="57" y="9"/>
                    </a:lnTo>
                    <a:lnTo>
                      <a:pt x="52" y="15"/>
                    </a:lnTo>
                    <a:lnTo>
                      <a:pt x="42" y="26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16" y="59"/>
                    </a:lnTo>
                    <a:lnTo>
                      <a:pt x="12" y="66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3" y="76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4" y="88"/>
                    </a:lnTo>
                    <a:lnTo>
                      <a:pt x="5" y="89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11" y="81"/>
                    </a:lnTo>
                    <a:lnTo>
                      <a:pt x="13" y="79"/>
                    </a:lnTo>
                    <a:lnTo>
                      <a:pt x="17" y="76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22" y="67"/>
                    </a:lnTo>
                    <a:lnTo>
                      <a:pt x="26" y="6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65" y="13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69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1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5" name="Freeform 991"/>
              <p:cNvSpPr/>
              <p:nvPr/>
            </p:nvSpPr>
            <p:spPr bwMode="auto">
              <a:xfrm>
                <a:off x="4402138" y="2727326"/>
                <a:ext cx="28575" cy="49213"/>
              </a:xfrm>
              <a:custGeom>
                <a:cxnLst>
                  <a:cxn ang="0">
                    <a:pos x="44" y="6"/>
                  </a:cxn>
                  <a:cxn ang="0">
                    <a:pos x="44" y="6"/>
                  </a:cxn>
                  <a:cxn ang="0">
                    <a:pos x="43" y="10"/>
                  </a:cxn>
                  <a:cxn ang="0">
                    <a:pos x="42" y="12"/>
                  </a:cxn>
                  <a:cxn ang="0">
                    <a:pos x="41" y="14"/>
                  </a:cxn>
                  <a:cxn ang="0">
                    <a:pos x="40" y="15"/>
                  </a:cxn>
                  <a:cxn ang="0">
                    <a:pos x="37" y="17"/>
                  </a:cxn>
                  <a:cxn ang="0">
                    <a:pos x="36" y="18"/>
                  </a:cxn>
                  <a:cxn ang="0">
                    <a:pos x="35" y="20"/>
                  </a:cxn>
                  <a:cxn ang="0">
                    <a:pos x="35" y="20"/>
                  </a:cxn>
                  <a:cxn ang="0">
                    <a:pos x="31" y="25"/>
                  </a:cxn>
                  <a:cxn ang="0">
                    <a:pos x="27" y="30"/>
                  </a:cxn>
                  <a:cxn ang="0">
                    <a:pos x="22" y="36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4" y="52"/>
                  </a:cxn>
                  <a:cxn ang="0">
                    <a:pos x="10" y="64"/>
                  </a:cxn>
                  <a:cxn ang="0">
                    <a:pos x="6" y="7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7"/>
                  </a:cxn>
                  <a:cxn ang="0">
                    <a:pos x="0" y="88"/>
                  </a:cxn>
                  <a:cxn ang="0">
                    <a:pos x="1" y="91"/>
                  </a:cxn>
                  <a:cxn ang="0">
                    <a:pos x="2" y="92"/>
                  </a:cxn>
                  <a:cxn ang="0">
                    <a:pos x="4" y="92"/>
                  </a:cxn>
                  <a:cxn ang="0">
                    <a:pos x="5" y="92"/>
                  </a:cxn>
                  <a:cxn ang="0">
                    <a:pos x="7" y="92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2" y="83"/>
                  </a:cxn>
                  <a:cxn ang="0">
                    <a:pos x="15" y="77"/>
                  </a:cxn>
                  <a:cxn ang="0">
                    <a:pos x="21" y="63"/>
                  </a:cxn>
                  <a:cxn ang="0">
                    <a:pos x="28" y="49"/>
                  </a:cxn>
                  <a:cxn ang="0">
                    <a:pos x="31" y="43"/>
                  </a:cxn>
                  <a:cxn ang="0">
                    <a:pos x="36" y="37"/>
                  </a:cxn>
                  <a:cxn ang="0">
                    <a:pos x="36" y="37"/>
                  </a:cxn>
                  <a:cxn ang="0">
                    <a:pos x="41" y="29"/>
                  </a:cxn>
                  <a:cxn ang="0">
                    <a:pos x="47" y="22"/>
                  </a:cxn>
                  <a:cxn ang="0">
                    <a:pos x="51" y="14"/>
                  </a:cxn>
                  <a:cxn ang="0">
                    <a:pos x="53" y="1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6"/>
                  </a:cxn>
                  <a:cxn ang="0">
                    <a:pos x="44" y="6"/>
                  </a:cxn>
                </a:cxnLst>
                <a:rect b="b" l="0" r="r" t="0"/>
                <a:pathLst>
                  <a:path h="92" w="54">
                    <a:moveTo>
                      <a:pt x="44" y="6"/>
                    </a:moveTo>
                    <a:lnTo>
                      <a:pt x="44" y="6"/>
                    </a:lnTo>
                    <a:lnTo>
                      <a:pt x="43" y="10"/>
                    </a:lnTo>
                    <a:lnTo>
                      <a:pt x="42" y="12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1" y="25"/>
                    </a:lnTo>
                    <a:lnTo>
                      <a:pt x="27" y="30"/>
                    </a:lnTo>
                    <a:lnTo>
                      <a:pt x="22" y="36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4" y="52"/>
                    </a:lnTo>
                    <a:lnTo>
                      <a:pt x="10" y="64"/>
                    </a:lnTo>
                    <a:lnTo>
                      <a:pt x="6" y="7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1" y="91"/>
                    </a:lnTo>
                    <a:lnTo>
                      <a:pt x="2" y="92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2" y="83"/>
                    </a:lnTo>
                    <a:lnTo>
                      <a:pt x="15" y="77"/>
                    </a:lnTo>
                    <a:lnTo>
                      <a:pt x="21" y="63"/>
                    </a:lnTo>
                    <a:lnTo>
                      <a:pt x="28" y="49"/>
                    </a:lnTo>
                    <a:lnTo>
                      <a:pt x="31" y="43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29"/>
                    </a:lnTo>
                    <a:lnTo>
                      <a:pt x="47" y="22"/>
                    </a:lnTo>
                    <a:lnTo>
                      <a:pt x="51" y="14"/>
                    </a:lnTo>
                    <a:lnTo>
                      <a:pt x="53" y="1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6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6" name="Freeform 992"/>
              <p:cNvSpPr/>
              <p:nvPr/>
            </p:nvSpPr>
            <p:spPr bwMode="auto">
              <a:xfrm>
                <a:off x="4464051" y="2733676"/>
                <a:ext cx="26988" cy="36513"/>
              </a:xfrm>
              <a:custGeom>
                <a:cxnLst>
                  <a:cxn ang="0">
                    <a:pos x="41" y="2"/>
                  </a:cxn>
                  <a:cxn ang="0">
                    <a:pos x="41" y="2"/>
                  </a:cxn>
                  <a:cxn ang="0">
                    <a:pos x="37" y="10"/>
                  </a:cxn>
                  <a:cxn ang="0">
                    <a:pos x="32" y="18"/>
                  </a:cxn>
                  <a:cxn ang="0">
                    <a:pos x="21" y="33"/>
                  </a:cxn>
                  <a:cxn ang="0">
                    <a:pos x="21" y="33"/>
                  </a:cxn>
                  <a:cxn ang="0">
                    <a:pos x="10" y="48"/>
                  </a:cxn>
                  <a:cxn ang="0">
                    <a:pos x="1" y="65"/>
                  </a:cxn>
                  <a:cxn ang="0">
                    <a:pos x="1" y="65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4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8" y="54"/>
                  </a:cxn>
                  <a:cxn ang="0">
                    <a:pos x="29" y="37"/>
                  </a:cxn>
                  <a:cxn ang="0">
                    <a:pos x="29" y="37"/>
                  </a:cxn>
                  <a:cxn ang="0">
                    <a:pos x="40" y="21"/>
                  </a:cxn>
                  <a:cxn ang="0">
                    <a:pos x="46" y="13"/>
                  </a:cxn>
                  <a:cxn ang="0">
                    <a:pos x="51" y="5"/>
                  </a:cxn>
                  <a:cxn ang="0">
                    <a:pos x="51" y="5"/>
                  </a:cxn>
                  <a:cxn ang="0">
                    <a:pos x="51" y="3"/>
                  </a:cxn>
                  <a:cxn ang="0">
                    <a:pos x="51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2" y="1"/>
                  </a:cxn>
                  <a:cxn ang="0">
                    <a:pos x="41" y="2"/>
                  </a:cxn>
                  <a:cxn ang="0">
                    <a:pos x="41" y="2"/>
                  </a:cxn>
                </a:cxnLst>
                <a:rect b="b" l="0" r="r" t="0"/>
                <a:pathLst>
                  <a:path h="71" w="51">
                    <a:moveTo>
                      <a:pt x="41" y="2"/>
                    </a:moveTo>
                    <a:lnTo>
                      <a:pt x="41" y="2"/>
                    </a:lnTo>
                    <a:lnTo>
                      <a:pt x="37" y="10"/>
                    </a:lnTo>
                    <a:lnTo>
                      <a:pt x="32" y="18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0" y="4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8" y="5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40" y="21"/>
                    </a:lnTo>
                    <a:lnTo>
                      <a:pt x="46" y="13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7" name="Freeform 993"/>
              <p:cNvSpPr/>
              <p:nvPr/>
            </p:nvSpPr>
            <p:spPr bwMode="auto">
              <a:xfrm>
                <a:off x="4532313" y="2736851"/>
                <a:ext cx="30163" cy="42863"/>
              </a:xfrm>
              <a:custGeom>
                <a:cxnLst>
                  <a:cxn ang="0">
                    <a:pos x="49" y="3"/>
                  </a:cxn>
                  <a:cxn ang="0">
                    <a:pos x="49" y="3"/>
                  </a:cxn>
                  <a:cxn ang="0">
                    <a:pos x="43" y="13"/>
                  </a:cxn>
                  <a:cxn ang="0">
                    <a:pos x="37" y="24"/>
                  </a:cxn>
                  <a:cxn ang="0">
                    <a:pos x="29" y="34"/>
                  </a:cxn>
                  <a:cxn ang="0">
                    <a:pos x="22" y="43"/>
                  </a:cxn>
                  <a:cxn ang="0">
                    <a:pos x="22" y="43"/>
                  </a:cxn>
                  <a:cxn ang="0">
                    <a:pos x="15" y="50"/>
                  </a:cxn>
                  <a:cxn ang="0">
                    <a:pos x="10" y="57"/>
                  </a:cxn>
                  <a:cxn ang="0">
                    <a:pos x="4" y="65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10" y="76"/>
                  </a:cxn>
                  <a:cxn ang="0">
                    <a:pos x="10" y="76"/>
                  </a:cxn>
                  <a:cxn ang="0">
                    <a:pos x="13" y="70"/>
                  </a:cxn>
                  <a:cxn ang="0">
                    <a:pos x="15" y="65"/>
                  </a:cxn>
                  <a:cxn ang="0">
                    <a:pos x="22" y="56"/>
                  </a:cxn>
                  <a:cxn ang="0">
                    <a:pos x="22" y="56"/>
                  </a:cxn>
                  <a:cxn ang="0">
                    <a:pos x="29" y="50"/>
                  </a:cxn>
                  <a:cxn ang="0">
                    <a:pos x="32" y="46"/>
                  </a:cxn>
                  <a:cxn ang="0">
                    <a:pos x="35" y="43"/>
                  </a:cxn>
                  <a:cxn ang="0">
                    <a:pos x="35" y="43"/>
                  </a:cxn>
                  <a:cxn ang="0">
                    <a:pos x="41" y="33"/>
                  </a:cxn>
                  <a:cxn ang="0">
                    <a:pos x="46" y="25"/>
                  </a:cxn>
                  <a:cxn ang="0">
                    <a:pos x="52" y="17"/>
                  </a:cxn>
                  <a:cxn ang="0">
                    <a:pos x="57" y="7"/>
                  </a:cxn>
                  <a:cxn ang="0">
                    <a:pos x="57" y="7"/>
                  </a:cxn>
                  <a:cxn ang="0">
                    <a:pos x="57" y="5"/>
                  </a:cxn>
                  <a:cxn ang="0">
                    <a:pos x="57" y="4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50" y="1"/>
                  </a:cxn>
                  <a:cxn ang="0">
                    <a:pos x="49" y="3"/>
                  </a:cxn>
                  <a:cxn ang="0">
                    <a:pos x="49" y="3"/>
                  </a:cxn>
                </a:cxnLst>
                <a:rect b="b" l="0" r="r" t="0"/>
                <a:pathLst>
                  <a:path h="80" w="57">
                    <a:moveTo>
                      <a:pt x="49" y="3"/>
                    </a:moveTo>
                    <a:lnTo>
                      <a:pt x="49" y="3"/>
                    </a:lnTo>
                    <a:lnTo>
                      <a:pt x="43" y="13"/>
                    </a:lnTo>
                    <a:lnTo>
                      <a:pt x="37" y="24"/>
                    </a:lnTo>
                    <a:lnTo>
                      <a:pt x="29" y="3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50"/>
                    </a:lnTo>
                    <a:lnTo>
                      <a:pt x="10" y="57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3" y="70"/>
                    </a:lnTo>
                    <a:lnTo>
                      <a:pt x="15" y="65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9" y="50"/>
                    </a:lnTo>
                    <a:lnTo>
                      <a:pt x="32" y="46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41" y="33"/>
                    </a:lnTo>
                    <a:lnTo>
                      <a:pt x="46" y="25"/>
                    </a:lnTo>
                    <a:lnTo>
                      <a:pt x="52" y="1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9" y="3"/>
                    </a:lnTo>
                    <a:lnTo>
                      <a:pt x="49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8" name="Freeform 994"/>
              <p:cNvSpPr/>
              <p:nvPr/>
            </p:nvSpPr>
            <p:spPr bwMode="auto">
              <a:xfrm>
                <a:off x="4589463" y="2735263"/>
                <a:ext cx="22225" cy="34925"/>
              </a:xfrm>
              <a:custGeom>
                <a:cxnLst>
                  <a:cxn ang="0">
                    <a:pos x="33" y="2"/>
                  </a:cxn>
                  <a:cxn ang="0">
                    <a:pos x="33" y="2"/>
                  </a:cxn>
                  <a:cxn ang="0">
                    <a:pos x="24" y="16"/>
                  </a:cxn>
                  <a:cxn ang="0">
                    <a:pos x="16" y="31"/>
                  </a:cxn>
                  <a:cxn ang="0">
                    <a:pos x="7" y="46"/>
                  </a:cxn>
                  <a:cxn ang="0">
                    <a:pos x="1" y="61"/>
                  </a:cxn>
                  <a:cxn ang="0">
                    <a:pos x="1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8" y="65"/>
                  </a:cxn>
                  <a:cxn ang="0">
                    <a:pos x="10" y="63"/>
                  </a:cxn>
                  <a:cxn ang="0">
                    <a:pos x="10" y="63"/>
                  </a:cxn>
                  <a:cxn ang="0">
                    <a:pos x="17" y="49"/>
                  </a:cxn>
                  <a:cxn ang="0">
                    <a:pos x="24" y="34"/>
                  </a:cxn>
                  <a:cxn ang="0">
                    <a:pos x="32" y="21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b="b" l="0" r="r" t="0"/>
                <a:pathLst>
                  <a:path h="66" w="42">
                    <a:moveTo>
                      <a:pt x="33" y="2"/>
                    </a:moveTo>
                    <a:lnTo>
                      <a:pt x="33" y="2"/>
                    </a:lnTo>
                    <a:lnTo>
                      <a:pt x="24" y="16"/>
                    </a:lnTo>
                    <a:lnTo>
                      <a:pt x="16" y="31"/>
                    </a:lnTo>
                    <a:lnTo>
                      <a:pt x="7" y="46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7" y="66"/>
                    </a:lnTo>
                    <a:lnTo>
                      <a:pt x="8" y="65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7" y="49"/>
                    </a:lnTo>
                    <a:lnTo>
                      <a:pt x="24" y="34"/>
                    </a:lnTo>
                    <a:lnTo>
                      <a:pt x="32" y="21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9" name="Freeform 995"/>
              <p:cNvSpPr/>
              <p:nvPr/>
            </p:nvSpPr>
            <p:spPr bwMode="auto">
              <a:xfrm>
                <a:off x="4651376" y="2736851"/>
                <a:ext cx="25400" cy="42863"/>
              </a:xfrm>
              <a:custGeom>
                <a:cxnLst>
                  <a:cxn ang="0">
                    <a:pos x="39" y="4"/>
                  </a:cxn>
                  <a:cxn ang="0">
                    <a:pos x="39" y="4"/>
                  </a:cxn>
                  <a:cxn ang="0">
                    <a:pos x="36" y="13"/>
                  </a:cxn>
                  <a:cxn ang="0">
                    <a:pos x="31" y="22"/>
                  </a:cxn>
                  <a:cxn ang="0">
                    <a:pos x="22" y="39"/>
                  </a:cxn>
                  <a:cxn ang="0">
                    <a:pos x="11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80"/>
                  </a:cxn>
                  <a:cxn ang="0">
                    <a:pos x="5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20" y="60"/>
                  </a:cxn>
                  <a:cxn ang="0">
                    <a:pos x="30" y="43"/>
                  </a:cxn>
                  <a:cxn ang="0">
                    <a:pos x="41" y="25"/>
                  </a:cxn>
                  <a:cxn ang="0">
                    <a:pos x="44" y="16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8" y="4"/>
                  </a:cxn>
                  <a:cxn ang="0">
                    <a:pos x="47" y="3"/>
                  </a:cxn>
                  <a:cxn ang="0">
                    <a:pos x="46" y="1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1"/>
                  </a:cxn>
                  <a:cxn ang="0">
                    <a:pos x="40" y="2"/>
                  </a:cxn>
                  <a:cxn ang="0">
                    <a:pos x="39" y="4"/>
                  </a:cxn>
                  <a:cxn ang="0">
                    <a:pos x="39" y="4"/>
                  </a:cxn>
                </a:cxnLst>
                <a:rect b="b" l="0" r="r" t="0"/>
                <a:pathLst>
                  <a:path h="80" w="48">
                    <a:moveTo>
                      <a:pt x="39" y="4"/>
                    </a:moveTo>
                    <a:lnTo>
                      <a:pt x="39" y="4"/>
                    </a:lnTo>
                    <a:lnTo>
                      <a:pt x="36" y="13"/>
                    </a:lnTo>
                    <a:lnTo>
                      <a:pt x="31" y="22"/>
                    </a:lnTo>
                    <a:lnTo>
                      <a:pt x="22" y="39"/>
                    </a:lnTo>
                    <a:lnTo>
                      <a:pt x="11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80"/>
                    </a:lnTo>
                    <a:lnTo>
                      <a:pt x="5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20" y="60"/>
                    </a:lnTo>
                    <a:lnTo>
                      <a:pt x="30" y="43"/>
                    </a:lnTo>
                    <a:lnTo>
                      <a:pt x="41" y="25"/>
                    </a:lnTo>
                    <a:lnTo>
                      <a:pt x="44" y="1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8" y="4"/>
                    </a:lnTo>
                    <a:lnTo>
                      <a:pt x="47" y="3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0" name="Freeform 996"/>
              <p:cNvSpPr/>
              <p:nvPr/>
            </p:nvSpPr>
            <p:spPr bwMode="auto">
              <a:xfrm>
                <a:off x="4702176" y="2738438"/>
                <a:ext cx="22225" cy="38100"/>
              </a:xfrm>
              <a:custGeom>
                <a:cxnLst>
                  <a:cxn ang="0">
                    <a:pos x="35" y="3"/>
                  </a:cxn>
                  <a:cxn ang="0">
                    <a:pos x="35" y="3"/>
                  </a:cxn>
                  <a:cxn ang="0">
                    <a:pos x="30" y="10"/>
                  </a:cxn>
                  <a:cxn ang="0">
                    <a:pos x="26" y="18"/>
                  </a:cxn>
                  <a:cxn ang="0">
                    <a:pos x="14" y="32"/>
                  </a:cxn>
                  <a:cxn ang="0">
                    <a:pos x="10" y="40"/>
                  </a:cxn>
                  <a:cxn ang="0">
                    <a:pos x="5" y="48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3" y="70"/>
                  </a:cxn>
                  <a:cxn ang="0">
                    <a:pos x="5" y="71"/>
                  </a:cxn>
                  <a:cxn ang="0">
                    <a:pos x="7" y="70"/>
                  </a:cxn>
                  <a:cxn ang="0">
                    <a:pos x="8" y="69"/>
                  </a:cxn>
                  <a:cxn ang="0">
                    <a:pos x="9" y="66"/>
                  </a:cxn>
                  <a:cxn ang="0">
                    <a:pos x="9" y="66"/>
                  </a:cxn>
                  <a:cxn ang="0">
                    <a:pos x="11" y="58"/>
                  </a:cxn>
                  <a:cxn ang="0">
                    <a:pos x="14" y="51"/>
                  </a:cxn>
                  <a:cxn ang="0">
                    <a:pos x="18" y="44"/>
                  </a:cxn>
                  <a:cxn ang="0">
                    <a:pos x="23" y="36"/>
                  </a:cxn>
                  <a:cxn ang="0">
                    <a:pos x="34" y="22"/>
                  </a:cxn>
                  <a:cxn ang="0">
                    <a:pos x="39" y="15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5" y="3"/>
                  </a:cxn>
                  <a:cxn ang="0">
                    <a:pos x="35" y="3"/>
                  </a:cxn>
                </a:cxnLst>
                <a:rect b="b" l="0" r="r" t="0"/>
                <a:pathLst>
                  <a:path h="71" w="43">
                    <a:moveTo>
                      <a:pt x="35" y="3"/>
                    </a:moveTo>
                    <a:lnTo>
                      <a:pt x="35" y="3"/>
                    </a:lnTo>
                    <a:lnTo>
                      <a:pt x="30" y="10"/>
                    </a:lnTo>
                    <a:lnTo>
                      <a:pt x="26" y="18"/>
                    </a:lnTo>
                    <a:lnTo>
                      <a:pt x="14" y="32"/>
                    </a:lnTo>
                    <a:lnTo>
                      <a:pt x="10" y="40"/>
                    </a:lnTo>
                    <a:lnTo>
                      <a:pt x="5" y="48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0"/>
                    </a:lnTo>
                    <a:lnTo>
                      <a:pt x="8" y="69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8" y="44"/>
                    </a:lnTo>
                    <a:lnTo>
                      <a:pt x="23" y="36"/>
                    </a:lnTo>
                    <a:lnTo>
                      <a:pt x="34" y="22"/>
                    </a:lnTo>
                    <a:lnTo>
                      <a:pt x="39" y="1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5" y="3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1" name="Freeform 997"/>
              <p:cNvSpPr/>
              <p:nvPr/>
            </p:nvSpPr>
            <p:spPr bwMode="auto">
              <a:xfrm>
                <a:off x="4735513" y="2746376"/>
                <a:ext cx="25400" cy="30163"/>
              </a:xfrm>
              <a:custGeom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29" y="12"/>
                  </a:cxn>
                  <a:cxn ang="0">
                    <a:pos x="20" y="23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0" y="50"/>
                  </a:cxn>
                  <a:cxn ang="0">
                    <a:pos x="0" y="51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26" y="31"/>
                  </a:cxn>
                  <a:cxn ang="0">
                    <a:pos x="35" y="18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b="b" l="0" r="r" t="0"/>
                <a:pathLst>
                  <a:path h="57" w="48">
                    <a:moveTo>
                      <a:pt x="39" y="1"/>
                    </a:moveTo>
                    <a:lnTo>
                      <a:pt x="39" y="1"/>
                    </a:lnTo>
                    <a:lnTo>
                      <a:pt x="29" y="12"/>
                    </a:lnTo>
                    <a:lnTo>
                      <a:pt x="20" y="2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26" y="31"/>
                    </a:lnTo>
                    <a:lnTo>
                      <a:pt x="35" y="18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2" name="Freeform 998"/>
              <p:cNvSpPr/>
              <p:nvPr/>
            </p:nvSpPr>
            <p:spPr bwMode="auto">
              <a:xfrm>
                <a:off x="4479926" y="2536826"/>
                <a:ext cx="31750" cy="34925"/>
              </a:xfrm>
              <a:custGeom>
                <a:cxnLst>
                  <a:cxn ang="0">
                    <a:pos x="52" y="1"/>
                  </a:cxn>
                  <a:cxn ang="0">
                    <a:pos x="52" y="1"/>
                  </a:cxn>
                  <a:cxn ang="0">
                    <a:pos x="38" y="15"/>
                  </a:cxn>
                  <a:cxn ang="0">
                    <a:pos x="26" y="30"/>
                  </a:cxn>
                  <a:cxn ang="0">
                    <a:pos x="13" y="44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60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7" y="65"/>
                  </a:cxn>
                  <a:cxn ang="0">
                    <a:pos x="21" y="50"/>
                  </a:cxn>
                  <a:cxn ang="0">
                    <a:pos x="33" y="36"/>
                  </a:cxn>
                  <a:cxn ang="0">
                    <a:pos x="46" y="21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59" y="6"/>
                  </a:cxn>
                  <a:cxn ang="0">
                    <a:pos x="60" y="4"/>
                  </a:cxn>
                  <a:cxn ang="0">
                    <a:pos x="59" y="2"/>
                  </a:cxn>
                  <a:cxn ang="0">
                    <a:pos x="58" y="1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52" y="1"/>
                  </a:cxn>
                  <a:cxn ang="0">
                    <a:pos x="52" y="1"/>
                  </a:cxn>
                </a:cxnLst>
                <a:rect b="b" l="0" r="r" t="0"/>
                <a:pathLst>
                  <a:path h="66" w="60">
                    <a:moveTo>
                      <a:pt x="52" y="1"/>
                    </a:moveTo>
                    <a:lnTo>
                      <a:pt x="52" y="1"/>
                    </a:lnTo>
                    <a:lnTo>
                      <a:pt x="38" y="15"/>
                    </a:lnTo>
                    <a:lnTo>
                      <a:pt x="26" y="30"/>
                    </a:lnTo>
                    <a:lnTo>
                      <a:pt x="13" y="4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21" y="50"/>
                    </a:lnTo>
                    <a:lnTo>
                      <a:pt x="33" y="36"/>
                    </a:lnTo>
                    <a:lnTo>
                      <a:pt x="46" y="21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2" y="1"/>
                    </a:lnTo>
                    <a:lnTo>
                      <a:pt x="52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3" name="Freeform 999"/>
              <p:cNvSpPr/>
              <p:nvPr/>
            </p:nvSpPr>
            <p:spPr bwMode="auto">
              <a:xfrm>
                <a:off x="4513263" y="2566988"/>
                <a:ext cx="34925" cy="49213"/>
              </a:xfrm>
              <a:custGeom>
                <a:cxnLst>
                  <a:cxn ang="0">
                    <a:pos x="57" y="3"/>
                  </a:cxn>
                  <a:cxn ang="0">
                    <a:pos x="57" y="3"/>
                  </a:cxn>
                  <a:cxn ang="0">
                    <a:pos x="55" y="8"/>
                  </a:cxn>
                  <a:cxn ang="0">
                    <a:pos x="52" y="13"/>
                  </a:cxn>
                  <a:cxn ang="0">
                    <a:pos x="44" y="23"/>
                  </a:cxn>
                  <a:cxn ang="0">
                    <a:pos x="35" y="31"/>
                  </a:cxn>
                  <a:cxn ang="0">
                    <a:pos x="27" y="39"/>
                  </a:cxn>
                  <a:cxn ang="0">
                    <a:pos x="27" y="39"/>
                  </a:cxn>
                  <a:cxn ang="0">
                    <a:pos x="22" y="44"/>
                  </a:cxn>
                  <a:cxn ang="0">
                    <a:pos x="18" y="49"/>
                  </a:cxn>
                  <a:cxn ang="0">
                    <a:pos x="12" y="61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1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6" y="75"/>
                  </a:cxn>
                  <a:cxn ang="0">
                    <a:pos x="22" y="63"/>
                  </a:cxn>
                  <a:cxn ang="0">
                    <a:pos x="30" y="50"/>
                  </a:cxn>
                  <a:cxn ang="0">
                    <a:pos x="34" y="45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48" y="33"/>
                  </a:cxn>
                  <a:cxn ang="0">
                    <a:pos x="55" y="25"/>
                  </a:cxn>
                  <a:cxn ang="0">
                    <a:pos x="61" y="15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3"/>
                  </a:cxn>
                  <a:cxn ang="0">
                    <a:pos x="57" y="3"/>
                  </a:cxn>
                </a:cxnLst>
                <a:rect b="b" l="0" r="r" t="0"/>
                <a:pathLst>
                  <a:path h="91" w="66">
                    <a:moveTo>
                      <a:pt x="57" y="3"/>
                    </a:moveTo>
                    <a:lnTo>
                      <a:pt x="57" y="3"/>
                    </a:lnTo>
                    <a:lnTo>
                      <a:pt x="55" y="8"/>
                    </a:lnTo>
                    <a:lnTo>
                      <a:pt x="52" y="13"/>
                    </a:lnTo>
                    <a:lnTo>
                      <a:pt x="44" y="23"/>
                    </a:lnTo>
                    <a:lnTo>
                      <a:pt x="35" y="3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2" y="44"/>
                    </a:lnTo>
                    <a:lnTo>
                      <a:pt x="18" y="49"/>
                    </a:lnTo>
                    <a:lnTo>
                      <a:pt x="12" y="6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6" y="75"/>
                    </a:lnTo>
                    <a:lnTo>
                      <a:pt x="22" y="63"/>
                    </a:lnTo>
                    <a:lnTo>
                      <a:pt x="30" y="50"/>
                    </a:lnTo>
                    <a:lnTo>
                      <a:pt x="34" y="45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5"/>
                    </a:lnTo>
                    <a:lnTo>
                      <a:pt x="61" y="15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3"/>
                    </a:lnTo>
                    <a:lnTo>
                      <a:pt x="57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4" name="Freeform 1000"/>
              <p:cNvSpPr/>
              <p:nvPr/>
            </p:nvSpPr>
            <p:spPr bwMode="auto">
              <a:xfrm>
                <a:off x="4645026" y="2497138"/>
                <a:ext cx="34925" cy="55563"/>
              </a:xfrm>
              <a:custGeom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8" y="104"/>
                  </a:cxn>
                  <a:cxn ang="0">
                    <a:pos x="9" y="103"/>
                  </a:cxn>
                  <a:cxn ang="0">
                    <a:pos x="9" y="103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b="b" l="0" r="r" t="0"/>
                <a:pathLst>
                  <a:path h="105" w="67">
                    <a:moveTo>
                      <a:pt x="58" y="2"/>
                    </a:moveTo>
                    <a:lnTo>
                      <a:pt x="58" y="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5" name="Freeform 1001"/>
              <p:cNvSpPr/>
              <p:nvPr/>
            </p:nvSpPr>
            <p:spPr bwMode="auto">
              <a:xfrm>
                <a:off x="4681538" y="2509838"/>
                <a:ext cx="28575" cy="31750"/>
              </a:xfrm>
              <a:custGeom>
                <a:cxnLst>
                  <a:cxn ang="0">
                    <a:pos x="46" y="1"/>
                  </a:cxn>
                  <a:cxn ang="0">
                    <a:pos x="46" y="1"/>
                  </a:cxn>
                  <a:cxn ang="0">
                    <a:pos x="22" y="26"/>
                  </a:cxn>
                  <a:cxn ang="0">
                    <a:pos x="11" y="39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1" y="58"/>
                  </a:cxn>
                  <a:cxn ang="0">
                    <a:pos x="2" y="59"/>
                  </a:cxn>
                  <a:cxn ang="0">
                    <a:pos x="4" y="60"/>
                  </a:cxn>
                  <a:cxn ang="0">
                    <a:pos x="5" y="60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9" y="44"/>
                  </a:cxn>
                  <a:cxn ang="0">
                    <a:pos x="29" y="32"/>
                  </a:cxn>
                  <a:cxn ang="0">
                    <a:pos x="52" y="8"/>
                  </a:cxn>
                  <a:cxn ang="0">
                    <a:pos x="52" y="8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3" y="3"/>
                  </a:cxn>
                  <a:cxn ang="0">
                    <a:pos x="52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6" y="1"/>
                  </a:cxn>
                </a:cxnLst>
                <a:rect b="b" l="0" r="r" t="0"/>
                <a:pathLst>
                  <a:path h="60" w="54">
                    <a:moveTo>
                      <a:pt x="46" y="1"/>
                    </a:moveTo>
                    <a:lnTo>
                      <a:pt x="46" y="1"/>
                    </a:lnTo>
                    <a:lnTo>
                      <a:pt x="22" y="26"/>
                    </a:lnTo>
                    <a:lnTo>
                      <a:pt x="1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2" y="59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9" y="44"/>
                    </a:lnTo>
                    <a:lnTo>
                      <a:pt x="29" y="32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3" y="3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6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6" name="Freeform 1002"/>
              <p:cNvSpPr/>
              <p:nvPr/>
            </p:nvSpPr>
            <p:spPr bwMode="auto">
              <a:xfrm>
                <a:off x="4714876" y="2520951"/>
                <a:ext cx="61913" cy="74613"/>
              </a:xfrm>
              <a:custGeom>
                <a:cxnLst>
                  <a:cxn ang="0">
                    <a:pos x="109" y="1"/>
                  </a:cxn>
                  <a:cxn ang="0">
                    <a:pos x="109" y="1"/>
                  </a:cxn>
                  <a:cxn ang="0">
                    <a:pos x="101" y="7"/>
                  </a:cxn>
                  <a:cxn ang="0">
                    <a:pos x="93" y="14"/>
                  </a:cxn>
                  <a:cxn ang="0">
                    <a:pos x="78" y="30"/>
                  </a:cxn>
                  <a:cxn ang="0">
                    <a:pos x="65" y="46"/>
                  </a:cxn>
                  <a:cxn ang="0">
                    <a:pos x="51" y="64"/>
                  </a:cxn>
                  <a:cxn ang="0">
                    <a:pos x="26" y="99"/>
                  </a:cxn>
                  <a:cxn ang="0">
                    <a:pos x="14" y="117"/>
                  </a:cxn>
                  <a:cxn ang="0">
                    <a:pos x="1" y="134"/>
                  </a:cxn>
                  <a:cxn ang="0">
                    <a:pos x="1" y="134"/>
                  </a:cxn>
                  <a:cxn ang="0">
                    <a:pos x="0" y="136"/>
                  </a:cxn>
                  <a:cxn ang="0">
                    <a:pos x="0" y="137"/>
                  </a:cxn>
                  <a:cxn ang="0">
                    <a:pos x="2" y="142"/>
                  </a:cxn>
                  <a:cxn ang="0">
                    <a:pos x="3" y="143"/>
                  </a:cxn>
                  <a:cxn ang="0">
                    <a:pos x="5" y="143"/>
                  </a:cxn>
                  <a:cxn ang="0">
                    <a:pos x="6" y="143"/>
                  </a:cxn>
                  <a:cxn ang="0">
                    <a:pos x="8" y="141"/>
                  </a:cxn>
                  <a:cxn ang="0">
                    <a:pos x="8" y="141"/>
                  </a:cxn>
                  <a:cxn ang="0">
                    <a:pos x="20" y="124"/>
                  </a:cxn>
                  <a:cxn ang="0">
                    <a:pos x="33" y="106"/>
                  </a:cxn>
                  <a:cxn ang="0">
                    <a:pos x="58" y="71"/>
                  </a:cxn>
                  <a:cxn ang="0">
                    <a:pos x="70" y="55"/>
                  </a:cxn>
                  <a:cxn ang="0">
                    <a:pos x="83" y="38"/>
                  </a:cxn>
                  <a:cxn ang="0">
                    <a:pos x="98" y="22"/>
                  </a:cxn>
                  <a:cxn ang="0">
                    <a:pos x="106" y="15"/>
                  </a:cxn>
                  <a:cxn ang="0">
                    <a:pos x="115" y="9"/>
                  </a:cxn>
                  <a:cxn ang="0">
                    <a:pos x="115" y="9"/>
                  </a:cxn>
                  <a:cxn ang="0">
                    <a:pos x="116" y="7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5" y="1"/>
                  </a:cxn>
                  <a:cxn ang="0">
                    <a:pos x="114" y="0"/>
                  </a:cxn>
                  <a:cxn ang="0">
                    <a:pos x="111" y="0"/>
                  </a:cxn>
                  <a:cxn ang="0">
                    <a:pos x="109" y="1"/>
                  </a:cxn>
                  <a:cxn ang="0">
                    <a:pos x="109" y="1"/>
                  </a:cxn>
                </a:cxnLst>
                <a:rect b="b" l="0" r="r" t="0"/>
                <a:pathLst>
                  <a:path h="143" w="117">
                    <a:moveTo>
                      <a:pt x="109" y="1"/>
                    </a:moveTo>
                    <a:lnTo>
                      <a:pt x="109" y="1"/>
                    </a:lnTo>
                    <a:lnTo>
                      <a:pt x="101" y="7"/>
                    </a:lnTo>
                    <a:lnTo>
                      <a:pt x="93" y="14"/>
                    </a:lnTo>
                    <a:lnTo>
                      <a:pt x="78" y="30"/>
                    </a:lnTo>
                    <a:lnTo>
                      <a:pt x="65" y="46"/>
                    </a:lnTo>
                    <a:lnTo>
                      <a:pt x="51" y="64"/>
                    </a:lnTo>
                    <a:lnTo>
                      <a:pt x="26" y="99"/>
                    </a:lnTo>
                    <a:lnTo>
                      <a:pt x="14" y="117"/>
                    </a:lnTo>
                    <a:lnTo>
                      <a:pt x="1" y="134"/>
                    </a:lnTo>
                    <a:lnTo>
                      <a:pt x="1" y="134"/>
                    </a:lnTo>
                    <a:lnTo>
                      <a:pt x="0" y="136"/>
                    </a:lnTo>
                    <a:lnTo>
                      <a:pt x="0" y="137"/>
                    </a:lnTo>
                    <a:lnTo>
                      <a:pt x="2" y="142"/>
                    </a:lnTo>
                    <a:lnTo>
                      <a:pt x="3" y="143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8" y="141"/>
                    </a:lnTo>
                    <a:lnTo>
                      <a:pt x="8" y="141"/>
                    </a:lnTo>
                    <a:lnTo>
                      <a:pt x="20" y="124"/>
                    </a:lnTo>
                    <a:lnTo>
                      <a:pt x="33" y="106"/>
                    </a:lnTo>
                    <a:lnTo>
                      <a:pt x="58" y="71"/>
                    </a:lnTo>
                    <a:lnTo>
                      <a:pt x="70" y="55"/>
                    </a:lnTo>
                    <a:lnTo>
                      <a:pt x="83" y="38"/>
                    </a:lnTo>
                    <a:lnTo>
                      <a:pt x="98" y="22"/>
                    </a:lnTo>
                    <a:lnTo>
                      <a:pt x="106" y="15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16" y="7"/>
                    </a:lnTo>
                    <a:lnTo>
                      <a:pt x="117" y="5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4" y="0"/>
                    </a:lnTo>
                    <a:lnTo>
                      <a:pt x="111" y="0"/>
                    </a:lnTo>
                    <a:lnTo>
                      <a:pt x="109" y="1"/>
                    </a:lnTo>
                    <a:lnTo>
                      <a:pt x="109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7" name="Freeform 1003"/>
              <p:cNvSpPr/>
              <p:nvPr/>
            </p:nvSpPr>
            <p:spPr bwMode="auto">
              <a:xfrm>
                <a:off x="4278313" y="2235201"/>
                <a:ext cx="103188" cy="136525"/>
              </a:xfrm>
              <a:custGeom>
                <a:cxnLst>
                  <a:cxn ang="0">
                    <a:pos x="186" y="0"/>
                  </a:cxn>
                  <a:cxn ang="0">
                    <a:pos x="186" y="0"/>
                  </a:cxn>
                  <a:cxn ang="0">
                    <a:pos x="171" y="12"/>
                  </a:cxn>
                  <a:cxn ang="0">
                    <a:pos x="156" y="26"/>
                  </a:cxn>
                  <a:cxn ang="0">
                    <a:pos x="143" y="39"/>
                  </a:cxn>
                  <a:cxn ang="0">
                    <a:pos x="129" y="54"/>
                  </a:cxn>
                  <a:cxn ang="0">
                    <a:pos x="117" y="68"/>
                  </a:cxn>
                  <a:cxn ang="0">
                    <a:pos x="104" y="84"/>
                  </a:cxn>
                  <a:cxn ang="0">
                    <a:pos x="81" y="115"/>
                  </a:cxn>
                  <a:cxn ang="0">
                    <a:pos x="60" y="148"/>
                  </a:cxn>
                  <a:cxn ang="0">
                    <a:pos x="39" y="181"/>
                  </a:cxn>
                  <a:cxn ang="0">
                    <a:pos x="1" y="249"/>
                  </a:cxn>
                  <a:cxn ang="0">
                    <a:pos x="1" y="249"/>
                  </a:cxn>
                  <a:cxn ang="0">
                    <a:pos x="0" y="251"/>
                  </a:cxn>
                  <a:cxn ang="0">
                    <a:pos x="1" y="253"/>
                  </a:cxn>
                  <a:cxn ang="0">
                    <a:pos x="1" y="255"/>
                  </a:cxn>
                  <a:cxn ang="0">
                    <a:pos x="3" y="256"/>
                  </a:cxn>
                  <a:cxn ang="0">
                    <a:pos x="4" y="257"/>
                  </a:cxn>
                  <a:cxn ang="0">
                    <a:pos x="6" y="257"/>
                  </a:cxn>
                  <a:cxn ang="0">
                    <a:pos x="8" y="256"/>
                  </a:cxn>
                  <a:cxn ang="0">
                    <a:pos x="9" y="254"/>
                  </a:cxn>
                  <a:cxn ang="0">
                    <a:pos x="9" y="254"/>
                  </a:cxn>
                  <a:cxn ang="0">
                    <a:pos x="46" y="187"/>
                  </a:cxn>
                  <a:cxn ang="0">
                    <a:pos x="67" y="154"/>
                  </a:cxn>
                  <a:cxn ang="0">
                    <a:pos x="88" y="122"/>
                  </a:cxn>
                  <a:cxn ang="0">
                    <a:pos x="110" y="90"/>
                  </a:cxn>
                  <a:cxn ang="0">
                    <a:pos x="123" y="75"/>
                  </a:cxn>
                  <a:cxn ang="0">
                    <a:pos x="135" y="61"/>
                  </a:cxn>
                  <a:cxn ang="0">
                    <a:pos x="148" y="46"/>
                  </a:cxn>
                  <a:cxn ang="0">
                    <a:pos x="162" y="33"/>
                  </a:cxn>
                  <a:cxn ang="0">
                    <a:pos x="176" y="20"/>
                  </a:cxn>
                  <a:cxn ang="0">
                    <a:pos x="191" y="8"/>
                  </a:cxn>
                  <a:cxn ang="0">
                    <a:pos x="191" y="8"/>
                  </a:cxn>
                  <a:cxn ang="0">
                    <a:pos x="192" y="7"/>
                  </a:cxn>
                  <a:cxn ang="0">
                    <a:pos x="193" y="5"/>
                  </a:cxn>
                  <a:cxn ang="0">
                    <a:pos x="192" y="2"/>
                  </a:cxn>
                  <a:cxn ang="0">
                    <a:pos x="191" y="0"/>
                  </a:cxn>
                  <a:cxn ang="0">
                    <a:pos x="189" y="0"/>
                  </a:cxn>
                  <a:cxn ang="0">
                    <a:pos x="188" y="0"/>
                  </a:cxn>
                  <a:cxn ang="0">
                    <a:pos x="186" y="0"/>
                  </a:cxn>
                  <a:cxn ang="0">
                    <a:pos x="186" y="0"/>
                  </a:cxn>
                </a:cxnLst>
                <a:rect b="b" l="0" r="r" t="0"/>
                <a:pathLst>
                  <a:path h="257" w="193">
                    <a:moveTo>
                      <a:pt x="186" y="0"/>
                    </a:moveTo>
                    <a:lnTo>
                      <a:pt x="186" y="0"/>
                    </a:lnTo>
                    <a:lnTo>
                      <a:pt x="171" y="12"/>
                    </a:lnTo>
                    <a:lnTo>
                      <a:pt x="156" y="26"/>
                    </a:lnTo>
                    <a:lnTo>
                      <a:pt x="143" y="39"/>
                    </a:lnTo>
                    <a:lnTo>
                      <a:pt x="129" y="54"/>
                    </a:lnTo>
                    <a:lnTo>
                      <a:pt x="117" y="68"/>
                    </a:lnTo>
                    <a:lnTo>
                      <a:pt x="104" y="84"/>
                    </a:lnTo>
                    <a:lnTo>
                      <a:pt x="81" y="115"/>
                    </a:lnTo>
                    <a:lnTo>
                      <a:pt x="60" y="148"/>
                    </a:lnTo>
                    <a:lnTo>
                      <a:pt x="39" y="181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0" y="251"/>
                    </a:lnTo>
                    <a:lnTo>
                      <a:pt x="1" y="253"/>
                    </a:lnTo>
                    <a:lnTo>
                      <a:pt x="1" y="255"/>
                    </a:lnTo>
                    <a:lnTo>
                      <a:pt x="3" y="256"/>
                    </a:lnTo>
                    <a:lnTo>
                      <a:pt x="4" y="257"/>
                    </a:lnTo>
                    <a:lnTo>
                      <a:pt x="6" y="257"/>
                    </a:lnTo>
                    <a:lnTo>
                      <a:pt x="8" y="256"/>
                    </a:lnTo>
                    <a:lnTo>
                      <a:pt x="9" y="254"/>
                    </a:lnTo>
                    <a:lnTo>
                      <a:pt x="9" y="254"/>
                    </a:lnTo>
                    <a:lnTo>
                      <a:pt x="46" y="187"/>
                    </a:lnTo>
                    <a:lnTo>
                      <a:pt x="67" y="154"/>
                    </a:lnTo>
                    <a:lnTo>
                      <a:pt x="88" y="122"/>
                    </a:lnTo>
                    <a:lnTo>
                      <a:pt x="110" y="90"/>
                    </a:lnTo>
                    <a:lnTo>
                      <a:pt x="123" y="75"/>
                    </a:lnTo>
                    <a:lnTo>
                      <a:pt x="135" y="61"/>
                    </a:lnTo>
                    <a:lnTo>
                      <a:pt x="148" y="46"/>
                    </a:lnTo>
                    <a:lnTo>
                      <a:pt x="162" y="33"/>
                    </a:lnTo>
                    <a:lnTo>
                      <a:pt x="176" y="20"/>
                    </a:lnTo>
                    <a:lnTo>
                      <a:pt x="191" y="8"/>
                    </a:lnTo>
                    <a:lnTo>
                      <a:pt x="191" y="8"/>
                    </a:lnTo>
                    <a:lnTo>
                      <a:pt x="192" y="7"/>
                    </a:lnTo>
                    <a:lnTo>
                      <a:pt x="193" y="5"/>
                    </a:lnTo>
                    <a:lnTo>
                      <a:pt x="192" y="2"/>
                    </a:lnTo>
                    <a:lnTo>
                      <a:pt x="191" y="0"/>
                    </a:lnTo>
                    <a:lnTo>
                      <a:pt x="189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8" name="Freeform 1004"/>
              <p:cNvSpPr/>
              <p:nvPr/>
            </p:nvSpPr>
            <p:spPr bwMode="auto">
              <a:xfrm>
                <a:off x="4352926" y="2282826"/>
                <a:ext cx="65088" cy="74613"/>
              </a:xfrm>
              <a:custGeom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09" y="9"/>
                  </a:cxn>
                  <a:cxn ang="0">
                    <a:pos x="102" y="16"/>
                  </a:cxn>
                  <a:cxn ang="0">
                    <a:pos x="89" y="31"/>
                  </a:cxn>
                  <a:cxn ang="0">
                    <a:pos x="74" y="44"/>
                  </a:cxn>
                  <a:cxn ang="0">
                    <a:pos x="67" y="52"/>
                  </a:cxn>
                  <a:cxn ang="0">
                    <a:pos x="61" y="59"/>
                  </a:cxn>
                  <a:cxn ang="0">
                    <a:pos x="61" y="59"/>
                  </a:cxn>
                  <a:cxn ang="0">
                    <a:pos x="1" y="133"/>
                  </a:cxn>
                  <a:cxn ang="0">
                    <a:pos x="1" y="133"/>
                  </a:cxn>
                  <a:cxn ang="0">
                    <a:pos x="0" y="136"/>
                  </a:cxn>
                  <a:cxn ang="0">
                    <a:pos x="0" y="138"/>
                  </a:cxn>
                  <a:cxn ang="0">
                    <a:pos x="3" y="141"/>
                  </a:cxn>
                  <a:cxn ang="0">
                    <a:pos x="4" y="142"/>
                  </a:cxn>
                  <a:cxn ang="0">
                    <a:pos x="6" y="142"/>
                  </a:cxn>
                  <a:cxn ang="0">
                    <a:pos x="7" y="142"/>
                  </a:cxn>
                  <a:cxn ang="0">
                    <a:pos x="9" y="141"/>
                  </a:cxn>
                  <a:cxn ang="0">
                    <a:pos x="9" y="141"/>
                  </a:cxn>
                  <a:cxn ang="0">
                    <a:pos x="67" y="66"/>
                  </a:cxn>
                  <a:cxn ang="0">
                    <a:pos x="67" y="66"/>
                  </a:cxn>
                  <a:cxn ang="0">
                    <a:pos x="74" y="58"/>
                  </a:cxn>
                  <a:cxn ang="0">
                    <a:pos x="81" y="51"/>
                  </a:cxn>
                  <a:cxn ang="0">
                    <a:pos x="96" y="36"/>
                  </a:cxn>
                  <a:cxn ang="0">
                    <a:pos x="110" y="23"/>
                  </a:cxn>
                  <a:cxn ang="0">
                    <a:pos x="118" y="14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5" y="5"/>
                  </a:cxn>
                  <a:cxn ang="0">
                    <a:pos x="124" y="3"/>
                  </a:cxn>
                  <a:cxn ang="0">
                    <a:pos x="124" y="2"/>
                  </a:cxn>
                  <a:cxn ang="0">
                    <a:pos x="122" y="1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2"/>
                  </a:cxn>
                  <a:cxn ang="0">
                    <a:pos x="115" y="2"/>
                  </a:cxn>
                </a:cxnLst>
                <a:rect b="b" l="0" r="r" t="0"/>
                <a:pathLst>
                  <a:path h="142" w="125">
                    <a:moveTo>
                      <a:pt x="115" y="2"/>
                    </a:moveTo>
                    <a:lnTo>
                      <a:pt x="115" y="2"/>
                    </a:lnTo>
                    <a:lnTo>
                      <a:pt x="109" y="9"/>
                    </a:lnTo>
                    <a:lnTo>
                      <a:pt x="102" y="16"/>
                    </a:lnTo>
                    <a:lnTo>
                      <a:pt x="89" y="31"/>
                    </a:lnTo>
                    <a:lnTo>
                      <a:pt x="74" y="44"/>
                    </a:lnTo>
                    <a:lnTo>
                      <a:pt x="67" y="52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1" y="133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38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7" y="142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74" y="58"/>
                    </a:lnTo>
                    <a:lnTo>
                      <a:pt x="81" y="51"/>
                    </a:lnTo>
                    <a:lnTo>
                      <a:pt x="96" y="36"/>
                    </a:lnTo>
                    <a:lnTo>
                      <a:pt x="110" y="23"/>
                    </a:lnTo>
                    <a:lnTo>
                      <a:pt x="118" y="14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5" y="5"/>
                    </a:lnTo>
                    <a:lnTo>
                      <a:pt x="124" y="3"/>
                    </a:lnTo>
                    <a:lnTo>
                      <a:pt x="124" y="2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2"/>
                    </a:lnTo>
                    <a:lnTo>
                      <a:pt x="115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9" name="Freeform 1005"/>
              <p:cNvSpPr/>
              <p:nvPr/>
            </p:nvSpPr>
            <p:spPr bwMode="auto">
              <a:xfrm>
                <a:off x="4564063" y="2312988"/>
                <a:ext cx="49213" cy="65088"/>
              </a:xfrm>
              <a:custGeom>
                <a:cxnLst>
                  <a:cxn ang="0">
                    <a:pos x="82" y="3"/>
                  </a:cxn>
                  <a:cxn ang="0">
                    <a:pos x="82" y="3"/>
                  </a:cxn>
                  <a:cxn ang="0">
                    <a:pos x="78" y="11"/>
                  </a:cxn>
                  <a:cxn ang="0">
                    <a:pos x="74" y="19"/>
                  </a:cxn>
                  <a:cxn ang="0">
                    <a:pos x="63" y="35"/>
                  </a:cxn>
                  <a:cxn ang="0">
                    <a:pos x="50" y="50"/>
                  </a:cxn>
                  <a:cxn ang="0">
                    <a:pos x="45" y="57"/>
                  </a:cxn>
                  <a:cxn ang="0">
                    <a:pos x="40" y="65"/>
                  </a:cxn>
                  <a:cxn ang="0">
                    <a:pos x="40" y="65"/>
                  </a:cxn>
                  <a:cxn ang="0">
                    <a:pos x="33" y="80"/>
                  </a:cxn>
                  <a:cxn ang="0">
                    <a:pos x="28" y="87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11" y="103"/>
                  </a:cxn>
                  <a:cxn ang="0">
                    <a:pos x="6" y="110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2" y="121"/>
                  </a:cxn>
                  <a:cxn ang="0">
                    <a:pos x="3" y="122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21"/>
                  </a:cxn>
                  <a:cxn ang="0">
                    <a:pos x="14" y="114"/>
                  </a:cxn>
                  <a:cxn ang="0">
                    <a:pos x="20" y="108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38" y="91"/>
                  </a:cxn>
                  <a:cxn ang="0">
                    <a:pos x="41" y="84"/>
                  </a:cxn>
                  <a:cxn ang="0">
                    <a:pos x="48" y="70"/>
                  </a:cxn>
                  <a:cxn ang="0">
                    <a:pos x="48" y="70"/>
                  </a:cxn>
                  <a:cxn ang="0">
                    <a:pos x="53" y="62"/>
                  </a:cxn>
                  <a:cxn ang="0">
                    <a:pos x="59" y="54"/>
                  </a:cxn>
                  <a:cxn ang="0">
                    <a:pos x="71" y="38"/>
                  </a:cxn>
                  <a:cxn ang="0">
                    <a:pos x="82" y="23"/>
                  </a:cxn>
                  <a:cxn ang="0">
                    <a:pos x="88" y="14"/>
                  </a:cxn>
                  <a:cxn ang="0">
                    <a:pos x="92" y="5"/>
                  </a:cxn>
                  <a:cxn ang="0">
                    <a:pos x="92" y="5"/>
                  </a:cxn>
                  <a:cxn ang="0">
                    <a:pos x="92" y="3"/>
                  </a:cxn>
                  <a:cxn ang="0">
                    <a:pos x="92" y="2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3" y="1"/>
                  </a:cxn>
                  <a:cxn ang="0">
                    <a:pos x="82" y="3"/>
                  </a:cxn>
                  <a:cxn ang="0">
                    <a:pos x="82" y="3"/>
                  </a:cxn>
                </a:cxnLst>
                <a:rect b="b" l="0" r="r" t="0"/>
                <a:pathLst>
                  <a:path h="123" w="92">
                    <a:moveTo>
                      <a:pt x="82" y="3"/>
                    </a:moveTo>
                    <a:lnTo>
                      <a:pt x="82" y="3"/>
                    </a:lnTo>
                    <a:lnTo>
                      <a:pt x="78" y="11"/>
                    </a:lnTo>
                    <a:lnTo>
                      <a:pt x="74" y="19"/>
                    </a:lnTo>
                    <a:lnTo>
                      <a:pt x="63" y="35"/>
                    </a:lnTo>
                    <a:lnTo>
                      <a:pt x="50" y="50"/>
                    </a:lnTo>
                    <a:lnTo>
                      <a:pt x="45" y="57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33" y="80"/>
                    </a:lnTo>
                    <a:lnTo>
                      <a:pt x="28" y="87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11" y="103"/>
                    </a:lnTo>
                    <a:lnTo>
                      <a:pt x="6" y="11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2" y="121"/>
                    </a:lnTo>
                    <a:lnTo>
                      <a:pt x="3" y="122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14" y="114"/>
                    </a:lnTo>
                    <a:lnTo>
                      <a:pt x="20" y="108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8" y="91"/>
                    </a:lnTo>
                    <a:lnTo>
                      <a:pt x="41" y="8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3" y="62"/>
                    </a:lnTo>
                    <a:lnTo>
                      <a:pt x="59" y="54"/>
                    </a:lnTo>
                    <a:lnTo>
                      <a:pt x="71" y="38"/>
                    </a:lnTo>
                    <a:lnTo>
                      <a:pt x="82" y="23"/>
                    </a:lnTo>
                    <a:lnTo>
                      <a:pt x="88" y="14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3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2" y="3"/>
                    </a:lnTo>
                    <a:lnTo>
                      <a:pt x="82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0" name="Freeform 1006"/>
              <p:cNvSpPr/>
              <p:nvPr/>
            </p:nvSpPr>
            <p:spPr bwMode="auto">
              <a:xfrm>
                <a:off x="4624388" y="2316163"/>
                <a:ext cx="38100" cy="47625"/>
              </a:xfrm>
              <a:custGeom>
                <a:cxnLst>
                  <a:cxn ang="0">
                    <a:pos x="64" y="4"/>
                  </a:cxn>
                  <a:cxn ang="0">
                    <a:pos x="64" y="4"/>
                  </a:cxn>
                  <a:cxn ang="0">
                    <a:pos x="63" y="10"/>
                  </a:cxn>
                  <a:cxn ang="0">
                    <a:pos x="60" y="16"/>
                  </a:cxn>
                  <a:cxn ang="0">
                    <a:pos x="55" y="22"/>
                  </a:cxn>
                  <a:cxn ang="0">
                    <a:pos x="51" y="27"/>
                  </a:cxn>
                  <a:cxn ang="0">
                    <a:pos x="42" y="37"/>
                  </a:cxn>
                  <a:cxn ang="0">
                    <a:pos x="33" y="47"/>
                  </a:cxn>
                  <a:cxn ang="0">
                    <a:pos x="33" y="47"/>
                  </a:cxn>
                  <a:cxn ang="0">
                    <a:pos x="16" y="6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2" y="89"/>
                  </a:cxn>
                  <a:cxn ang="0">
                    <a:pos x="3" y="91"/>
                  </a:cxn>
                  <a:cxn ang="0">
                    <a:pos x="6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9" y="76"/>
                  </a:cxn>
                  <a:cxn ang="0">
                    <a:pos x="30" y="63"/>
                  </a:cxn>
                  <a:cxn ang="0">
                    <a:pos x="52" y="39"/>
                  </a:cxn>
                  <a:cxn ang="0">
                    <a:pos x="52" y="39"/>
                  </a:cxn>
                  <a:cxn ang="0">
                    <a:pos x="60" y="32"/>
                  </a:cxn>
                  <a:cxn ang="0">
                    <a:pos x="66" y="24"/>
                  </a:cxn>
                  <a:cxn ang="0">
                    <a:pos x="71" y="14"/>
                  </a:cxn>
                  <a:cxn ang="0">
                    <a:pos x="72" y="9"/>
                  </a:cxn>
                  <a:cxn ang="0">
                    <a:pos x="73" y="4"/>
                  </a:cxn>
                  <a:cxn ang="0">
                    <a:pos x="73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6" y="1"/>
                  </a:cxn>
                  <a:cxn ang="0">
                    <a:pos x="65" y="2"/>
                  </a:cxn>
                  <a:cxn ang="0">
                    <a:pos x="64" y="4"/>
                  </a:cxn>
                  <a:cxn ang="0">
                    <a:pos x="64" y="4"/>
                  </a:cxn>
                </a:cxnLst>
                <a:rect b="b" l="0" r="r" t="0"/>
                <a:pathLst>
                  <a:path h="91" w="73">
                    <a:moveTo>
                      <a:pt x="64" y="4"/>
                    </a:moveTo>
                    <a:lnTo>
                      <a:pt x="64" y="4"/>
                    </a:lnTo>
                    <a:lnTo>
                      <a:pt x="63" y="10"/>
                    </a:lnTo>
                    <a:lnTo>
                      <a:pt x="60" y="16"/>
                    </a:lnTo>
                    <a:lnTo>
                      <a:pt x="55" y="22"/>
                    </a:lnTo>
                    <a:lnTo>
                      <a:pt x="51" y="27"/>
                    </a:lnTo>
                    <a:lnTo>
                      <a:pt x="42" y="3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16" y="6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2" y="89"/>
                    </a:lnTo>
                    <a:lnTo>
                      <a:pt x="3" y="91"/>
                    </a:lnTo>
                    <a:lnTo>
                      <a:pt x="6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9" y="76"/>
                    </a:lnTo>
                    <a:lnTo>
                      <a:pt x="30" y="63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60" y="32"/>
                    </a:lnTo>
                    <a:lnTo>
                      <a:pt x="66" y="24"/>
                    </a:lnTo>
                    <a:lnTo>
                      <a:pt x="71" y="14"/>
                    </a:lnTo>
                    <a:lnTo>
                      <a:pt x="72" y="9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5" y="2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1" name="Freeform 1007"/>
              <p:cNvSpPr/>
              <p:nvPr/>
            </p:nvSpPr>
            <p:spPr bwMode="auto">
              <a:xfrm>
                <a:off x="4687888" y="2322513"/>
                <a:ext cx="25400" cy="34925"/>
              </a:xfrm>
              <a:custGeom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2" y="66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7" y="66"/>
                  </a:cxn>
                  <a:cxn ang="0">
                    <a:pos x="9" y="65"/>
                  </a:cxn>
                  <a:cxn ang="0">
                    <a:pos x="9" y="65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b="b" l="0" r="r" t="0"/>
                <a:pathLst>
                  <a:path h="67" w="47">
                    <a:moveTo>
                      <a:pt x="38" y="2"/>
                    </a:moveTo>
                    <a:lnTo>
                      <a:pt x="38" y="2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6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7" y="66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2" name="Freeform 1008"/>
              <p:cNvSpPr/>
              <p:nvPr/>
            </p:nvSpPr>
            <p:spPr bwMode="auto">
              <a:xfrm>
                <a:off x="4095751" y="2149476"/>
                <a:ext cx="746125" cy="649288"/>
              </a:xfrm>
              <a:custGeom>
                <a:cxnLst>
                  <a:cxn ang="0">
                    <a:pos x="1140" y="1223"/>
                  </a:cxn>
                  <a:cxn ang="0">
                    <a:pos x="915" y="1215"/>
                  </a:cxn>
                  <a:cxn ang="0">
                    <a:pos x="541" y="1215"/>
                  </a:cxn>
                  <a:cxn ang="0">
                    <a:pos x="268" y="1224"/>
                  </a:cxn>
                  <a:cxn ang="0">
                    <a:pos x="95" y="1200"/>
                  </a:cxn>
                  <a:cxn ang="0">
                    <a:pos x="40" y="1159"/>
                  </a:cxn>
                  <a:cxn ang="0">
                    <a:pos x="16" y="1026"/>
                  </a:cxn>
                  <a:cxn ang="0">
                    <a:pos x="25" y="1009"/>
                  </a:cxn>
                  <a:cxn ang="0">
                    <a:pos x="19" y="875"/>
                  </a:cxn>
                  <a:cxn ang="0">
                    <a:pos x="9" y="625"/>
                  </a:cxn>
                  <a:cxn ang="0">
                    <a:pos x="6" y="418"/>
                  </a:cxn>
                  <a:cxn ang="0">
                    <a:pos x="7" y="289"/>
                  </a:cxn>
                  <a:cxn ang="0">
                    <a:pos x="52" y="230"/>
                  </a:cxn>
                  <a:cxn ang="0">
                    <a:pos x="151" y="213"/>
                  </a:cxn>
                  <a:cxn ang="0">
                    <a:pos x="235" y="218"/>
                  </a:cxn>
                  <a:cxn ang="0">
                    <a:pos x="289" y="31"/>
                  </a:cxn>
                  <a:cxn ang="0">
                    <a:pos x="307" y="12"/>
                  </a:cxn>
                  <a:cxn ang="0">
                    <a:pos x="441" y="1"/>
                  </a:cxn>
                  <a:cxn ang="0">
                    <a:pos x="695" y="15"/>
                  </a:cxn>
                  <a:cxn ang="0">
                    <a:pos x="756" y="83"/>
                  </a:cxn>
                  <a:cxn ang="0">
                    <a:pos x="793" y="203"/>
                  </a:cxn>
                  <a:cxn ang="0">
                    <a:pos x="1105" y="200"/>
                  </a:cxn>
                  <a:cxn ang="0">
                    <a:pos x="1230" y="198"/>
                  </a:cxn>
                  <a:cxn ang="0">
                    <a:pos x="1356" y="241"/>
                  </a:cxn>
                  <a:cxn ang="0">
                    <a:pos x="1396" y="318"/>
                  </a:cxn>
                  <a:cxn ang="0">
                    <a:pos x="1403" y="390"/>
                  </a:cxn>
                  <a:cxn ang="0">
                    <a:pos x="1406" y="426"/>
                  </a:cxn>
                  <a:cxn ang="0">
                    <a:pos x="1379" y="431"/>
                  </a:cxn>
                  <a:cxn ang="0">
                    <a:pos x="1365" y="363"/>
                  </a:cxn>
                  <a:cxn ang="0">
                    <a:pos x="1332" y="271"/>
                  </a:cxn>
                  <a:cxn ang="0">
                    <a:pos x="1211" y="232"/>
                  </a:cxn>
                  <a:cxn ang="0">
                    <a:pos x="1047" y="238"/>
                  </a:cxn>
                  <a:cxn ang="0">
                    <a:pos x="777" y="239"/>
                  </a:cxn>
                  <a:cxn ang="0">
                    <a:pos x="760" y="229"/>
                  </a:cxn>
                  <a:cxn ang="0">
                    <a:pos x="747" y="174"/>
                  </a:cxn>
                  <a:cxn ang="0">
                    <a:pos x="714" y="77"/>
                  </a:cxn>
                  <a:cxn ang="0">
                    <a:pos x="647" y="43"/>
                  </a:cxn>
                  <a:cxn ang="0">
                    <a:pos x="476" y="39"/>
                  </a:cxn>
                  <a:cxn ang="0">
                    <a:pos x="320" y="66"/>
                  </a:cxn>
                  <a:cxn ang="0">
                    <a:pos x="298" y="168"/>
                  </a:cxn>
                  <a:cxn ang="0">
                    <a:pos x="267" y="232"/>
                  </a:cxn>
                  <a:cxn ang="0">
                    <a:pos x="264" y="252"/>
                  </a:cxn>
                  <a:cxn ang="0">
                    <a:pos x="245" y="258"/>
                  </a:cxn>
                  <a:cxn ang="0">
                    <a:pos x="175" y="252"/>
                  </a:cxn>
                  <a:cxn ang="0">
                    <a:pos x="80" y="259"/>
                  </a:cxn>
                  <a:cxn ang="0">
                    <a:pos x="44" y="298"/>
                  </a:cxn>
                  <a:cxn ang="0">
                    <a:pos x="46" y="541"/>
                  </a:cxn>
                  <a:cxn ang="0">
                    <a:pos x="55" y="893"/>
                  </a:cxn>
                  <a:cxn ang="0">
                    <a:pos x="56" y="1019"/>
                  </a:cxn>
                  <a:cxn ang="0">
                    <a:pos x="58" y="1106"/>
                  </a:cxn>
                  <a:cxn ang="0">
                    <a:pos x="101" y="1162"/>
                  </a:cxn>
                  <a:cxn ang="0">
                    <a:pos x="279" y="1186"/>
                  </a:cxn>
                  <a:cxn ang="0">
                    <a:pos x="440" y="1189"/>
                  </a:cxn>
                  <a:cxn ang="0">
                    <a:pos x="599" y="1178"/>
                  </a:cxn>
                  <a:cxn ang="0">
                    <a:pos x="880" y="1179"/>
                  </a:cxn>
                  <a:cxn ang="0">
                    <a:pos x="1084" y="1180"/>
                  </a:cxn>
                  <a:cxn ang="0">
                    <a:pos x="1208" y="1188"/>
                  </a:cxn>
                  <a:cxn ang="0">
                    <a:pos x="1248" y="1188"/>
                  </a:cxn>
                  <a:cxn ang="0">
                    <a:pos x="1276" y="1173"/>
                  </a:cxn>
                  <a:cxn ang="0">
                    <a:pos x="1296" y="1192"/>
                  </a:cxn>
                  <a:cxn ang="0">
                    <a:pos x="1261" y="1223"/>
                  </a:cxn>
                </a:cxnLst>
                <a:rect b="b" l="0" r="r" t="0"/>
                <a:pathLst>
                  <a:path h="1227" w="1409">
                    <a:moveTo>
                      <a:pt x="1221" y="1227"/>
                    </a:moveTo>
                    <a:lnTo>
                      <a:pt x="1221" y="1227"/>
                    </a:lnTo>
                    <a:lnTo>
                      <a:pt x="1205" y="1226"/>
                    </a:lnTo>
                    <a:lnTo>
                      <a:pt x="1190" y="1226"/>
                    </a:lnTo>
                    <a:lnTo>
                      <a:pt x="1190" y="1226"/>
                    </a:lnTo>
                    <a:lnTo>
                      <a:pt x="1176" y="1225"/>
                    </a:lnTo>
                    <a:lnTo>
                      <a:pt x="1176" y="1225"/>
                    </a:lnTo>
                    <a:lnTo>
                      <a:pt x="1140" y="1223"/>
                    </a:lnTo>
                    <a:lnTo>
                      <a:pt x="1105" y="1221"/>
                    </a:lnTo>
                    <a:lnTo>
                      <a:pt x="1104" y="1221"/>
                    </a:lnTo>
                    <a:lnTo>
                      <a:pt x="1104" y="1221"/>
                    </a:lnTo>
                    <a:lnTo>
                      <a:pt x="1049" y="1218"/>
                    </a:lnTo>
                    <a:lnTo>
                      <a:pt x="1021" y="1217"/>
                    </a:lnTo>
                    <a:lnTo>
                      <a:pt x="993" y="1216"/>
                    </a:lnTo>
                    <a:lnTo>
                      <a:pt x="993" y="1216"/>
                    </a:lnTo>
                    <a:lnTo>
                      <a:pt x="915" y="1215"/>
                    </a:lnTo>
                    <a:lnTo>
                      <a:pt x="838" y="1214"/>
                    </a:lnTo>
                    <a:lnTo>
                      <a:pt x="838" y="1214"/>
                    </a:lnTo>
                    <a:lnTo>
                      <a:pt x="760" y="1213"/>
                    </a:lnTo>
                    <a:lnTo>
                      <a:pt x="681" y="1212"/>
                    </a:lnTo>
                    <a:lnTo>
                      <a:pt x="681" y="1212"/>
                    </a:lnTo>
                    <a:lnTo>
                      <a:pt x="608" y="1213"/>
                    </a:lnTo>
                    <a:lnTo>
                      <a:pt x="541" y="1215"/>
                    </a:lnTo>
                    <a:lnTo>
                      <a:pt x="541" y="1215"/>
                    </a:lnTo>
                    <a:lnTo>
                      <a:pt x="494" y="1218"/>
                    </a:lnTo>
                    <a:lnTo>
                      <a:pt x="489" y="1218"/>
                    </a:lnTo>
                    <a:lnTo>
                      <a:pt x="489" y="1218"/>
                    </a:lnTo>
                    <a:lnTo>
                      <a:pt x="399" y="1223"/>
                    </a:lnTo>
                    <a:lnTo>
                      <a:pt x="354" y="1224"/>
                    </a:lnTo>
                    <a:lnTo>
                      <a:pt x="309" y="1225"/>
                    </a:lnTo>
                    <a:lnTo>
                      <a:pt x="309" y="1225"/>
                    </a:lnTo>
                    <a:lnTo>
                      <a:pt x="268" y="1224"/>
                    </a:lnTo>
                    <a:lnTo>
                      <a:pt x="228" y="1223"/>
                    </a:lnTo>
                    <a:lnTo>
                      <a:pt x="191" y="1220"/>
                    </a:lnTo>
                    <a:lnTo>
                      <a:pt x="157" y="1215"/>
                    </a:lnTo>
                    <a:lnTo>
                      <a:pt x="157" y="1215"/>
                    </a:lnTo>
                    <a:lnTo>
                      <a:pt x="141" y="1213"/>
                    </a:lnTo>
                    <a:lnTo>
                      <a:pt x="126" y="1209"/>
                    </a:lnTo>
                    <a:lnTo>
                      <a:pt x="109" y="1205"/>
                    </a:lnTo>
                    <a:lnTo>
                      <a:pt x="95" y="1200"/>
                    </a:lnTo>
                    <a:lnTo>
                      <a:pt x="80" y="1194"/>
                    </a:lnTo>
                    <a:lnTo>
                      <a:pt x="67" y="1187"/>
                    </a:lnTo>
                    <a:lnTo>
                      <a:pt x="61" y="1183"/>
                    </a:lnTo>
                    <a:lnTo>
                      <a:pt x="55" y="1177"/>
                    </a:lnTo>
                    <a:lnTo>
                      <a:pt x="50" y="1172"/>
                    </a:lnTo>
                    <a:lnTo>
                      <a:pt x="45" y="1167"/>
                    </a:lnTo>
                    <a:lnTo>
                      <a:pt x="45" y="1167"/>
                    </a:lnTo>
                    <a:lnTo>
                      <a:pt x="40" y="1159"/>
                    </a:lnTo>
                    <a:lnTo>
                      <a:pt x="36" y="1150"/>
                    </a:lnTo>
                    <a:lnTo>
                      <a:pt x="27" y="1134"/>
                    </a:lnTo>
                    <a:lnTo>
                      <a:pt x="22" y="1117"/>
                    </a:lnTo>
                    <a:lnTo>
                      <a:pt x="19" y="1101"/>
                    </a:lnTo>
                    <a:lnTo>
                      <a:pt x="17" y="1083"/>
                    </a:lnTo>
                    <a:lnTo>
                      <a:pt x="16" y="1065"/>
                    </a:lnTo>
                    <a:lnTo>
                      <a:pt x="16" y="1029"/>
                    </a:lnTo>
                    <a:lnTo>
                      <a:pt x="16" y="1026"/>
                    </a:lnTo>
                    <a:lnTo>
                      <a:pt x="16" y="1026"/>
                    </a:lnTo>
                    <a:lnTo>
                      <a:pt x="17" y="1023"/>
                    </a:lnTo>
                    <a:lnTo>
                      <a:pt x="18" y="1019"/>
                    </a:lnTo>
                    <a:lnTo>
                      <a:pt x="20" y="1016"/>
                    </a:lnTo>
                    <a:lnTo>
                      <a:pt x="23" y="1013"/>
                    </a:lnTo>
                    <a:lnTo>
                      <a:pt x="24" y="1012"/>
                    </a:lnTo>
                    <a:lnTo>
                      <a:pt x="25" y="1009"/>
                    </a:lnTo>
                    <a:lnTo>
                      <a:pt x="25" y="1009"/>
                    </a:lnTo>
                    <a:lnTo>
                      <a:pt x="25" y="1001"/>
                    </a:lnTo>
                    <a:lnTo>
                      <a:pt x="25" y="1001"/>
                    </a:lnTo>
                    <a:lnTo>
                      <a:pt x="23" y="961"/>
                    </a:lnTo>
                    <a:lnTo>
                      <a:pt x="23" y="959"/>
                    </a:lnTo>
                    <a:lnTo>
                      <a:pt x="23" y="959"/>
                    </a:lnTo>
                    <a:lnTo>
                      <a:pt x="22" y="927"/>
                    </a:lnTo>
                    <a:lnTo>
                      <a:pt x="22" y="927"/>
                    </a:lnTo>
                    <a:lnTo>
                      <a:pt x="19" y="875"/>
                    </a:lnTo>
                    <a:lnTo>
                      <a:pt x="19" y="875"/>
                    </a:lnTo>
                    <a:lnTo>
                      <a:pt x="18" y="830"/>
                    </a:lnTo>
                    <a:lnTo>
                      <a:pt x="15" y="786"/>
                    </a:lnTo>
                    <a:lnTo>
                      <a:pt x="15" y="786"/>
                    </a:lnTo>
                    <a:lnTo>
                      <a:pt x="12" y="759"/>
                    </a:lnTo>
                    <a:lnTo>
                      <a:pt x="11" y="732"/>
                    </a:lnTo>
                    <a:lnTo>
                      <a:pt x="9" y="679"/>
                    </a:lnTo>
                    <a:lnTo>
                      <a:pt x="9" y="625"/>
                    </a:lnTo>
                    <a:lnTo>
                      <a:pt x="10" y="572"/>
                    </a:lnTo>
                    <a:lnTo>
                      <a:pt x="10" y="570"/>
                    </a:lnTo>
                    <a:lnTo>
                      <a:pt x="10" y="570"/>
                    </a:lnTo>
                    <a:lnTo>
                      <a:pt x="10" y="522"/>
                    </a:lnTo>
                    <a:lnTo>
                      <a:pt x="10" y="475"/>
                    </a:lnTo>
                    <a:lnTo>
                      <a:pt x="10" y="475"/>
                    </a:lnTo>
                    <a:lnTo>
                      <a:pt x="9" y="448"/>
                    </a:lnTo>
                    <a:lnTo>
                      <a:pt x="6" y="418"/>
                    </a:lnTo>
                    <a:lnTo>
                      <a:pt x="6" y="418"/>
                    </a:lnTo>
                    <a:lnTo>
                      <a:pt x="2" y="394"/>
                    </a:lnTo>
                    <a:lnTo>
                      <a:pt x="0" y="370"/>
                    </a:lnTo>
                    <a:lnTo>
                      <a:pt x="0" y="345"/>
                    </a:lnTo>
                    <a:lnTo>
                      <a:pt x="0" y="322"/>
                    </a:lnTo>
                    <a:lnTo>
                      <a:pt x="2" y="311"/>
                    </a:lnTo>
                    <a:lnTo>
                      <a:pt x="3" y="299"/>
                    </a:lnTo>
                    <a:lnTo>
                      <a:pt x="7" y="289"/>
                    </a:lnTo>
                    <a:lnTo>
                      <a:pt x="10" y="279"/>
                    </a:lnTo>
                    <a:lnTo>
                      <a:pt x="14" y="269"/>
                    </a:lnTo>
                    <a:lnTo>
                      <a:pt x="20" y="260"/>
                    </a:lnTo>
                    <a:lnTo>
                      <a:pt x="26" y="252"/>
                    </a:lnTo>
                    <a:lnTo>
                      <a:pt x="34" y="243"/>
                    </a:lnTo>
                    <a:lnTo>
                      <a:pt x="34" y="243"/>
                    </a:lnTo>
                    <a:lnTo>
                      <a:pt x="42" y="236"/>
                    </a:lnTo>
                    <a:lnTo>
                      <a:pt x="52" y="230"/>
                    </a:lnTo>
                    <a:lnTo>
                      <a:pt x="63" y="225"/>
                    </a:lnTo>
                    <a:lnTo>
                      <a:pt x="74" y="221"/>
                    </a:lnTo>
                    <a:lnTo>
                      <a:pt x="87" y="218"/>
                    </a:lnTo>
                    <a:lnTo>
                      <a:pt x="101" y="214"/>
                    </a:lnTo>
                    <a:lnTo>
                      <a:pt x="116" y="213"/>
                    </a:lnTo>
                    <a:lnTo>
                      <a:pt x="133" y="213"/>
                    </a:lnTo>
                    <a:lnTo>
                      <a:pt x="133" y="213"/>
                    </a:lnTo>
                    <a:lnTo>
                      <a:pt x="151" y="213"/>
                    </a:lnTo>
                    <a:lnTo>
                      <a:pt x="167" y="214"/>
                    </a:lnTo>
                    <a:lnTo>
                      <a:pt x="202" y="218"/>
                    </a:lnTo>
                    <a:lnTo>
                      <a:pt x="204" y="218"/>
                    </a:lnTo>
                    <a:lnTo>
                      <a:pt x="204" y="218"/>
                    </a:lnTo>
                    <a:lnTo>
                      <a:pt x="228" y="221"/>
                    </a:lnTo>
                    <a:lnTo>
                      <a:pt x="233" y="221"/>
                    </a:lnTo>
                    <a:lnTo>
                      <a:pt x="235" y="218"/>
                    </a:lnTo>
                    <a:lnTo>
                      <a:pt x="235" y="218"/>
                    </a:lnTo>
                    <a:lnTo>
                      <a:pt x="245" y="193"/>
                    </a:lnTo>
                    <a:lnTo>
                      <a:pt x="255" y="169"/>
                    </a:lnTo>
                    <a:lnTo>
                      <a:pt x="264" y="146"/>
                    </a:lnTo>
                    <a:lnTo>
                      <a:pt x="271" y="122"/>
                    </a:lnTo>
                    <a:lnTo>
                      <a:pt x="277" y="98"/>
                    </a:lnTo>
                    <a:lnTo>
                      <a:pt x="282" y="76"/>
                    </a:lnTo>
                    <a:lnTo>
                      <a:pt x="286" y="53"/>
                    </a:lnTo>
                    <a:lnTo>
                      <a:pt x="289" y="31"/>
                    </a:lnTo>
                    <a:lnTo>
                      <a:pt x="289" y="31"/>
                    </a:lnTo>
                    <a:lnTo>
                      <a:pt x="291" y="25"/>
                    </a:lnTo>
                    <a:lnTo>
                      <a:pt x="294" y="20"/>
                    </a:lnTo>
                    <a:lnTo>
                      <a:pt x="298" y="17"/>
                    </a:lnTo>
                    <a:lnTo>
                      <a:pt x="304" y="13"/>
                    </a:lnTo>
                    <a:lnTo>
                      <a:pt x="306" y="13"/>
                    </a:lnTo>
                    <a:lnTo>
                      <a:pt x="307" y="12"/>
                    </a:lnTo>
                    <a:lnTo>
                      <a:pt x="307" y="12"/>
                    </a:lnTo>
                    <a:lnTo>
                      <a:pt x="310" y="9"/>
                    </a:lnTo>
                    <a:lnTo>
                      <a:pt x="312" y="8"/>
                    </a:lnTo>
                    <a:lnTo>
                      <a:pt x="316" y="7"/>
                    </a:lnTo>
                    <a:lnTo>
                      <a:pt x="320" y="6"/>
                    </a:lnTo>
                    <a:lnTo>
                      <a:pt x="320" y="6"/>
                    </a:lnTo>
                    <a:lnTo>
                      <a:pt x="361" y="4"/>
                    </a:lnTo>
                    <a:lnTo>
                      <a:pt x="401" y="2"/>
                    </a:lnTo>
                    <a:lnTo>
                      <a:pt x="441" y="1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532" y="1"/>
                    </a:lnTo>
                    <a:lnTo>
                      <a:pt x="584" y="3"/>
                    </a:lnTo>
                    <a:lnTo>
                      <a:pt x="634" y="7"/>
                    </a:lnTo>
                    <a:lnTo>
                      <a:pt x="681" y="12"/>
                    </a:lnTo>
                    <a:lnTo>
                      <a:pt x="681" y="12"/>
                    </a:lnTo>
                    <a:lnTo>
                      <a:pt x="695" y="15"/>
                    </a:lnTo>
                    <a:lnTo>
                      <a:pt x="707" y="20"/>
                    </a:lnTo>
                    <a:lnTo>
                      <a:pt x="719" y="26"/>
                    </a:lnTo>
                    <a:lnTo>
                      <a:pt x="729" y="33"/>
                    </a:lnTo>
                    <a:lnTo>
                      <a:pt x="737" y="42"/>
                    </a:lnTo>
                    <a:lnTo>
                      <a:pt x="745" y="54"/>
                    </a:lnTo>
                    <a:lnTo>
                      <a:pt x="751" y="67"/>
                    </a:lnTo>
                    <a:lnTo>
                      <a:pt x="756" y="83"/>
                    </a:lnTo>
                    <a:lnTo>
                      <a:pt x="756" y="83"/>
                    </a:lnTo>
                    <a:lnTo>
                      <a:pt x="766" y="118"/>
                    </a:lnTo>
                    <a:lnTo>
                      <a:pt x="766" y="118"/>
                    </a:lnTo>
                    <a:lnTo>
                      <a:pt x="774" y="138"/>
                    </a:lnTo>
                    <a:lnTo>
                      <a:pt x="779" y="157"/>
                    </a:lnTo>
                    <a:lnTo>
                      <a:pt x="784" y="177"/>
                    </a:lnTo>
                    <a:lnTo>
                      <a:pt x="787" y="198"/>
                    </a:lnTo>
                    <a:lnTo>
                      <a:pt x="788" y="203"/>
                    </a:lnTo>
                    <a:lnTo>
                      <a:pt x="793" y="203"/>
                    </a:lnTo>
                    <a:lnTo>
                      <a:pt x="793" y="203"/>
                    </a:lnTo>
                    <a:lnTo>
                      <a:pt x="901" y="204"/>
                    </a:lnTo>
                    <a:lnTo>
                      <a:pt x="901" y="204"/>
                    </a:lnTo>
                    <a:lnTo>
                      <a:pt x="1026" y="204"/>
                    </a:lnTo>
                    <a:lnTo>
                      <a:pt x="1026" y="204"/>
                    </a:lnTo>
                    <a:lnTo>
                      <a:pt x="1046" y="204"/>
                    </a:lnTo>
                    <a:lnTo>
                      <a:pt x="1066" y="203"/>
                    </a:lnTo>
                    <a:lnTo>
                      <a:pt x="1105" y="200"/>
                    </a:lnTo>
                    <a:lnTo>
                      <a:pt x="1105" y="200"/>
                    </a:lnTo>
                    <a:lnTo>
                      <a:pt x="1144" y="197"/>
                    </a:lnTo>
                    <a:lnTo>
                      <a:pt x="1163" y="195"/>
                    </a:lnTo>
                    <a:lnTo>
                      <a:pt x="1182" y="195"/>
                    </a:lnTo>
                    <a:lnTo>
                      <a:pt x="1182" y="195"/>
                    </a:lnTo>
                    <a:lnTo>
                      <a:pt x="1207" y="196"/>
                    </a:lnTo>
                    <a:lnTo>
                      <a:pt x="1230" y="198"/>
                    </a:lnTo>
                    <a:lnTo>
                      <a:pt x="1230" y="198"/>
                    </a:lnTo>
                    <a:lnTo>
                      <a:pt x="1249" y="202"/>
                    </a:lnTo>
                    <a:lnTo>
                      <a:pt x="1271" y="206"/>
                    </a:lnTo>
                    <a:lnTo>
                      <a:pt x="1294" y="212"/>
                    </a:lnTo>
                    <a:lnTo>
                      <a:pt x="1317" y="221"/>
                    </a:lnTo>
                    <a:lnTo>
                      <a:pt x="1327" y="225"/>
                    </a:lnTo>
                    <a:lnTo>
                      <a:pt x="1337" y="230"/>
                    </a:lnTo>
                    <a:lnTo>
                      <a:pt x="1348" y="235"/>
                    </a:lnTo>
                    <a:lnTo>
                      <a:pt x="1356" y="241"/>
                    </a:lnTo>
                    <a:lnTo>
                      <a:pt x="1364" y="249"/>
                    </a:lnTo>
                    <a:lnTo>
                      <a:pt x="1372" y="256"/>
                    </a:lnTo>
                    <a:lnTo>
                      <a:pt x="1378" y="263"/>
                    </a:lnTo>
                    <a:lnTo>
                      <a:pt x="1383" y="273"/>
                    </a:lnTo>
                    <a:lnTo>
                      <a:pt x="1383" y="273"/>
                    </a:lnTo>
                    <a:lnTo>
                      <a:pt x="1388" y="287"/>
                    </a:lnTo>
                    <a:lnTo>
                      <a:pt x="1393" y="303"/>
                    </a:lnTo>
                    <a:lnTo>
                      <a:pt x="1396" y="318"/>
                    </a:lnTo>
                    <a:lnTo>
                      <a:pt x="1400" y="335"/>
                    </a:lnTo>
                    <a:lnTo>
                      <a:pt x="1401" y="345"/>
                    </a:lnTo>
                    <a:lnTo>
                      <a:pt x="1401" y="345"/>
                    </a:lnTo>
                    <a:lnTo>
                      <a:pt x="1402" y="356"/>
                    </a:lnTo>
                    <a:lnTo>
                      <a:pt x="1402" y="370"/>
                    </a:lnTo>
                    <a:lnTo>
                      <a:pt x="1402" y="370"/>
                    </a:lnTo>
                    <a:lnTo>
                      <a:pt x="1402" y="379"/>
                    </a:lnTo>
                    <a:lnTo>
                      <a:pt x="1403" y="390"/>
                    </a:lnTo>
                    <a:lnTo>
                      <a:pt x="1404" y="399"/>
                    </a:lnTo>
                    <a:lnTo>
                      <a:pt x="1407" y="408"/>
                    </a:lnTo>
                    <a:lnTo>
                      <a:pt x="1407" y="408"/>
                    </a:lnTo>
                    <a:lnTo>
                      <a:pt x="1409" y="412"/>
                    </a:lnTo>
                    <a:lnTo>
                      <a:pt x="1409" y="418"/>
                    </a:lnTo>
                    <a:lnTo>
                      <a:pt x="1408" y="422"/>
                    </a:lnTo>
                    <a:lnTo>
                      <a:pt x="1406" y="426"/>
                    </a:lnTo>
                    <a:lnTo>
                      <a:pt x="1406" y="426"/>
                    </a:lnTo>
                    <a:lnTo>
                      <a:pt x="1403" y="430"/>
                    </a:lnTo>
                    <a:lnTo>
                      <a:pt x="1399" y="433"/>
                    </a:lnTo>
                    <a:lnTo>
                      <a:pt x="1394" y="435"/>
                    </a:lnTo>
                    <a:lnTo>
                      <a:pt x="1389" y="436"/>
                    </a:lnTo>
                    <a:lnTo>
                      <a:pt x="1389" y="436"/>
                    </a:lnTo>
                    <a:lnTo>
                      <a:pt x="1385" y="435"/>
                    </a:lnTo>
                    <a:lnTo>
                      <a:pt x="1382" y="433"/>
                    </a:lnTo>
                    <a:lnTo>
                      <a:pt x="1379" y="431"/>
                    </a:lnTo>
                    <a:lnTo>
                      <a:pt x="1376" y="427"/>
                    </a:lnTo>
                    <a:lnTo>
                      <a:pt x="1376" y="427"/>
                    </a:lnTo>
                    <a:lnTo>
                      <a:pt x="1373" y="419"/>
                    </a:lnTo>
                    <a:lnTo>
                      <a:pt x="1371" y="411"/>
                    </a:lnTo>
                    <a:lnTo>
                      <a:pt x="1367" y="395"/>
                    </a:lnTo>
                    <a:lnTo>
                      <a:pt x="1365" y="378"/>
                    </a:lnTo>
                    <a:lnTo>
                      <a:pt x="1365" y="363"/>
                    </a:lnTo>
                    <a:lnTo>
                      <a:pt x="1365" y="363"/>
                    </a:lnTo>
                    <a:lnTo>
                      <a:pt x="1363" y="335"/>
                    </a:lnTo>
                    <a:lnTo>
                      <a:pt x="1361" y="321"/>
                    </a:lnTo>
                    <a:lnTo>
                      <a:pt x="1358" y="307"/>
                    </a:lnTo>
                    <a:lnTo>
                      <a:pt x="1358" y="307"/>
                    </a:lnTo>
                    <a:lnTo>
                      <a:pt x="1354" y="297"/>
                    </a:lnTo>
                    <a:lnTo>
                      <a:pt x="1348" y="288"/>
                    </a:lnTo>
                    <a:lnTo>
                      <a:pt x="1340" y="280"/>
                    </a:lnTo>
                    <a:lnTo>
                      <a:pt x="1332" y="271"/>
                    </a:lnTo>
                    <a:lnTo>
                      <a:pt x="1322" y="265"/>
                    </a:lnTo>
                    <a:lnTo>
                      <a:pt x="1311" y="258"/>
                    </a:lnTo>
                    <a:lnTo>
                      <a:pt x="1300" y="253"/>
                    </a:lnTo>
                    <a:lnTo>
                      <a:pt x="1288" y="248"/>
                    </a:lnTo>
                    <a:lnTo>
                      <a:pt x="1275" y="243"/>
                    </a:lnTo>
                    <a:lnTo>
                      <a:pt x="1263" y="240"/>
                    </a:lnTo>
                    <a:lnTo>
                      <a:pt x="1237" y="235"/>
                    </a:lnTo>
                    <a:lnTo>
                      <a:pt x="1211" y="232"/>
                    </a:lnTo>
                    <a:lnTo>
                      <a:pt x="1188" y="231"/>
                    </a:lnTo>
                    <a:lnTo>
                      <a:pt x="1188" y="231"/>
                    </a:lnTo>
                    <a:lnTo>
                      <a:pt x="1181" y="231"/>
                    </a:lnTo>
                    <a:lnTo>
                      <a:pt x="1181" y="231"/>
                    </a:lnTo>
                    <a:lnTo>
                      <a:pt x="1140" y="233"/>
                    </a:lnTo>
                    <a:lnTo>
                      <a:pt x="1101" y="235"/>
                    </a:lnTo>
                    <a:lnTo>
                      <a:pt x="1101" y="235"/>
                    </a:lnTo>
                    <a:lnTo>
                      <a:pt x="1047" y="238"/>
                    </a:lnTo>
                    <a:lnTo>
                      <a:pt x="1019" y="239"/>
                    </a:lnTo>
                    <a:lnTo>
                      <a:pt x="991" y="239"/>
                    </a:lnTo>
                    <a:lnTo>
                      <a:pt x="991" y="239"/>
                    </a:lnTo>
                    <a:lnTo>
                      <a:pt x="975" y="239"/>
                    </a:lnTo>
                    <a:lnTo>
                      <a:pt x="975" y="239"/>
                    </a:lnTo>
                    <a:lnTo>
                      <a:pt x="920" y="239"/>
                    </a:lnTo>
                    <a:lnTo>
                      <a:pt x="872" y="239"/>
                    </a:lnTo>
                    <a:lnTo>
                      <a:pt x="777" y="239"/>
                    </a:lnTo>
                    <a:lnTo>
                      <a:pt x="777" y="239"/>
                    </a:lnTo>
                    <a:lnTo>
                      <a:pt x="771" y="238"/>
                    </a:lnTo>
                    <a:lnTo>
                      <a:pt x="767" y="237"/>
                    </a:lnTo>
                    <a:lnTo>
                      <a:pt x="764" y="234"/>
                    </a:lnTo>
                    <a:lnTo>
                      <a:pt x="762" y="231"/>
                    </a:lnTo>
                    <a:lnTo>
                      <a:pt x="761" y="230"/>
                    </a:lnTo>
                    <a:lnTo>
                      <a:pt x="760" y="229"/>
                    </a:lnTo>
                    <a:lnTo>
                      <a:pt x="760" y="229"/>
                    </a:lnTo>
                    <a:lnTo>
                      <a:pt x="756" y="227"/>
                    </a:lnTo>
                    <a:lnTo>
                      <a:pt x="754" y="223"/>
                    </a:lnTo>
                    <a:lnTo>
                      <a:pt x="753" y="219"/>
                    </a:lnTo>
                    <a:lnTo>
                      <a:pt x="752" y="214"/>
                    </a:lnTo>
                    <a:lnTo>
                      <a:pt x="752" y="214"/>
                    </a:lnTo>
                    <a:lnTo>
                      <a:pt x="752" y="204"/>
                    </a:lnTo>
                    <a:lnTo>
                      <a:pt x="751" y="194"/>
                    </a:lnTo>
                    <a:lnTo>
                      <a:pt x="747" y="174"/>
                    </a:lnTo>
                    <a:lnTo>
                      <a:pt x="740" y="154"/>
                    </a:lnTo>
                    <a:lnTo>
                      <a:pt x="734" y="135"/>
                    </a:lnTo>
                    <a:lnTo>
                      <a:pt x="734" y="135"/>
                    </a:lnTo>
                    <a:lnTo>
                      <a:pt x="727" y="114"/>
                    </a:lnTo>
                    <a:lnTo>
                      <a:pt x="721" y="92"/>
                    </a:lnTo>
                    <a:lnTo>
                      <a:pt x="721" y="92"/>
                    </a:lnTo>
                    <a:lnTo>
                      <a:pt x="719" y="84"/>
                    </a:lnTo>
                    <a:lnTo>
                      <a:pt x="714" y="77"/>
                    </a:lnTo>
                    <a:lnTo>
                      <a:pt x="710" y="69"/>
                    </a:lnTo>
                    <a:lnTo>
                      <a:pt x="705" y="64"/>
                    </a:lnTo>
                    <a:lnTo>
                      <a:pt x="699" y="59"/>
                    </a:lnTo>
                    <a:lnTo>
                      <a:pt x="693" y="55"/>
                    </a:lnTo>
                    <a:lnTo>
                      <a:pt x="686" y="52"/>
                    </a:lnTo>
                    <a:lnTo>
                      <a:pt x="679" y="49"/>
                    </a:lnTo>
                    <a:lnTo>
                      <a:pt x="664" y="46"/>
                    </a:lnTo>
                    <a:lnTo>
                      <a:pt x="647" y="43"/>
                    </a:lnTo>
                    <a:lnTo>
                      <a:pt x="631" y="42"/>
                    </a:lnTo>
                    <a:lnTo>
                      <a:pt x="615" y="42"/>
                    </a:lnTo>
                    <a:lnTo>
                      <a:pt x="605" y="42"/>
                    </a:lnTo>
                    <a:lnTo>
                      <a:pt x="605" y="42"/>
                    </a:lnTo>
                    <a:lnTo>
                      <a:pt x="530" y="41"/>
                    </a:lnTo>
                    <a:lnTo>
                      <a:pt x="528" y="40"/>
                    </a:lnTo>
                    <a:lnTo>
                      <a:pt x="528" y="40"/>
                    </a:lnTo>
                    <a:lnTo>
                      <a:pt x="476" y="39"/>
                    </a:lnTo>
                    <a:lnTo>
                      <a:pt x="424" y="39"/>
                    </a:lnTo>
                    <a:lnTo>
                      <a:pt x="424" y="39"/>
                    </a:lnTo>
                    <a:lnTo>
                      <a:pt x="374" y="39"/>
                    </a:lnTo>
                    <a:lnTo>
                      <a:pt x="329" y="41"/>
                    </a:lnTo>
                    <a:lnTo>
                      <a:pt x="324" y="42"/>
                    </a:lnTo>
                    <a:lnTo>
                      <a:pt x="323" y="47"/>
                    </a:lnTo>
                    <a:lnTo>
                      <a:pt x="323" y="47"/>
                    </a:lnTo>
                    <a:lnTo>
                      <a:pt x="320" y="66"/>
                    </a:lnTo>
                    <a:lnTo>
                      <a:pt x="316" y="87"/>
                    </a:lnTo>
                    <a:lnTo>
                      <a:pt x="308" y="126"/>
                    </a:lnTo>
                    <a:lnTo>
                      <a:pt x="308" y="127"/>
                    </a:lnTo>
                    <a:lnTo>
                      <a:pt x="308" y="127"/>
                    </a:lnTo>
                    <a:lnTo>
                      <a:pt x="302" y="153"/>
                    </a:lnTo>
                    <a:lnTo>
                      <a:pt x="302" y="153"/>
                    </a:lnTo>
                    <a:lnTo>
                      <a:pt x="300" y="162"/>
                    </a:lnTo>
                    <a:lnTo>
                      <a:pt x="298" y="168"/>
                    </a:lnTo>
                    <a:lnTo>
                      <a:pt x="292" y="178"/>
                    </a:lnTo>
                    <a:lnTo>
                      <a:pt x="292" y="178"/>
                    </a:lnTo>
                    <a:lnTo>
                      <a:pt x="287" y="184"/>
                    </a:lnTo>
                    <a:lnTo>
                      <a:pt x="283" y="193"/>
                    </a:lnTo>
                    <a:lnTo>
                      <a:pt x="283" y="193"/>
                    </a:lnTo>
                    <a:lnTo>
                      <a:pt x="274" y="214"/>
                    </a:lnTo>
                    <a:lnTo>
                      <a:pt x="274" y="214"/>
                    </a:lnTo>
                    <a:lnTo>
                      <a:pt x="267" y="232"/>
                    </a:lnTo>
                    <a:lnTo>
                      <a:pt x="266" y="234"/>
                    </a:lnTo>
                    <a:lnTo>
                      <a:pt x="267" y="235"/>
                    </a:lnTo>
                    <a:lnTo>
                      <a:pt x="267" y="235"/>
                    </a:lnTo>
                    <a:lnTo>
                      <a:pt x="268" y="239"/>
                    </a:lnTo>
                    <a:lnTo>
                      <a:pt x="267" y="245"/>
                    </a:lnTo>
                    <a:lnTo>
                      <a:pt x="266" y="248"/>
                    </a:lnTo>
                    <a:lnTo>
                      <a:pt x="264" y="252"/>
                    </a:lnTo>
                    <a:lnTo>
                      <a:pt x="264" y="252"/>
                    </a:lnTo>
                    <a:lnTo>
                      <a:pt x="262" y="255"/>
                    </a:lnTo>
                    <a:lnTo>
                      <a:pt x="258" y="256"/>
                    </a:lnTo>
                    <a:lnTo>
                      <a:pt x="254" y="258"/>
                    </a:lnTo>
                    <a:lnTo>
                      <a:pt x="250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1" y="258"/>
                    </a:lnTo>
                    <a:lnTo>
                      <a:pt x="241" y="258"/>
                    </a:lnTo>
                    <a:lnTo>
                      <a:pt x="240" y="258"/>
                    </a:lnTo>
                    <a:lnTo>
                      <a:pt x="240" y="258"/>
                    </a:lnTo>
                    <a:lnTo>
                      <a:pt x="208" y="255"/>
                    </a:lnTo>
                    <a:lnTo>
                      <a:pt x="208" y="255"/>
                    </a:lnTo>
                    <a:lnTo>
                      <a:pt x="175" y="252"/>
                    </a:lnTo>
                    <a:lnTo>
                      <a:pt x="157" y="251"/>
                    </a:lnTo>
                    <a:lnTo>
                      <a:pt x="140" y="250"/>
                    </a:lnTo>
                    <a:lnTo>
                      <a:pt x="140" y="250"/>
                    </a:lnTo>
                    <a:lnTo>
                      <a:pt x="127" y="251"/>
                    </a:lnTo>
                    <a:lnTo>
                      <a:pt x="113" y="252"/>
                    </a:lnTo>
                    <a:lnTo>
                      <a:pt x="101" y="254"/>
                    </a:lnTo>
                    <a:lnTo>
                      <a:pt x="91" y="256"/>
                    </a:lnTo>
                    <a:lnTo>
                      <a:pt x="80" y="259"/>
                    </a:lnTo>
                    <a:lnTo>
                      <a:pt x="72" y="264"/>
                    </a:lnTo>
                    <a:lnTo>
                      <a:pt x="65" y="268"/>
                    </a:lnTo>
                    <a:lnTo>
                      <a:pt x="58" y="275"/>
                    </a:lnTo>
                    <a:lnTo>
                      <a:pt x="58" y="275"/>
                    </a:lnTo>
                    <a:lnTo>
                      <a:pt x="53" y="280"/>
                    </a:lnTo>
                    <a:lnTo>
                      <a:pt x="49" y="286"/>
                    </a:lnTo>
                    <a:lnTo>
                      <a:pt x="46" y="292"/>
                    </a:lnTo>
                    <a:lnTo>
                      <a:pt x="44" y="298"/>
                    </a:lnTo>
                    <a:lnTo>
                      <a:pt x="42" y="306"/>
                    </a:lnTo>
                    <a:lnTo>
                      <a:pt x="41" y="314"/>
                    </a:lnTo>
                    <a:lnTo>
                      <a:pt x="40" y="322"/>
                    </a:lnTo>
                    <a:lnTo>
                      <a:pt x="40" y="332"/>
                    </a:lnTo>
                    <a:lnTo>
                      <a:pt x="41" y="368"/>
                    </a:lnTo>
                    <a:lnTo>
                      <a:pt x="41" y="368"/>
                    </a:lnTo>
                    <a:lnTo>
                      <a:pt x="44" y="483"/>
                    </a:lnTo>
                    <a:lnTo>
                      <a:pt x="46" y="541"/>
                    </a:lnTo>
                    <a:lnTo>
                      <a:pt x="46" y="599"/>
                    </a:lnTo>
                    <a:lnTo>
                      <a:pt x="46" y="599"/>
                    </a:lnTo>
                    <a:lnTo>
                      <a:pt x="46" y="658"/>
                    </a:lnTo>
                    <a:lnTo>
                      <a:pt x="48" y="720"/>
                    </a:lnTo>
                    <a:lnTo>
                      <a:pt x="50" y="783"/>
                    </a:lnTo>
                    <a:lnTo>
                      <a:pt x="53" y="850"/>
                    </a:lnTo>
                    <a:lnTo>
                      <a:pt x="53" y="850"/>
                    </a:lnTo>
                    <a:lnTo>
                      <a:pt x="55" y="893"/>
                    </a:lnTo>
                    <a:lnTo>
                      <a:pt x="55" y="893"/>
                    </a:lnTo>
                    <a:lnTo>
                      <a:pt x="56" y="932"/>
                    </a:lnTo>
                    <a:lnTo>
                      <a:pt x="59" y="972"/>
                    </a:lnTo>
                    <a:lnTo>
                      <a:pt x="59" y="972"/>
                    </a:lnTo>
                    <a:lnTo>
                      <a:pt x="59" y="985"/>
                    </a:lnTo>
                    <a:lnTo>
                      <a:pt x="59" y="996"/>
                    </a:lnTo>
                    <a:lnTo>
                      <a:pt x="56" y="1019"/>
                    </a:lnTo>
                    <a:lnTo>
                      <a:pt x="56" y="1019"/>
                    </a:lnTo>
                    <a:lnTo>
                      <a:pt x="53" y="1035"/>
                    </a:lnTo>
                    <a:lnTo>
                      <a:pt x="52" y="1052"/>
                    </a:lnTo>
                    <a:lnTo>
                      <a:pt x="52" y="1052"/>
                    </a:lnTo>
                    <a:lnTo>
                      <a:pt x="52" y="1053"/>
                    </a:lnTo>
                    <a:lnTo>
                      <a:pt x="52" y="1053"/>
                    </a:lnTo>
                    <a:lnTo>
                      <a:pt x="53" y="1076"/>
                    </a:lnTo>
                    <a:lnTo>
                      <a:pt x="56" y="1097"/>
                    </a:lnTo>
                    <a:lnTo>
                      <a:pt x="58" y="1106"/>
                    </a:lnTo>
                    <a:lnTo>
                      <a:pt x="61" y="1115"/>
                    </a:lnTo>
                    <a:lnTo>
                      <a:pt x="65" y="1123"/>
                    </a:lnTo>
                    <a:lnTo>
                      <a:pt x="69" y="1132"/>
                    </a:lnTo>
                    <a:lnTo>
                      <a:pt x="73" y="1139"/>
                    </a:lnTo>
                    <a:lnTo>
                      <a:pt x="79" y="1145"/>
                    </a:lnTo>
                    <a:lnTo>
                      <a:pt x="85" y="1151"/>
                    </a:lnTo>
                    <a:lnTo>
                      <a:pt x="93" y="1157"/>
                    </a:lnTo>
                    <a:lnTo>
                      <a:pt x="101" y="1162"/>
                    </a:lnTo>
                    <a:lnTo>
                      <a:pt x="110" y="1166"/>
                    </a:lnTo>
                    <a:lnTo>
                      <a:pt x="122" y="1169"/>
                    </a:lnTo>
                    <a:lnTo>
                      <a:pt x="133" y="1171"/>
                    </a:lnTo>
                    <a:lnTo>
                      <a:pt x="133" y="1171"/>
                    </a:lnTo>
                    <a:lnTo>
                      <a:pt x="175" y="1178"/>
                    </a:lnTo>
                    <a:lnTo>
                      <a:pt x="211" y="1183"/>
                    </a:lnTo>
                    <a:lnTo>
                      <a:pt x="246" y="1186"/>
                    </a:lnTo>
                    <a:lnTo>
                      <a:pt x="279" y="1186"/>
                    </a:lnTo>
                    <a:lnTo>
                      <a:pt x="279" y="1186"/>
                    </a:lnTo>
                    <a:lnTo>
                      <a:pt x="311" y="1187"/>
                    </a:lnTo>
                    <a:lnTo>
                      <a:pt x="342" y="1188"/>
                    </a:lnTo>
                    <a:lnTo>
                      <a:pt x="342" y="1188"/>
                    </a:lnTo>
                    <a:lnTo>
                      <a:pt x="376" y="1189"/>
                    </a:lnTo>
                    <a:lnTo>
                      <a:pt x="409" y="1190"/>
                    </a:lnTo>
                    <a:lnTo>
                      <a:pt x="409" y="1190"/>
                    </a:lnTo>
                    <a:lnTo>
                      <a:pt x="440" y="1189"/>
                    </a:lnTo>
                    <a:lnTo>
                      <a:pt x="440" y="1189"/>
                    </a:lnTo>
                    <a:lnTo>
                      <a:pt x="472" y="1187"/>
                    </a:lnTo>
                    <a:lnTo>
                      <a:pt x="504" y="1184"/>
                    </a:lnTo>
                    <a:lnTo>
                      <a:pt x="504" y="1184"/>
                    </a:lnTo>
                    <a:lnTo>
                      <a:pt x="552" y="1180"/>
                    </a:lnTo>
                    <a:lnTo>
                      <a:pt x="576" y="1178"/>
                    </a:lnTo>
                    <a:lnTo>
                      <a:pt x="599" y="1178"/>
                    </a:lnTo>
                    <a:lnTo>
                      <a:pt x="599" y="1178"/>
                    </a:lnTo>
                    <a:lnTo>
                      <a:pt x="612" y="1178"/>
                    </a:lnTo>
                    <a:lnTo>
                      <a:pt x="612" y="1178"/>
                    </a:lnTo>
                    <a:lnTo>
                      <a:pt x="691" y="1179"/>
                    </a:lnTo>
                    <a:lnTo>
                      <a:pt x="784" y="1180"/>
                    </a:lnTo>
                    <a:lnTo>
                      <a:pt x="784" y="1180"/>
                    </a:lnTo>
                    <a:lnTo>
                      <a:pt x="873" y="1179"/>
                    </a:lnTo>
                    <a:lnTo>
                      <a:pt x="880" y="1179"/>
                    </a:lnTo>
                    <a:lnTo>
                      <a:pt x="880" y="1179"/>
                    </a:lnTo>
                    <a:lnTo>
                      <a:pt x="976" y="1179"/>
                    </a:lnTo>
                    <a:lnTo>
                      <a:pt x="976" y="1179"/>
                    </a:lnTo>
                    <a:lnTo>
                      <a:pt x="1009" y="1179"/>
                    </a:lnTo>
                    <a:lnTo>
                      <a:pt x="1011" y="1179"/>
                    </a:lnTo>
                    <a:lnTo>
                      <a:pt x="1011" y="1179"/>
                    </a:lnTo>
                    <a:lnTo>
                      <a:pt x="1041" y="1179"/>
                    </a:lnTo>
                    <a:lnTo>
                      <a:pt x="1041" y="1179"/>
                    </a:lnTo>
                    <a:lnTo>
                      <a:pt x="1084" y="1180"/>
                    </a:lnTo>
                    <a:lnTo>
                      <a:pt x="1107" y="1181"/>
                    </a:lnTo>
                    <a:lnTo>
                      <a:pt x="1130" y="1184"/>
                    </a:lnTo>
                    <a:lnTo>
                      <a:pt x="1130" y="1184"/>
                    </a:lnTo>
                    <a:lnTo>
                      <a:pt x="1159" y="1187"/>
                    </a:lnTo>
                    <a:lnTo>
                      <a:pt x="1174" y="1188"/>
                    </a:lnTo>
                    <a:lnTo>
                      <a:pt x="1189" y="1188"/>
                    </a:lnTo>
                    <a:lnTo>
                      <a:pt x="1189" y="1188"/>
                    </a:lnTo>
                    <a:lnTo>
                      <a:pt x="1208" y="1188"/>
                    </a:lnTo>
                    <a:lnTo>
                      <a:pt x="1208" y="1188"/>
                    </a:lnTo>
                    <a:lnTo>
                      <a:pt x="1210" y="1188"/>
                    </a:lnTo>
                    <a:lnTo>
                      <a:pt x="1210" y="1188"/>
                    </a:lnTo>
                    <a:lnTo>
                      <a:pt x="1219" y="1188"/>
                    </a:lnTo>
                    <a:lnTo>
                      <a:pt x="1219" y="1188"/>
                    </a:lnTo>
                    <a:lnTo>
                      <a:pt x="1237" y="1189"/>
                    </a:lnTo>
                    <a:lnTo>
                      <a:pt x="1237" y="1189"/>
                    </a:lnTo>
                    <a:lnTo>
                      <a:pt x="1248" y="1188"/>
                    </a:lnTo>
                    <a:lnTo>
                      <a:pt x="1255" y="1187"/>
                    </a:lnTo>
                    <a:lnTo>
                      <a:pt x="1260" y="1185"/>
                    </a:lnTo>
                    <a:lnTo>
                      <a:pt x="1262" y="1183"/>
                    </a:lnTo>
                    <a:lnTo>
                      <a:pt x="1262" y="1183"/>
                    </a:lnTo>
                    <a:lnTo>
                      <a:pt x="1265" y="1178"/>
                    </a:lnTo>
                    <a:lnTo>
                      <a:pt x="1268" y="1176"/>
                    </a:lnTo>
                    <a:lnTo>
                      <a:pt x="1272" y="1174"/>
                    </a:lnTo>
                    <a:lnTo>
                      <a:pt x="1276" y="1173"/>
                    </a:lnTo>
                    <a:lnTo>
                      <a:pt x="1276" y="1173"/>
                    </a:lnTo>
                    <a:lnTo>
                      <a:pt x="1281" y="1174"/>
                    </a:lnTo>
                    <a:lnTo>
                      <a:pt x="1287" y="1176"/>
                    </a:lnTo>
                    <a:lnTo>
                      <a:pt x="1291" y="1179"/>
                    </a:lnTo>
                    <a:lnTo>
                      <a:pt x="1294" y="1184"/>
                    </a:lnTo>
                    <a:lnTo>
                      <a:pt x="1294" y="1184"/>
                    </a:lnTo>
                    <a:lnTo>
                      <a:pt x="1295" y="1188"/>
                    </a:lnTo>
                    <a:lnTo>
                      <a:pt x="1296" y="1192"/>
                    </a:lnTo>
                    <a:lnTo>
                      <a:pt x="1295" y="1196"/>
                    </a:lnTo>
                    <a:lnTo>
                      <a:pt x="1293" y="1200"/>
                    </a:lnTo>
                    <a:lnTo>
                      <a:pt x="1293" y="1200"/>
                    </a:lnTo>
                    <a:lnTo>
                      <a:pt x="1290" y="1204"/>
                    </a:lnTo>
                    <a:lnTo>
                      <a:pt x="1287" y="1208"/>
                    </a:lnTo>
                    <a:lnTo>
                      <a:pt x="1279" y="1215"/>
                    </a:lnTo>
                    <a:lnTo>
                      <a:pt x="1270" y="1219"/>
                    </a:lnTo>
                    <a:lnTo>
                      <a:pt x="1261" y="1223"/>
                    </a:lnTo>
                    <a:lnTo>
                      <a:pt x="1251" y="1225"/>
                    </a:lnTo>
                    <a:lnTo>
                      <a:pt x="1241" y="1226"/>
                    </a:lnTo>
                    <a:lnTo>
                      <a:pt x="1221" y="1227"/>
                    </a:lnTo>
                    <a:lnTo>
                      <a:pt x="1221" y="1227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3" name="Freeform 1010"/>
              <p:cNvSpPr/>
              <p:nvPr/>
            </p:nvSpPr>
            <p:spPr bwMode="auto">
              <a:xfrm>
                <a:off x="4127500" y="2363788"/>
                <a:ext cx="822325" cy="422275"/>
              </a:xfrm>
              <a:custGeom>
                <a:cxnLst>
                  <a:cxn ang="0">
                    <a:pos x="1224" y="794"/>
                  </a:cxn>
                  <a:cxn ang="0">
                    <a:pos x="1217" y="774"/>
                  </a:cxn>
                  <a:cxn ang="0">
                    <a:pos x="1226" y="760"/>
                  </a:cxn>
                  <a:cxn ang="0">
                    <a:pos x="1240" y="724"/>
                  </a:cxn>
                  <a:cxn ang="0">
                    <a:pos x="1256" y="649"/>
                  </a:cxn>
                  <a:cxn ang="0">
                    <a:pos x="1286" y="584"/>
                  </a:cxn>
                  <a:cxn ang="0">
                    <a:pos x="1313" y="525"/>
                  </a:cxn>
                  <a:cxn ang="0">
                    <a:pos x="1351" y="435"/>
                  </a:cxn>
                  <a:cxn ang="0">
                    <a:pos x="1404" y="353"/>
                  </a:cxn>
                  <a:cxn ang="0">
                    <a:pos x="1460" y="252"/>
                  </a:cxn>
                  <a:cxn ang="0">
                    <a:pos x="1509" y="131"/>
                  </a:cxn>
                  <a:cxn ang="0">
                    <a:pos x="1516" y="71"/>
                  </a:cxn>
                  <a:cxn ang="0">
                    <a:pos x="1506" y="49"/>
                  </a:cxn>
                  <a:cxn ang="0">
                    <a:pos x="1465" y="35"/>
                  </a:cxn>
                  <a:cxn ang="0">
                    <a:pos x="1425" y="37"/>
                  </a:cxn>
                  <a:cxn ang="0">
                    <a:pos x="781" y="47"/>
                  </a:cxn>
                  <a:cxn ang="0">
                    <a:pos x="307" y="65"/>
                  </a:cxn>
                  <a:cxn ang="0">
                    <a:pos x="295" y="101"/>
                  </a:cxn>
                  <a:cxn ang="0">
                    <a:pos x="257" y="189"/>
                  </a:cxn>
                  <a:cxn ang="0">
                    <a:pos x="245" y="243"/>
                  </a:cxn>
                  <a:cxn ang="0">
                    <a:pos x="228" y="311"/>
                  </a:cxn>
                  <a:cxn ang="0">
                    <a:pos x="196" y="371"/>
                  </a:cxn>
                  <a:cxn ang="0">
                    <a:pos x="150" y="466"/>
                  </a:cxn>
                  <a:cxn ang="0">
                    <a:pos x="135" y="518"/>
                  </a:cxn>
                  <a:cxn ang="0">
                    <a:pos x="104" y="613"/>
                  </a:cxn>
                  <a:cxn ang="0">
                    <a:pos x="74" y="660"/>
                  </a:cxn>
                  <a:cxn ang="0">
                    <a:pos x="52" y="709"/>
                  </a:cxn>
                  <a:cxn ang="0">
                    <a:pos x="36" y="756"/>
                  </a:cxn>
                  <a:cxn ang="0">
                    <a:pos x="32" y="773"/>
                  </a:cxn>
                  <a:cxn ang="0">
                    <a:pos x="17" y="780"/>
                  </a:cxn>
                  <a:cxn ang="0">
                    <a:pos x="4" y="774"/>
                  </a:cxn>
                  <a:cxn ang="0">
                    <a:pos x="0" y="762"/>
                  </a:cxn>
                  <a:cxn ang="0">
                    <a:pos x="13" y="713"/>
                  </a:cxn>
                  <a:cxn ang="0">
                    <a:pos x="42" y="646"/>
                  </a:cxn>
                  <a:cxn ang="0">
                    <a:pos x="79" y="583"/>
                  </a:cxn>
                  <a:cxn ang="0">
                    <a:pos x="98" y="520"/>
                  </a:cxn>
                  <a:cxn ang="0">
                    <a:pos x="128" y="431"/>
                  </a:cxn>
                  <a:cxn ang="0">
                    <a:pos x="164" y="359"/>
                  </a:cxn>
                  <a:cxn ang="0">
                    <a:pos x="198" y="289"/>
                  </a:cxn>
                  <a:cxn ang="0">
                    <a:pos x="212" y="219"/>
                  </a:cxn>
                  <a:cxn ang="0">
                    <a:pos x="237" y="133"/>
                  </a:cxn>
                  <a:cxn ang="0">
                    <a:pos x="265" y="77"/>
                  </a:cxn>
                  <a:cxn ang="0">
                    <a:pos x="276" y="43"/>
                  </a:cxn>
                  <a:cxn ang="0">
                    <a:pos x="303" y="24"/>
                  </a:cxn>
                  <a:cxn ang="0">
                    <a:pos x="375" y="18"/>
                  </a:cxn>
                  <a:cxn ang="0">
                    <a:pos x="411" y="13"/>
                  </a:cxn>
                  <a:cxn ang="0">
                    <a:pos x="479" y="13"/>
                  </a:cxn>
                  <a:cxn ang="0">
                    <a:pos x="668" y="15"/>
                  </a:cxn>
                  <a:cxn ang="0">
                    <a:pos x="1159" y="4"/>
                  </a:cxn>
                  <a:cxn ang="0">
                    <a:pos x="1375" y="1"/>
                  </a:cxn>
                  <a:cxn ang="0">
                    <a:pos x="1481" y="2"/>
                  </a:cxn>
                  <a:cxn ang="0">
                    <a:pos x="1535" y="17"/>
                  </a:cxn>
                  <a:cxn ang="0">
                    <a:pos x="1547" y="34"/>
                  </a:cxn>
                  <a:cxn ang="0">
                    <a:pos x="1550" y="109"/>
                  </a:cxn>
                  <a:cxn ang="0">
                    <a:pos x="1516" y="216"/>
                  </a:cxn>
                  <a:cxn ang="0">
                    <a:pos x="1472" y="303"/>
                  </a:cxn>
                  <a:cxn ang="0">
                    <a:pos x="1406" y="412"/>
                  </a:cxn>
                  <a:cxn ang="0">
                    <a:pos x="1362" y="503"/>
                  </a:cxn>
                  <a:cxn ang="0">
                    <a:pos x="1315" y="608"/>
                  </a:cxn>
                  <a:cxn ang="0">
                    <a:pos x="1277" y="715"/>
                  </a:cxn>
                  <a:cxn ang="0">
                    <a:pos x="1261" y="773"/>
                  </a:cxn>
                  <a:cxn ang="0">
                    <a:pos x="1244" y="796"/>
                  </a:cxn>
                </a:cxnLst>
                <a:rect b="b" l="0" r="r" t="0"/>
                <a:pathLst>
                  <a:path h="798" w="1553">
                    <a:moveTo>
                      <a:pt x="1235" y="798"/>
                    </a:moveTo>
                    <a:lnTo>
                      <a:pt x="1235" y="798"/>
                    </a:lnTo>
                    <a:lnTo>
                      <a:pt x="1229" y="797"/>
                    </a:lnTo>
                    <a:lnTo>
                      <a:pt x="1226" y="796"/>
                    </a:lnTo>
                    <a:lnTo>
                      <a:pt x="1224" y="794"/>
                    </a:lnTo>
                    <a:lnTo>
                      <a:pt x="1220" y="792"/>
                    </a:lnTo>
                    <a:lnTo>
                      <a:pt x="1219" y="789"/>
                    </a:lnTo>
                    <a:lnTo>
                      <a:pt x="1217" y="786"/>
                    </a:lnTo>
                    <a:lnTo>
                      <a:pt x="1217" y="781"/>
                    </a:lnTo>
                    <a:lnTo>
                      <a:pt x="1217" y="774"/>
                    </a:lnTo>
                    <a:lnTo>
                      <a:pt x="1217" y="774"/>
                    </a:lnTo>
                    <a:lnTo>
                      <a:pt x="1218" y="770"/>
                    </a:lnTo>
                    <a:lnTo>
                      <a:pt x="1219" y="766"/>
                    </a:lnTo>
                    <a:lnTo>
                      <a:pt x="1222" y="763"/>
                    </a:lnTo>
                    <a:lnTo>
                      <a:pt x="1226" y="760"/>
                    </a:lnTo>
                    <a:lnTo>
                      <a:pt x="1228" y="759"/>
                    </a:lnTo>
                    <a:lnTo>
                      <a:pt x="1229" y="757"/>
                    </a:lnTo>
                    <a:lnTo>
                      <a:pt x="1229" y="757"/>
                    </a:lnTo>
                    <a:lnTo>
                      <a:pt x="1235" y="741"/>
                    </a:lnTo>
                    <a:lnTo>
                      <a:pt x="1240" y="724"/>
                    </a:lnTo>
                    <a:lnTo>
                      <a:pt x="1244" y="705"/>
                    </a:lnTo>
                    <a:lnTo>
                      <a:pt x="1248" y="686"/>
                    </a:lnTo>
                    <a:lnTo>
                      <a:pt x="1248" y="686"/>
                    </a:lnTo>
                    <a:lnTo>
                      <a:pt x="1251" y="667"/>
                    </a:lnTo>
                    <a:lnTo>
                      <a:pt x="1256" y="649"/>
                    </a:lnTo>
                    <a:lnTo>
                      <a:pt x="1256" y="649"/>
                    </a:lnTo>
                    <a:lnTo>
                      <a:pt x="1262" y="632"/>
                    </a:lnTo>
                    <a:lnTo>
                      <a:pt x="1269" y="616"/>
                    </a:lnTo>
                    <a:lnTo>
                      <a:pt x="1277" y="599"/>
                    </a:lnTo>
                    <a:lnTo>
                      <a:pt x="1286" y="584"/>
                    </a:lnTo>
                    <a:lnTo>
                      <a:pt x="1286" y="584"/>
                    </a:lnTo>
                    <a:lnTo>
                      <a:pt x="1294" y="566"/>
                    </a:lnTo>
                    <a:lnTo>
                      <a:pt x="1302" y="549"/>
                    </a:lnTo>
                    <a:lnTo>
                      <a:pt x="1302" y="549"/>
                    </a:lnTo>
                    <a:lnTo>
                      <a:pt x="1313" y="525"/>
                    </a:lnTo>
                    <a:lnTo>
                      <a:pt x="1323" y="500"/>
                    </a:lnTo>
                    <a:lnTo>
                      <a:pt x="1323" y="500"/>
                    </a:lnTo>
                    <a:lnTo>
                      <a:pt x="1336" y="468"/>
                    </a:lnTo>
                    <a:lnTo>
                      <a:pt x="1351" y="435"/>
                    </a:lnTo>
                    <a:lnTo>
                      <a:pt x="1351" y="435"/>
                    </a:lnTo>
                    <a:lnTo>
                      <a:pt x="1359" y="421"/>
                    </a:lnTo>
                    <a:lnTo>
                      <a:pt x="1368" y="405"/>
                    </a:lnTo>
                    <a:lnTo>
                      <a:pt x="1387" y="377"/>
                    </a:lnTo>
                    <a:lnTo>
                      <a:pt x="1387" y="377"/>
                    </a:lnTo>
                    <a:lnTo>
                      <a:pt x="1404" y="353"/>
                    </a:lnTo>
                    <a:lnTo>
                      <a:pt x="1411" y="340"/>
                    </a:lnTo>
                    <a:lnTo>
                      <a:pt x="1419" y="328"/>
                    </a:lnTo>
                    <a:lnTo>
                      <a:pt x="1430" y="307"/>
                    </a:lnTo>
                    <a:lnTo>
                      <a:pt x="1430" y="307"/>
                    </a:lnTo>
                    <a:lnTo>
                      <a:pt x="1460" y="252"/>
                    </a:lnTo>
                    <a:lnTo>
                      <a:pt x="1474" y="222"/>
                    </a:lnTo>
                    <a:lnTo>
                      <a:pt x="1488" y="192"/>
                    </a:lnTo>
                    <a:lnTo>
                      <a:pt x="1499" y="162"/>
                    </a:lnTo>
                    <a:lnTo>
                      <a:pt x="1504" y="146"/>
                    </a:lnTo>
                    <a:lnTo>
                      <a:pt x="1509" y="131"/>
                    </a:lnTo>
                    <a:lnTo>
                      <a:pt x="1512" y="116"/>
                    </a:lnTo>
                    <a:lnTo>
                      <a:pt x="1514" y="101"/>
                    </a:lnTo>
                    <a:lnTo>
                      <a:pt x="1515" y="85"/>
                    </a:lnTo>
                    <a:lnTo>
                      <a:pt x="1516" y="71"/>
                    </a:lnTo>
                    <a:lnTo>
                      <a:pt x="1516" y="71"/>
                    </a:lnTo>
                    <a:lnTo>
                      <a:pt x="1515" y="65"/>
                    </a:lnTo>
                    <a:lnTo>
                      <a:pt x="1514" y="60"/>
                    </a:lnTo>
                    <a:lnTo>
                      <a:pt x="1512" y="56"/>
                    </a:lnTo>
                    <a:lnTo>
                      <a:pt x="1510" y="52"/>
                    </a:lnTo>
                    <a:lnTo>
                      <a:pt x="1506" y="49"/>
                    </a:lnTo>
                    <a:lnTo>
                      <a:pt x="1503" y="46"/>
                    </a:lnTo>
                    <a:lnTo>
                      <a:pt x="1495" y="42"/>
                    </a:lnTo>
                    <a:lnTo>
                      <a:pt x="1486" y="38"/>
                    </a:lnTo>
                    <a:lnTo>
                      <a:pt x="1475" y="36"/>
                    </a:lnTo>
                    <a:lnTo>
                      <a:pt x="1465" y="35"/>
                    </a:lnTo>
                    <a:lnTo>
                      <a:pt x="1456" y="35"/>
                    </a:lnTo>
                    <a:lnTo>
                      <a:pt x="1456" y="35"/>
                    </a:lnTo>
                    <a:lnTo>
                      <a:pt x="1439" y="36"/>
                    </a:lnTo>
                    <a:lnTo>
                      <a:pt x="1425" y="37"/>
                    </a:lnTo>
                    <a:lnTo>
                      <a:pt x="1425" y="37"/>
                    </a:lnTo>
                    <a:lnTo>
                      <a:pt x="1404" y="37"/>
                    </a:lnTo>
                    <a:lnTo>
                      <a:pt x="1272" y="37"/>
                    </a:lnTo>
                    <a:lnTo>
                      <a:pt x="1272" y="37"/>
                    </a:lnTo>
                    <a:lnTo>
                      <a:pt x="1092" y="41"/>
                    </a:lnTo>
                    <a:lnTo>
                      <a:pt x="781" y="47"/>
                    </a:lnTo>
                    <a:lnTo>
                      <a:pt x="314" y="57"/>
                    </a:lnTo>
                    <a:lnTo>
                      <a:pt x="309" y="57"/>
                    </a:lnTo>
                    <a:lnTo>
                      <a:pt x="308" y="61"/>
                    </a:lnTo>
                    <a:lnTo>
                      <a:pt x="308" y="61"/>
                    </a:lnTo>
                    <a:lnTo>
                      <a:pt x="307" y="65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1" y="83"/>
                    </a:lnTo>
                    <a:lnTo>
                      <a:pt x="295" y="101"/>
                    </a:lnTo>
                    <a:lnTo>
                      <a:pt x="280" y="134"/>
                    </a:lnTo>
                    <a:lnTo>
                      <a:pt x="280" y="134"/>
                    </a:lnTo>
                    <a:lnTo>
                      <a:pt x="272" y="151"/>
                    </a:lnTo>
                    <a:lnTo>
                      <a:pt x="264" y="170"/>
                    </a:lnTo>
                    <a:lnTo>
                      <a:pt x="257" y="189"/>
                    </a:lnTo>
                    <a:lnTo>
                      <a:pt x="251" y="207"/>
                    </a:lnTo>
                    <a:lnTo>
                      <a:pt x="251" y="207"/>
                    </a:lnTo>
                    <a:lnTo>
                      <a:pt x="248" y="225"/>
                    </a:lnTo>
                    <a:lnTo>
                      <a:pt x="245" y="243"/>
                    </a:lnTo>
                    <a:lnTo>
                      <a:pt x="245" y="243"/>
                    </a:lnTo>
                    <a:lnTo>
                      <a:pt x="241" y="272"/>
                    </a:lnTo>
                    <a:lnTo>
                      <a:pt x="238" y="285"/>
                    </a:lnTo>
                    <a:lnTo>
                      <a:pt x="234" y="299"/>
                    </a:lnTo>
                    <a:lnTo>
                      <a:pt x="234" y="299"/>
                    </a:lnTo>
                    <a:lnTo>
                      <a:pt x="228" y="311"/>
                    </a:lnTo>
                    <a:lnTo>
                      <a:pt x="222" y="322"/>
                    </a:lnTo>
                    <a:lnTo>
                      <a:pt x="210" y="345"/>
                    </a:lnTo>
                    <a:lnTo>
                      <a:pt x="210" y="345"/>
                    </a:lnTo>
                    <a:lnTo>
                      <a:pt x="196" y="371"/>
                    </a:lnTo>
                    <a:lnTo>
                      <a:pt x="196" y="371"/>
                    </a:lnTo>
                    <a:lnTo>
                      <a:pt x="182" y="400"/>
                    </a:lnTo>
                    <a:lnTo>
                      <a:pt x="182" y="400"/>
                    </a:lnTo>
                    <a:lnTo>
                      <a:pt x="171" y="422"/>
                    </a:lnTo>
                    <a:lnTo>
                      <a:pt x="159" y="444"/>
                    </a:lnTo>
                    <a:lnTo>
                      <a:pt x="150" y="466"/>
                    </a:lnTo>
                    <a:lnTo>
                      <a:pt x="146" y="477"/>
                    </a:lnTo>
                    <a:lnTo>
                      <a:pt x="143" y="487"/>
                    </a:lnTo>
                    <a:lnTo>
                      <a:pt x="143" y="487"/>
                    </a:lnTo>
                    <a:lnTo>
                      <a:pt x="135" y="518"/>
                    </a:lnTo>
                    <a:lnTo>
                      <a:pt x="135" y="518"/>
                    </a:lnTo>
                    <a:lnTo>
                      <a:pt x="126" y="553"/>
                    </a:lnTo>
                    <a:lnTo>
                      <a:pt x="116" y="588"/>
                    </a:lnTo>
                    <a:lnTo>
                      <a:pt x="116" y="588"/>
                    </a:lnTo>
                    <a:lnTo>
                      <a:pt x="110" y="600"/>
                    </a:lnTo>
                    <a:lnTo>
                      <a:pt x="104" y="613"/>
                    </a:lnTo>
                    <a:lnTo>
                      <a:pt x="97" y="625"/>
                    </a:lnTo>
                    <a:lnTo>
                      <a:pt x="89" y="637"/>
                    </a:lnTo>
                    <a:lnTo>
                      <a:pt x="89" y="637"/>
                    </a:lnTo>
                    <a:lnTo>
                      <a:pt x="81" y="648"/>
                    </a:lnTo>
                    <a:lnTo>
                      <a:pt x="74" y="660"/>
                    </a:lnTo>
                    <a:lnTo>
                      <a:pt x="68" y="673"/>
                    </a:lnTo>
                    <a:lnTo>
                      <a:pt x="62" y="686"/>
                    </a:lnTo>
                    <a:lnTo>
                      <a:pt x="62" y="686"/>
                    </a:lnTo>
                    <a:lnTo>
                      <a:pt x="58" y="697"/>
                    </a:lnTo>
                    <a:lnTo>
                      <a:pt x="52" y="709"/>
                    </a:lnTo>
                    <a:lnTo>
                      <a:pt x="52" y="709"/>
                    </a:lnTo>
                    <a:lnTo>
                      <a:pt x="47" y="723"/>
                    </a:lnTo>
                    <a:lnTo>
                      <a:pt x="41" y="736"/>
                    </a:lnTo>
                    <a:lnTo>
                      <a:pt x="38" y="750"/>
                    </a:lnTo>
                    <a:lnTo>
                      <a:pt x="36" y="756"/>
                    </a:lnTo>
                    <a:lnTo>
                      <a:pt x="36" y="762"/>
                    </a:lnTo>
                    <a:lnTo>
                      <a:pt x="36" y="762"/>
                    </a:lnTo>
                    <a:lnTo>
                      <a:pt x="35" y="766"/>
                    </a:lnTo>
                    <a:lnTo>
                      <a:pt x="34" y="770"/>
                    </a:lnTo>
                    <a:lnTo>
                      <a:pt x="32" y="773"/>
                    </a:lnTo>
                    <a:lnTo>
                      <a:pt x="30" y="775"/>
                    </a:lnTo>
                    <a:lnTo>
                      <a:pt x="26" y="777"/>
                    </a:lnTo>
                    <a:lnTo>
                      <a:pt x="23" y="779"/>
                    </a:lnTo>
                    <a:lnTo>
                      <a:pt x="17" y="780"/>
                    </a:lnTo>
                    <a:lnTo>
                      <a:pt x="17" y="780"/>
                    </a:lnTo>
                    <a:lnTo>
                      <a:pt x="13" y="780"/>
                    </a:lnTo>
                    <a:lnTo>
                      <a:pt x="10" y="779"/>
                    </a:lnTo>
                    <a:lnTo>
                      <a:pt x="7" y="776"/>
                    </a:lnTo>
                    <a:lnTo>
                      <a:pt x="4" y="774"/>
                    </a:lnTo>
                    <a:lnTo>
                      <a:pt x="4" y="774"/>
                    </a:lnTo>
                    <a:lnTo>
                      <a:pt x="2" y="772"/>
                    </a:lnTo>
                    <a:lnTo>
                      <a:pt x="1" y="769"/>
                    </a:lnTo>
                    <a:lnTo>
                      <a:pt x="0" y="766"/>
                    </a:lnTo>
                    <a:lnTo>
                      <a:pt x="0" y="762"/>
                    </a:lnTo>
                    <a:lnTo>
                      <a:pt x="0" y="762"/>
                    </a:lnTo>
                    <a:lnTo>
                      <a:pt x="1" y="750"/>
                    </a:lnTo>
                    <a:lnTo>
                      <a:pt x="4" y="737"/>
                    </a:lnTo>
                    <a:lnTo>
                      <a:pt x="8" y="726"/>
                    </a:lnTo>
                    <a:lnTo>
                      <a:pt x="13" y="713"/>
                    </a:lnTo>
                    <a:lnTo>
                      <a:pt x="13" y="713"/>
                    </a:lnTo>
                    <a:lnTo>
                      <a:pt x="18" y="703"/>
                    </a:lnTo>
                    <a:lnTo>
                      <a:pt x="22" y="690"/>
                    </a:lnTo>
                    <a:lnTo>
                      <a:pt x="22" y="690"/>
                    </a:lnTo>
                    <a:lnTo>
                      <a:pt x="32" y="668"/>
                    </a:lnTo>
                    <a:lnTo>
                      <a:pt x="42" y="646"/>
                    </a:lnTo>
                    <a:lnTo>
                      <a:pt x="54" y="624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4" y="593"/>
                    </a:lnTo>
                    <a:lnTo>
                      <a:pt x="79" y="583"/>
                    </a:lnTo>
                    <a:lnTo>
                      <a:pt x="83" y="573"/>
                    </a:lnTo>
                    <a:lnTo>
                      <a:pt x="87" y="563"/>
                    </a:lnTo>
                    <a:lnTo>
                      <a:pt x="93" y="541"/>
                    </a:lnTo>
                    <a:lnTo>
                      <a:pt x="98" y="520"/>
                    </a:lnTo>
                    <a:lnTo>
                      <a:pt x="98" y="520"/>
                    </a:lnTo>
                    <a:lnTo>
                      <a:pt x="104" y="492"/>
                    </a:lnTo>
                    <a:lnTo>
                      <a:pt x="104" y="492"/>
                    </a:lnTo>
                    <a:lnTo>
                      <a:pt x="110" y="472"/>
                    </a:lnTo>
                    <a:lnTo>
                      <a:pt x="119" y="451"/>
                    </a:lnTo>
                    <a:lnTo>
                      <a:pt x="128" y="431"/>
                    </a:lnTo>
                    <a:lnTo>
                      <a:pt x="137" y="412"/>
                    </a:lnTo>
                    <a:lnTo>
                      <a:pt x="143" y="401"/>
                    </a:lnTo>
                    <a:lnTo>
                      <a:pt x="143" y="401"/>
                    </a:lnTo>
                    <a:lnTo>
                      <a:pt x="153" y="381"/>
                    </a:lnTo>
                    <a:lnTo>
                      <a:pt x="164" y="359"/>
                    </a:lnTo>
                    <a:lnTo>
                      <a:pt x="164" y="359"/>
                    </a:lnTo>
                    <a:lnTo>
                      <a:pt x="183" y="325"/>
                    </a:lnTo>
                    <a:lnTo>
                      <a:pt x="191" y="307"/>
                    </a:lnTo>
                    <a:lnTo>
                      <a:pt x="198" y="289"/>
                    </a:lnTo>
                    <a:lnTo>
                      <a:pt x="198" y="289"/>
                    </a:lnTo>
                    <a:lnTo>
                      <a:pt x="202" y="277"/>
                    </a:lnTo>
                    <a:lnTo>
                      <a:pt x="205" y="264"/>
                    </a:lnTo>
                    <a:lnTo>
                      <a:pt x="209" y="240"/>
                    </a:lnTo>
                    <a:lnTo>
                      <a:pt x="209" y="240"/>
                    </a:lnTo>
                    <a:lnTo>
                      <a:pt x="212" y="219"/>
                    </a:lnTo>
                    <a:lnTo>
                      <a:pt x="216" y="198"/>
                    </a:lnTo>
                    <a:lnTo>
                      <a:pt x="216" y="198"/>
                    </a:lnTo>
                    <a:lnTo>
                      <a:pt x="222" y="176"/>
                    </a:lnTo>
                    <a:lnTo>
                      <a:pt x="230" y="155"/>
                    </a:lnTo>
                    <a:lnTo>
                      <a:pt x="237" y="133"/>
                    </a:lnTo>
                    <a:lnTo>
                      <a:pt x="246" y="113"/>
                    </a:lnTo>
                    <a:lnTo>
                      <a:pt x="246" y="113"/>
                    </a:lnTo>
                    <a:lnTo>
                      <a:pt x="253" y="99"/>
                    </a:lnTo>
                    <a:lnTo>
                      <a:pt x="253" y="99"/>
                    </a:lnTo>
                    <a:lnTo>
                      <a:pt x="265" y="77"/>
                    </a:lnTo>
                    <a:lnTo>
                      <a:pt x="269" y="65"/>
                    </a:lnTo>
                    <a:lnTo>
                      <a:pt x="273" y="54"/>
                    </a:lnTo>
                    <a:lnTo>
                      <a:pt x="273" y="54"/>
                    </a:lnTo>
                    <a:lnTo>
                      <a:pt x="274" y="48"/>
                    </a:lnTo>
                    <a:lnTo>
                      <a:pt x="276" y="43"/>
                    </a:lnTo>
                    <a:lnTo>
                      <a:pt x="278" y="38"/>
                    </a:lnTo>
                    <a:lnTo>
                      <a:pt x="282" y="34"/>
                    </a:lnTo>
                    <a:lnTo>
                      <a:pt x="287" y="31"/>
                    </a:lnTo>
                    <a:lnTo>
                      <a:pt x="292" y="28"/>
                    </a:lnTo>
                    <a:lnTo>
                      <a:pt x="303" y="24"/>
                    </a:lnTo>
                    <a:lnTo>
                      <a:pt x="316" y="22"/>
                    </a:lnTo>
                    <a:lnTo>
                      <a:pt x="329" y="20"/>
                    </a:lnTo>
                    <a:lnTo>
                      <a:pt x="356" y="19"/>
                    </a:lnTo>
                    <a:lnTo>
                      <a:pt x="356" y="19"/>
                    </a:lnTo>
                    <a:lnTo>
                      <a:pt x="375" y="18"/>
                    </a:lnTo>
                    <a:lnTo>
                      <a:pt x="382" y="18"/>
                    </a:lnTo>
                    <a:lnTo>
                      <a:pt x="389" y="16"/>
                    </a:lnTo>
                    <a:lnTo>
                      <a:pt x="389" y="16"/>
                    </a:lnTo>
                    <a:lnTo>
                      <a:pt x="400" y="14"/>
                    </a:lnTo>
                    <a:lnTo>
                      <a:pt x="411" y="13"/>
                    </a:lnTo>
                    <a:lnTo>
                      <a:pt x="423" y="12"/>
                    </a:lnTo>
                    <a:lnTo>
                      <a:pt x="437" y="12"/>
                    </a:lnTo>
                    <a:lnTo>
                      <a:pt x="437" y="12"/>
                    </a:lnTo>
                    <a:lnTo>
                      <a:pt x="459" y="12"/>
                    </a:lnTo>
                    <a:lnTo>
                      <a:pt x="479" y="13"/>
                    </a:lnTo>
                    <a:lnTo>
                      <a:pt x="479" y="13"/>
                    </a:lnTo>
                    <a:lnTo>
                      <a:pt x="500" y="14"/>
                    </a:lnTo>
                    <a:lnTo>
                      <a:pt x="519" y="15"/>
                    </a:lnTo>
                    <a:lnTo>
                      <a:pt x="668" y="15"/>
                    </a:lnTo>
                    <a:lnTo>
                      <a:pt x="668" y="15"/>
                    </a:lnTo>
                    <a:lnTo>
                      <a:pt x="751" y="14"/>
                    </a:lnTo>
                    <a:lnTo>
                      <a:pt x="833" y="13"/>
                    </a:lnTo>
                    <a:lnTo>
                      <a:pt x="997" y="8"/>
                    </a:lnTo>
                    <a:lnTo>
                      <a:pt x="997" y="8"/>
                    </a:lnTo>
                    <a:lnTo>
                      <a:pt x="1159" y="4"/>
                    </a:lnTo>
                    <a:lnTo>
                      <a:pt x="1241" y="2"/>
                    </a:lnTo>
                    <a:lnTo>
                      <a:pt x="1323" y="2"/>
                    </a:lnTo>
                    <a:lnTo>
                      <a:pt x="1323" y="2"/>
                    </a:lnTo>
                    <a:lnTo>
                      <a:pt x="1375" y="1"/>
                    </a:lnTo>
                    <a:lnTo>
                      <a:pt x="1375" y="1"/>
                    </a:lnTo>
                    <a:lnTo>
                      <a:pt x="1427" y="0"/>
                    </a:lnTo>
                    <a:lnTo>
                      <a:pt x="1427" y="0"/>
                    </a:lnTo>
                    <a:lnTo>
                      <a:pt x="1456" y="1"/>
                    </a:lnTo>
                    <a:lnTo>
                      <a:pt x="1481" y="2"/>
                    </a:lnTo>
                    <a:lnTo>
                      <a:pt x="1481" y="2"/>
                    </a:lnTo>
                    <a:lnTo>
                      <a:pt x="1496" y="3"/>
                    </a:lnTo>
                    <a:lnTo>
                      <a:pt x="1506" y="5"/>
                    </a:lnTo>
                    <a:lnTo>
                      <a:pt x="1517" y="7"/>
                    </a:lnTo>
                    <a:lnTo>
                      <a:pt x="1526" y="12"/>
                    </a:lnTo>
                    <a:lnTo>
                      <a:pt x="1535" y="17"/>
                    </a:lnTo>
                    <a:lnTo>
                      <a:pt x="1539" y="21"/>
                    </a:lnTo>
                    <a:lnTo>
                      <a:pt x="1542" y="25"/>
                    </a:lnTo>
                    <a:lnTo>
                      <a:pt x="1545" y="29"/>
                    </a:lnTo>
                    <a:lnTo>
                      <a:pt x="1547" y="34"/>
                    </a:lnTo>
                    <a:lnTo>
                      <a:pt x="1547" y="34"/>
                    </a:lnTo>
                    <a:lnTo>
                      <a:pt x="1550" y="49"/>
                    </a:lnTo>
                    <a:lnTo>
                      <a:pt x="1552" y="63"/>
                    </a:lnTo>
                    <a:lnTo>
                      <a:pt x="1553" y="78"/>
                    </a:lnTo>
                    <a:lnTo>
                      <a:pt x="1552" y="93"/>
                    </a:lnTo>
                    <a:lnTo>
                      <a:pt x="1550" y="109"/>
                    </a:lnTo>
                    <a:lnTo>
                      <a:pt x="1548" y="123"/>
                    </a:lnTo>
                    <a:lnTo>
                      <a:pt x="1544" y="139"/>
                    </a:lnTo>
                    <a:lnTo>
                      <a:pt x="1540" y="155"/>
                    </a:lnTo>
                    <a:lnTo>
                      <a:pt x="1528" y="186"/>
                    </a:lnTo>
                    <a:lnTo>
                      <a:pt x="1516" y="216"/>
                    </a:lnTo>
                    <a:lnTo>
                      <a:pt x="1502" y="244"/>
                    </a:lnTo>
                    <a:lnTo>
                      <a:pt x="1489" y="271"/>
                    </a:lnTo>
                    <a:lnTo>
                      <a:pt x="1486" y="277"/>
                    </a:lnTo>
                    <a:lnTo>
                      <a:pt x="1486" y="277"/>
                    </a:lnTo>
                    <a:lnTo>
                      <a:pt x="1472" y="303"/>
                    </a:lnTo>
                    <a:lnTo>
                      <a:pt x="1457" y="329"/>
                    </a:lnTo>
                    <a:lnTo>
                      <a:pt x="1427" y="378"/>
                    </a:lnTo>
                    <a:lnTo>
                      <a:pt x="1427" y="378"/>
                    </a:lnTo>
                    <a:lnTo>
                      <a:pt x="1406" y="412"/>
                    </a:lnTo>
                    <a:lnTo>
                      <a:pt x="1406" y="412"/>
                    </a:lnTo>
                    <a:lnTo>
                      <a:pt x="1393" y="433"/>
                    </a:lnTo>
                    <a:lnTo>
                      <a:pt x="1382" y="456"/>
                    </a:lnTo>
                    <a:lnTo>
                      <a:pt x="1372" y="479"/>
                    </a:lnTo>
                    <a:lnTo>
                      <a:pt x="1362" y="503"/>
                    </a:lnTo>
                    <a:lnTo>
                      <a:pt x="1362" y="503"/>
                    </a:lnTo>
                    <a:lnTo>
                      <a:pt x="1346" y="540"/>
                    </a:lnTo>
                    <a:lnTo>
                      <a:pt x="1346" y="540"/>
                    </a:lnTo>
                    <a:lnTo>
                      <a:pt x="1327" y="581"/>
                    </a:lnTo>
                    <a:lnTo>
                      <a:pt x="1327" y="581"/>
                    </a:lnTo>
                    <a:lnTo>
                      <a:pt x="1315" y="608"/>
                    </a:lnTo>
                    <a:lnTo>
                      <a:pt x="1302" y="633"/>
                    </a:lnTo>
                    <a:lnTo>
                      <a:pt x="1292" y="660"/>
                    </a:lnTo>
                    <a:lnTo>
                      <a:pt x="1284" y="689"/>
                    </a:lnTo>
                    <a:lnTo>
                      <a:pt x="1284" y="689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2" y="735"/>
                    </a:lnTo>
                    <a:lnTo>
                      <a:pt x="1267" y="755"/>
                    </a:lnTo>
                    <a:lnTo>
                      <a:pt x="1264" y="765"/>
                    </a:lnTo>
                    <a:lnTo>
                      <a:pt x="1261" y="773"/>
                    </a:lnTo>
                    <a:lnTo>
                      <a:pt x="1256" y="783"/>
                    </a:lnTo>
                    <a:lnTo>
                      <a:pt x="1251" y="790"/>
                    </a:lnTo>
                    <a:lnTo>
                      <a:pt x="1251" y="790"/>
                    </a:lnTo>
                    <a:lnTo>
                      <a:pt x="1248" y="794"/>
                    </a:lnTo>
                    <a:lnTo>
                      <a:pt x="1244" y="796"/>
                    </a:lnTo>
                    <a:lnTo>
                      <a:pt x="1240" y="798"/>
                    </a:lnTo>
                    <a:lnTo>
                      <a:pt x="1235" y="798"/>
                    </a:lnTo>
                    <a:lnTo>
                      <a:pt x="1235" y="798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34" name="组合 233"/>
          <p:cNvGrpSpPr/>
          <p:nvPr/>
        </p:nvGrpSpPr>
        <p:grpSpPr>
          <a:xfrm>
            <a:off x="5550535" y="4187825"/>
            <a:ext cx="812800" cy="821055"/>
            <a:chOff x="6052873" y="3443183"/>
            <a:chExt cx="1306195" cy="1319530"/>
          </a:xfrm>
        </p:grpSpPr>
        <p:sp>
          <p:nvSpPr>
            <p:cNvPr id="235" name="椭圆 31"/>
            <p:cNvSpPr/>
            <p:nvPr/>
          </p:nvSpPr>
          <p:spPr>
            <a:xfrm rot="15654318">
              <a:off x="6046205" y="3449850"/>
              <a:ext cx="1319530" cy="1306195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36" name="组合 235"/>
            <p:cNvGrpSpPr/>
            <p:nvPr/>
          </p:nvGrpSpPr>
          <p:grpSpPr>
            <a:xfrm>
              <a:off x="6384118" y="3778610"/>
              <a:ext cx="737002" cy="560287"/>
              <a:chOff x="4095751" y="2149476"/>
              <a:chExt cx="854074" cy="64928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37" name="Freeform 981"/>
              <p:cNvSpPr/>
              <p:nvPr/>
            </p:nvSpPr>
            <p:spPr bwMode="auto">
              <a:xfrm>
                <a:off x="4114801" y="2484438"/>
                <a:ext cx="41275" cy="42863"/>
              </a:xfrm>
              <a:custGeom>
                <a:cxnLst>
                  <a:cxn ang="0">
                    <a:pos x="72" y="1"/>
                  </a:cxn>
                  <a:cxn ang="0">
                    <a:pos x="72" y="1"/>
                  </a:cxn>
                  <a:cxn ang="0">
                    <a:pos x="51" y="17"/>
                  </a:cxn>
                  <a:cxn ang="0">
                    <a:pos x="33" y="34"/>
                  </a:cxn>
                  <a:cxn ang="0">
                    <a:pos x="23" y="45"/>
                  </a:cxn>
                  <a:cxn ang="0">
                    <a:pos x="15" y="54"/>
                  </a:cxn>
                  <a:cxn ang="0">
                    <a:pos x="8" y="64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0" y="78"/>
                  </a:cxn>
                  <a:cxn ang="0">
                    <a:pos x="1" y="79"/>
                  </a:cxn>
                  <a:cxn ang="0">
                    <a:pos x="2" y="81"/>
                  </a:cxn>
                  <a:cxn ang="0">
                    <a:pos x="3" y="82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8" y="82"/>
                  </a:cxn>
                  <a:cxn ang="0">
                    <a:pos x="9" y="80"/>
                  </a:cxn>
                  <a:cxn ang="0">
                    <a:pos x="9" y="80"/>
                  </a:cxn>
                  <a:cxn ang="0">
                    <a:pos x="15" y="70"/>
                  </a:cxn>
                  <a:cxn ang="0">
                    <a:pos x="23" y="60"/>
                  </a:cxn>
                  <a:cxn ang="0">
                    <a:pos x="31" y="51"/>
                  </a:cxn>
                  <a:cxn ang="0">
                    <a:pos x="39" y="42"/>
                  </a:cxn>
                  <a:cxn ang="0">
                    <a:pos x="58" y="25"/>
                  </a:cxn>
                  <a:cxn ang="0">
                    <a:pos x="77" y="9"/>
                  </a:cxn>
                  <a:cxn ang="0">
                    <a:pos x="77" y="9"/>
                  </a:cxn>
                  <a:cxn ang="0">
                    <a:pos x="78" y="7"/>
                  </a:cxn>
                  <a:cxn ang="0">
                    <a:pos x="79" y="6"/>
                  </a:cxn>
                  <a:cxn ang="0">
                    <a:pos x="78" y="2"/>
                  </a:cxn>
                  <a:cxn ang="0">
                    <a:pos x="77" y="1"/>
                  </a:cxn>
                  <a:cxn ang="0">
                    <a:pos x="75" y="0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2" y="1"/>
                  </a:cxn>
                </a:cxnLst>
                <a:rect b="b" l="0" r="r" t="0"/>
                <a:pathLst>
                  <a:path h="83" w="79">
                    <a:moveTo>
                      <a:pt x="72" y="1"/>
                    </a:moveTo>
                    <a:lnTo>
                      <a:pt x="72" y="1"/>
                    </a:lnTo>
                    <a:lnTo>
                      <a:pt x="51" y="17"/>
                    </a:lnTo>
                    <a:lnTo>
                      <a:pt x="33" y="34"/>
                    </a:lnTo>
                    <a:lnTo>
                      <a:pt x="23" y="45"/>
                    </a:lnTo>
                    <a:lnTo>
                      <a:pt x="15" y="54"/>
                    </a:lnTo>
                    <a:lnTo>
                      <a:pt x="8" y="64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1" y="79"/>
                    </a:lnTo>
                    <a:lnTo>
                      <a:pt x="2" y="81"/>
                    </a:lnTo>
                    <a:lnTo>
                      <a:pt x="3" y="82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8" y="82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15" y="70"/>
                    </a:lnTo>
                    <a:lnTo>
                      <a:pt x="23" y="60"/>
                    </a:lnTo>
                    <a:lnTo>
                      <a:pt x="31" y="51"/>
                    </a:lnTo>
                    <a:lnTo>
                      <a:pt x="39" y="42"/>
                    </a:lnTo>
                    <a:lnTo>
                      <a:pt x="58" y="25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7"/>
                    </a:lnTo>
                    <a:lnTo>
                      <a:pt x="79" y="6"/>
                    </a:lnTo>
                    <a:lnTo>
                      <a:pt x="78" y="2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8" name="Freeform 982"/>
              <p:cNvSpPr/>
              <p:nvPr/>
            </p:nvSpPr>
            <p:spPr bwMode="auto">
              <a:xfrm>
                <a:off x="4122738" y="2492376"/>
                <a:ext cx="60325" cy="63500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20" y="87"/>
                  </a:cxn>
                  <a:cxn ang="0">
                    <a:pos x="10" y="99"/>
                  </a:cxn>
                  <a:cxn ang="0">
                    <a:pos x="4" y="105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0" y="117"/>
                  </a:cxn>
                  <a:cxn ang="0">
                    <a:pos x="2" y="119"/>
                  </a:cxn>
                  <a:cxn ang="0">
                    <a:pos x="4" y="120"/>
                  </a:cxn>
                  <a:cxn ang="0">
                    <a:pos x="6" y="120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13" y="110"/>
                  </a:cxn>
                  <a:cxn ang="0">
                    <a:pos x="18" y="103"/>
                  </a:cxn>
                  <a:cxn ang="0">
                    <a:pos x="30" y="90"/>
                  </a:cxn>
                  <a:cxn ang="0">
                    <a:pos x="55" y="65"/>
                  </a:cxn>
                  <a:cxn ang="0">
                    <a:pos x="55" y="65"/>
                  </a:cxn>
                  <a:cxn ang="0">
                    <a:pos x="113" y="7"/>
                  </a:cxn>
                  <a:cxn ang="0">
                    <a:pos x="113" y="7"/>
                  </a:cxn>
                  <a:cxn ang="0">
                    <a:pos x="114" y="6"/>
                  </a:cxn>
                  <a:cxn ang="0">
                    <a:pos x="114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1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b="b" l="0" r="r" t="0"/>
                <a:pathLst>
                  <a:path h="120" w="114">
                    <a:moveTo>
                      <a:pt x="106" y="1"/>
                    </a:moveTo>
                    <a:lnTo>
                      <a:pt x="106" y="1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20" y="87"/>
                    </a:lnTo>
                    <a:lnTo>
                      <a:pt x="10" y="99"/>
                    </a:lnTo>
                    <a:lnTo>
                      <a:pt x="4" y="105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2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13" y="110"/>
                    </a:lnTo>
                    <a:lnTo>
                      <a:pt x="18" y="103"/>
                    </a:lnTo>
                    <a:lnTo>
                      <a:pt x="30" y="90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9" name="Freeform 983"/>
              <p:cNvSpPr/>
              <p:nvPr/>
            </p:nvSpPr>
            <p:spPr bwMode="auto">
              <a:xfrm>
                <a:off x="4133851" y="2506663"/>
                <a:ext cx="88900" cy="85725"/>
              </a:xfrm>
              <a:custGeom>
                <a:cxnLst>
                  <a:cxn ang="0">
                    <a:pos x="161" y="1"/>
                  </a:cxn>
                  <a:cxn ang="0">
                    <a:pos x="161" y="1"/>
                  </a:cxn>
                  <a:cxn ang="0">
                    <a:pos x="141" y="21"/>
                  </a:cxn>
                  <a:cxn ang="0">
                    <a:pos x="122" y="41"/>
                  </a:cxn>
                  <a:cxn ang="0">
                    <a:pos x="82" y="79"/>
                  </a:cxn>
                  <a:cxn ang="0">
                    <a:pos x="41" y="118"/>
                  </a:cxn>
                  <a:cxn ang="0">
                    <a:pos x="2" y="156"/>
                  </a:cxn>
                  <a:cxn ang="0">
                    <a:pos x="2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1" y="161"/>
                  </a:cxn>
                  <a:cxn ang="0">
                    <a:pos x="2" y="163"/>
                  </a:cxn>
                  <a:cxn ang="0">
                    <a:pos x="3" y="164"/>
                  </a:cxn>
                  <a:cxn ang="0">
                    <a:pos x="5" y="164"/>
                  </a:cxn>
                  <a:cxn ang="0">
                    <a:pos x="6" y="164"/>
                  </a:cxn>
                  <a:cxn ang="0">
                    <a:pos x="8" y="163"/>
                  </a:cxn>
                  <a:cxn ang="0">
                    <a:pos x="8" y="163"/>
                  </a:cxn>
                  <a:cxn ang="0">
                    <a:pos x="49" y="125"/>
                  </a:cxn>
                  <a:cxn ang="0">
                    <a:pos x="89" y="87"/>
                  </a:cxn>
                  <a:cxn ang="0">
                    <a:pos x="128" y="48"/>
                  </a:cxn>
                  <a:cxn ang="0">
                    <a:pos x="148" y="29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8" y="6"/>
                  </a:cxn>
                  <a:cxn ang="0">
                    <a:pos x="168" y="4"/>
                  </a:cxn>
                  <a:cxn ang="0">
                    <a:pos x="168" y="3"/>
                  </a:cxn>
                  <a:cxn ang="0">
                    <a:pos x="167" y="1"/>
                  </a:cxn>
                  <a:cxn ang="0">
                    <a:pos x="165" y="0"/>
                  </a:cxn>
                  <a:cxn ang="0">
                    <a:pos x="164" y="0"/>
                  </a:cxn>
                  <a:cxn ang="0">
                    <a:pos x="162" y="0"/>
                  </a:cxn>
                  <a:cxn ang="0">
                    <a:pos x="161" y="1"/>
                  </a:cxn>
                  <a:cxn ang="0">
                    <a:pos x="161" y="1"/>
                  </a:cxn>
                </a:cxnLst>
                <a:rect b="b" l="0" r="r" t="0"/>
                <a:pathLst>
                  <a:path h="164" w="168">
                    <a:moveTo>
                      <a:pt x="161" y="1"/>
                    </a:moveTo>
                    <a:lnTo>
                      <a:pt x="161" y="1"/>
                    </a:lnTo>
                    <a:lnTo>
                      <a:pt x="141" y="21"/>
                    </a:lnTo>
                    <a:lnTo>
                      <a:pt x="122" y="41"/>
                    </a:lnTo>
                    <a:lnTo>
                      <a:pt x="82" y="79"/>
                    </a:lnTo>
                    <a:lnTo>
                      <a:pt x="41" y="118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1" y="161"/>
                    </a:lnTo>
                    <a:lnTo>
                      <a:pt x="2" y="163"/>
                    </a:lnTo>
                    <a:lnTo>
                      <a:pt x="3" y="164"/>
                    </a:lnTo>
                    <a:lnTo>
                      <a:pt x="5" y="164"/>
                    </a:lnTo>
                    <a:lnTo>
                      <a:pt x="6" y="164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49" y="125"/>
                    </a:lnTo>
                    <a:lnTo>
                      <a:pt x="89" y="87"/>
                    </a:lnTo>
                    <a:lnTo>
                      <a:pt x="128" y="48"/>
                    </a:lnTo>
                    <a:lnTo>
                      <a:pt x="148" y="29"/>
                    </a:lnTo>
                    <a:lnTo>
                      <a:pt x="167" y="8"/>
                    </a:lnTo>
                    <a:lnTo>
                      <a:pt x="167" y="8"/>
                    </a:lnTo>
                    <a:lnTo>
                      <a:pt x="168" y="6"/>
                    </a:lnTo>
                    <a:lnTo>
                      <a:pt x="168" y="4"/>
                    </a:lnTo>
                    <a:lnTo>
                      <a:pt x="168" y="3"/>
                    </a:lnTo>
                    <a:lnTo>
                      <a:pt x="167" y="1"/>
                    </a:lnTo>
                    <a:lnTo>
                      <a:pt x="165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0" name="Freeform 984"/>
              <p:cNvSpPr/>
              <p:nvPr/>
            </p:nvSpPr>
            <p:spPr bwMode="auto">
              <a:xfrm>
                <a:off x="4135438" y="2541588"/>
                <a:ext cx="88900" cy="87313"/>
              </a:xfrm>
              <a:custGeom>
                <a:cxnLst>
                  <a:cxn ang="0">
                    <a:pos x="162" y="1"/>
                  </a:cxn>
                  <a:cxn ang="0">
                    <a:pos x="162" y="1"/>
                  </a:cxn>
                  <a:cxn ang="0">
                    <a:pos x="150" y="9"/>
                  </a:cxn>
                  <a:cxn ang="0">
                    <a:pos x="140" y="19"/>
                  </a:cxn>
                  <a:cxn ang="0">
                    <a:pos x="119" y="37"/>
                  </a:cxn>
                  <a:cxn ang="0">
                    <a:pos x="81" y="78"/>
                  </a:cxn>
                  <a:cxn ang="0">
                    <a:pos x="81" y="78"/>
                  </a:cxn>
                  <a:cxn ang="0">
                    <a:pos x="71" y="88"/>
                  </a:cxn>
                  <a:cxn ang="0">
                    <a:pos x="58" y="97"/>
                  </a:cxn>
                  <a:cxn ang="0">
                    <a:pos x="47" y="107"/>
                  </a:cxn>
                  <a:cxn ang="0">
                    <a:pos x="35" y="116"/>
                  </a:cxn>
                  <a:cxn ang="0">
                    <a:pos x="35" y="116"/>
                  </a:cxn>
                  <a:cxn ang="0">
                    <a:pos x="26" y="126"/>
                  </a:cxn>
                  <a:cxn ang="0">
                    <a:pos x="17" y="136"/>
                  </a:cxn>
                  <a:cxn ang="0">
                    <a:pos x="8" y="147"/>
                  </a:cxn>
                  <a:cxn ang="0">
                    <a:pos x="1" y="158"/>
                  </a:cxn>
                  <a:cxn ang="0">
                    <a:pos x="1" y="158"/>
                  </a:cxn>
                  <a:cxn ang="0">
                    <a:pos x="0" y="160"/>
                  </a:cxn>
                  <a:cxn ang="0">
                    <a:pos x="0" y="162"/>
                  </a:cxn>
                  <a:cxn ang="0">
                    <a:pos x="1" y="163"/>
                  </a:cxn>
                  <a:cxn ang="0">
                    <a:pos x="2" y="165"/>
                  </a:cxn>
                  <a:cxn ang="0">
                    <a:pos x="4" y="165"/>
                  </a:cxn>
                  <a:cxn ang="0">
                    <a:pos x="6" y="165"/>
                  </a:cxn>
                  <a:cxn ang="0">
                    <a:pos x="7" y="165"/>
                  </a:cxn>
                  <a:cxn ang="0">
                    <a:pos x="9" y="163"/>
                  </a:cxn>
                  <a:cxn ang="0">
                    <a:pos x="9" y="163"/>
                  </a:cxn>
                  <a:cxn ang="0">
                    <a:pos x="17" y="152"/>
                  </a:cxn>
                  <a:cxn ang="0">
                    <a:pos x="25" y="142"/>
                  </a:cxn>
                  <a:cxn ang="0">
                    <a:pos x="33" y="132"/>
                  </a:cxn>
                  <a:cxn ang="0">
                    <a:pos x="43" y="123"/>
                  </a:cxn>
                  <a:cxn ang="0">
                    <a:pos x="62" y="106"/>
                  </a:cxn>
                  <a:cxn ang="0">
                    <a:pos x="82" y="89"/>
                  </a:cxn>
                  <a:cxn ang="0">
                    <a:pos x="82" y="89"/>
                  </a:cxn>
                  <a:cxn ang="0">
                    <a:pos x="92" y="80"/>
                  </a:cxn>
                  <a:cxn ang="0">
                    <a:pos x="103" y="69"/>
                  </a:cxn>
                  <a:cxn ang="0">
                    <a:pos x="120" y="49"/>
                  </a:cxn>
                  <a:cxn ang="0">
                    <a:pos x="120" y="49"/>
                  </a:cxn>
                  <a:cxn ang="0">
                    <a:pos x="132" y="38"/>
                  </a:cxn>
                  <a:cxn ang="0">
                    <a:pos x="142" y="28"/>
                  </a:cxn>
                  <a:cxn ang="0">
                    <a:pos x="166" y="9"/>
                  </a:cxn>
                  <a:cxn ang="0">
                    <a:pos x="166" y="9"/>
                  </a:cxn>
                  <a:cxn ang="0">
                    <a:pos x="168" y="7"/>
                  </a:cxn>
                  <a:cxn ang="0">
                    <a:pos x="168" y="6"/>
                  </a:cxn>
                  <a:cxn ang="0">
                    <a:pos x="167" y="2"/>
                  </a:cxn>
                  <a:cxn ang="0">
                    <a:pos x="166" y="1"/>
                  </a:cxn>
                  <a:cxn ang="0">
                    <a:pos x="165" y="0"/>
                  </a:cxn>
                  <a:cxn ang="0">
                    <a:pos x="163" y="0"/>
                  </a:cxn>
                  <a:cxn ang="0">
                    <a:pos x="162" y="1"/>
                  </a:cxn>
                  <a:cxn ang="0">
                    <a:pos x="162" y="1"/>
                  </a:cxn>
                </a:cxnLst>
                <a:rect b="b" l="0" r="r" t="0"/>
                <a:pathLst>
                  <a:path h="165" w="168">
                    <a:moveTo>
                      <a:pt x="162" y="1"/>
                    </a:moveTo>
                    <a:lnTo>
                      <a:pt x="162" y="1"/>
                    </a:lnTo>
                    <a:lnTo>
                      <a:pt x="150" y="9"/>
                    </a:lnTo>
                    <a:lnTo>
                      <a:pt x="140" y="19"/>
                    </a:lnTo>
                    <a:lnTo>
                      <a:pt x="119" y="37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1" y="88"/>
                    </a:lnTo>
                    <a:lnTo>
                      <a:pt x="58" y="97"/>
                    </a:lnTo>
                    <a:lnTo>
                      <a:pt x="47" y="107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26" y="126"/>
                    </a:lnTo>
                    <a:lnTo>
                      <a:pt x="17" y="136"/>
                    </a:lnTo>
                    <a:lnTo>
                      <a:pt x="8" y="147"/>
                    </a:lnTo>
                    <a:lnTo>
                      <a:pt x="1" y="158"/>
                    </a:lnTo>
                    <a:lnTo>
                      <a:pt x="1" y="158"/>
                    </a:lnTo>
                    <a:lnTo>
                      <a:pt x="0" y="160"/>
                    </a:lnTo>
                    <a:lnTo>
                      <a:pt x="0" y="162"/>
                    </a:lnTo>
                    <a:lnTo>
                      <a:pt x="1" y="163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6" y="165"/>
                    </a:lnTo>
                    <a:lnTo>
                      <a:pt x="7" y="165"/>
                    </a:lnTo>
                    <a:lnTo>
                      <a:pt x="9" y="163"/>
                    </a:lnTo>
                    <a:lnTo>
                      <a:pt x="9" y="163"/>
                    </a:lnTo>
                    <a:lnTo>
                      <a:pt x="17" y="152"/>
                    </a:lnTo>
                    <a:lnTo>
                      <a:pt x="25" y="142"/>
                    </a:lnTo>
                    <a:lnTo>
                      <a:pt x="33" y="132"/>
                    </a:lnTo>
                    <a:lnTo>
                      <a:pt x="43" y="123"/>
                    </a:lnTo>
                    <a:lnTo>
                      <a:pt x="62" y="106"/>
                    </a:lnTo>
                    <a:lnTo>
                      <a:pt x="82" y="89"/>
                    </a:lnTo>
                    <a:lnTo>
                      <a:pt x="82" y="89"/>
                    </a:lnTo>
                    <a:lnTo>
                      <a:pt x="92" y="80"/>
                    </a:lnTo>
                    <a:lnTo>
                      <a:pt x="103" y="6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32" y="38"/>
                    </a:lnTo>
                    <a:lnTo>
                      <a:pt x="142" y="28"/>
                    </a:lnTo>
                    <a:lnTo>
                      <a:pt x="166" y="9"/>
                    </a:lnTo>
                    <a:lnTo>
                      <a:pt x="166" y="9"/>
                    </a:lnTo>
                    <a:lnTo>
                      <a:pt x="168" y="7"/>
                    </a:lnTo>
                    <a:lnTo>
                      <a:pt x="168" y="6"/>
                    </a:lnTo>
                    <a:lnTo>
                      <a:pt x="167" y="2"/>
                    </a:lnTo>
                    <a:lnTo>
                      <a:pt x="166" y="1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1"/>
                    </a:lnTo>
                    <a:lnTo>
                      <a:pt x="16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1" name="Freeform 985"/>
              <p:cNvSpPr/>
              <p:nvPr/>
            </p:nvSpPr>
            <p:spPr bwMode="auto">
              <a:xfrm>
                <a:off x="4129088" y="2597151"/>
                <a:ext cx="71438" cy="68263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108" y="14"/>
                  </a:cxn>
                  <a:cxn ang="0">
                    <a:pos x="94" y="29"/>
                  </a:cxn>
                  <a:cxn ang="0">
                    <a:pos x="65" y="60"/>
                  </a:cxn>
                  <a:cxn ang="0">
                    <a:pos x="65" y="60"/>
                  </a:cxn>
                  <a:cxn ang="0">
                    <a:pos x="49" y="75"/>
                  </a:cxn>
                  <a:cxn ang="0">
                    <a:pos x="34" y="91"/>
                  </a:cxn>
                  <a:cxn ang="0">
                    <a:pos x="1" y="121"/>
                  </a:cxn>
                  <a:cxn ang="0">
                    <a:pos x="1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0" y="126"/>
                  </a:cxn>
                  <a:cxn ang="0">
                    <a:pos x="1" y="127"/>
                  </a:cxn>
                  <a:cxn ang="0">
                    <a:pos x="3" y="128"/>
                  </a:cxn>
                  <a:cxn ang="0">
                    <a:pos x="4" y="129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8" y="127"/>
                  </a:cxn>
                  <a:cxn ang="0">
                    <a:pos x="38" y="100"/>
                  </a:cxn>
                  <a:cxn ang="0">
                    <a:pos x="67" y="71"/>
                  </a:cxn>
                  <a:cxn ang="0">
                    <a:pos x="67" y="71"/>
                  </a:cxn>
                  <a:cxn ang="0">
                    <a:pos x="98" y="38"/>
                  </a:cxn>
                  <a:cxn ang="0">
                    <a:pos x="115" y="22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2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7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9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108" y="14"/>
                    </a:lnTo>
                    <a:lnTo>
                      <a:pt x="94" y="29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49" y="75"/>
                    </a:lnTo>
                    <a:lnTo>
                      <a:pt x="34" y="91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0" y="126"/>
                    </a:lnTo>
                    <a:lnTo>
                      <a:pt x="1" y="127"/>
                    </a:lnTo>
                    <a:lnTo>
                      <a:pt x="3" y="128"/>
                    </a:lnTo>
                    <a:lnTo>
                      <a:pt x="4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38" y="100"/>
                    </a:lnTo>
                    <a:lnTo>
                      <a:pt x="67" y="71"/>
                    </a:lnTo>
                    <a:lnTo>
                      <a:pt x="67" y="71"/>
                    </a:lnTo>
                    <a:lnTo>
                      <a:pt x="98" y="38"/>
                    </a:lnTo>
                    <a:lnTo>
                      <a:pt x="115" y="22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2" name="Freeform 986"/>
              <p:cNvSpPr/>
              <p:nvPr/>
            </p:nvSpPr>
            <p:spPr bwMode="auto">
              <a:xfrm>
                <a:off x="4129088" y="2630488"/>
                <a:ext cx="71438" cy="66675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92" y="28"/>
                  </a:cxn>
                  <a:cxn ang="0">
                    <a:pos x="59" y="57"/>
                  </a:cxn>
                  <a:cxn ang="0">
                    <a:pos x="43" y="71"/>
                  </a:cxn>
                  <a:cxn ang="0">
                    <a:pos x="29" y="86"/>
                  </a:cxn>
                  <a:cxn ang="0">
                    <a:pos x="14" y="103"/>
                  </a:cxn>
                  <a:cxn ang="0">
                    <a:pos x="1" y="119"/>
                  </a:cxn>
                  <a:cxn ang="0">
                    <a:pos x="1" y="119"/>
                  </a:cxn>
                  <a:cxn ang="0">
                    <a:pos x="0" y="121"/>
                  </a:cxn>
                  <a:cxn ang="0">
                    <a:pos x="0" y="122"/>
                  </a:cxn>
                  <a:cxn ang="0">
                    <a:pos x="1" y="124"/>
                  </a:cxn>
                  <a:cxn ang="0">
                    <a:pos x="2" y="125"/>
                  </a:cxn>
                  <a:cxn ang="0">
                    <a:pos x="5" y="125"/>
                  </a:cxn>
                  <a:cxn ang="0">
                    <a:pos x="7" y="125"/>
                  </a:cxn>
                  <a:cxn ang="0">
                    <a:pos x="9" y="124"/>
                  </a:cxn>
                  <a:cxn ang="0">
                    <a:pos x="9" y="124"/>
                  </a:cxn>
                  <a:cxn ang="0">
                    <a:pos x="21" y="108"/>
                  </a:cxn>
                  <a:cxn ang="0">
                    <a:pos x="36" y="92"/>
                  </a:cxn>
                  <a:cxn ang="0">
                    <a:pos x="51" y="77"/>
                  </a:cxn>
                  <a:cxn ang="0">
                    <a:pos x="67" y="62"/>
                  </a:cxn>
                  <a:cxn ang="0">
                    <a:pos x="99" y="34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3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6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5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92" y="28"/>
                    </a:lnTo>
                    <a:lnTo>
                      <a:pt x="59" y="57"/>
                    </a:lnTo>
                    <a:lnTo>
                      <a:pt x="43" y="71"/>
                    </a:lnTo>
                    <a:lnTo>
                      <a:pt x="29" y="86"/>
                    </a:lnTo>
                    <a:lnTo>
                      <a:pt x="14" y="103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1"/>
                    </a:lnTo>
                    <a:lnTo>
                      <a:pt x="0" y="122"/>
                    </a:lnTo>
                    <a:lnTo>
                      <a:pt x="1" y="124"/>
                    </a:lnTo>
                    <a:lnTo>
                      <a:pt x="2" y="125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21" y="108"/>
                    </a:lnTo>
                    <a:lnTo>
                      <a:pt x="36" y="92"/>
                    </a:lnTo>
                    <a:lnTo>
                      <a:pt x="51" y="77"/>
                    </a:lnTo>
                    <a:lnTo>
                      <a:pt x="67" y="62"/>
                    </a:lnTo>
                    <a:lnTo>
                      <a:pt x="99" y="34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3" name="Freeform 987"/>
              <p:cNvSpPr/>
              <p:nvPr/>
            </p:nvSpPr>
            <p:spPr bwMode="auto">
              <a:xfrm>
                <a:off x="4127501" y="2670176"/>
                <a:ext cx="55563" cy="55563"/>
              </a:xfrm>
              <a:custGeom>
                <a:cxnLst>
                  <a:cxn ang="0">
                    <a:pos x="97" y="1"/>
                  </a:cxn>
                  <a:cxn ang="0">
                    <a:pos x="97" y="1"/>
                  </a:cxn>
                  <a:cxn ang="0">
                    <a:pos x="82" y="10"/>
                  </a:cxn>
                  <a:cxn ang="0">
                    <a:pos x="69" y="20"/>
                  </a:cxn>
                  <a:cxn ang="0">
                    <a:pos x="55" y="32"/>
                  </a:cxn>
                  <a:cxn ang="0">
                    <a:pos x="43" y="43"/>
                  </a:cxn>
                  <a:cxn ang="0">
                    <a:pos x="32" y="56"/>
                  </a:cxn>
                  <a:cxn ang="0">
                    <a:pos x="20" y="69"/>
                  </a:cxn>
                  <a:cxn ang="0">
                    <a:pos x="10" y="8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7" y="88"/>
                  </a:cxn>
                  <a:cxn ang="0">
                    <a:pos x="27" y="75"/>
                  </a:cxn>
                  <a:cxn ang="0">
                    <a:pos x="39" y="62"/>
                  </a:cxn>
                  <a:cxn ang="0">
                    <a:pos x="50" y="50"/>
                  </a:cxn>
                  <a:cxn ang="0">
                    <a:pos x="62" y="38"/>
                  </a:cxn>
                  <a:cxn ang="0">
                    <a:pos x="75" y="28"/>
                  </a:cxn>
                  <a:cxn ang="0">
                    <a:pos x="88" y="17"/>
                  </a:cxn>
                  <a:cxn ang="0">
                    <a:pos x="102" y="8"/>
                  </a:cxn>
                  <a:cxn ang="0">
                    <a:pos x="102" y="8"/>
                  </a:cxn>
                  <a:cxn ang="0">
                    <a:pos x="103" y="7"/>
                  </a:cxn>
                  <a:cxn ang="0">
                    <a:pos x="104" y="5"/>
                  </a:cxn>
                  <a:cxn ang="0">
                    <a:pos x="104" y="4"/>
                  </a:cxn>
                  <a:cxn ang="0">
                    <a:pos x="103" y="2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1"/>
                  </a:cxn>
                  <a:cxn ang="0">
                    <a:pos x="97" y="1"/>
                  </a:cxn>
                </a:cxnLst>
                <a:rect b="b" l="0" r="r" t="0"/>
                <a:pathLst>
                  <a:path h="104" w="104">
                    <a:moveTo>
                      <a:pt x="97" y="1"/>
                    </a:moveTo>
                    <a:lnTo>
                      <a:pt x="97" y="1"/>
                    </a:lnTo>
                    <a:lnTo>
                      <a:pt x="82" y="10"/>
                    </a:lnTo>
                    <a:lnTo>
                      <a:pt x="69" y="20"/>
                    </a:lnTo>
                    <a:lnTo>
                      <a:pt x="55" y="32"/>
                    </a:lnTo>
                    <a:lnTo>
                      <a:pt x="43" y="43"/>
                    </a:lnTo>
                    <a:lnTo>
                      <a:pt x="32" y="56"/>
                    </a:lnTo>
                    <a:lnTo>
                      <a:pt x="20" y="69"/>
                    </a:lnTo>
                    <a:lnTo>
                      <a:pt x="10" y="8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7" y="88"/>
                    </a:lnTo>
                    <a:lnTo>
                      <a:pt x="27" y="75"/>
                    </a:lnTo>
                    <a:lnTo>
                      <a:pt x="39" y="62"/>
                    </a:lnTo>
                    <a:lnTo>
                      <a:pt x="50" y="50"/>
                    </a:lnTo>
                    <a:lnTo>
                      <a:pt x="62" y="38"/>
                    </a:lnTo>
                    <a:lnTo>
                      <a:pt x="75" y="28"/>
                    </a:lnTo>
                    <a:lnTo>
                      <a:pt x="88" y="1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7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3" y="2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1"/>
                    </a:lnTo>
                    <a:lnTo>
                      <a:pt x="97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4" name="Freeform 988"/>
              <p:cNvSpPr/>
              <p:nvPr/>
            </p:nvSpPr>
            <p:spPr bwMode="auto">
              <a:xfrm>
                <a:off x="4213226" y="2727326"/>
                <a:ext cx="26988" cy="46038"/>
              </a:xfrm>
              <a:custGeom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37" y="14"/>
                  </a:cxn>
                  <a:cxn ang="0">
                    <a:pos x="32" y="24"/>
                  </a:cxn>
                  <a:cxn ang="0">
                    <a:pos x="21" y="43"/>
                  </a:cxn>
                  <a:cxn ang="0">
                    <a:pos x="10" y="63"/>
                  </a:cxn>
                  <a:cxn ang="0">
                    <a:pos x="4" y="7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3" y="88"/>
                  </a:cxn>
                  <a:cxn ang="0">
                    <a:pos x="5" y="88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10" y="85"/>
                  </a:cxn>
                  <a:cxn ang="0">
                    <a:pos x="10" y="85"/>
                  </a:cxn>
                  <a:cxn ang="0">
                    <a:pos x="14" y="75"/>
                  </a:cxn>
                  <a:cxn ang="0">
                    <a:pos x="19" y="65"/>
                  </a:cxn>
                  <a:cxn ang="0">
                    <a:pos x="30" y="46"/>
                  </a:cxn>
                  <a:cxn ang="0">
                    <a:pos x="42" y="26"/>
                  </a:cxn>
                  <a:cxn ang="0">
                    <a:pos x="47" y="17"/>
                  </a:cxn>
                  <a:cxn ang="0">
                    <a:pos x="51" y="7"/>
                  </a:cxn>
                  <a:cxn ang="0">
                    <a:pos x="51" y="7"/>
                  </a:cxn>
                  <a:cxn ang="0">
                    <a:pos x="51" y="5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3" y="2"/>
                  </a:cxn>
                  <a:cxn ang="0">
                    <a:pos x="42" y="3"/>
                  </a:cxn>
                  <a:cxn ang="0">
                    <a:pos x="42" y="3"/>
                  </a:cxn>
                </a:cxnLst>
                <a:rect b="b" l="0" r="r" t="0"/>
                <a:pathLst>
                  <a:path h="88" w="51">
                    <a:moveTo>
                      <a:pt x="42" y="3"/>
                    </a:moveTo>
                    <a:lnTo>
                      <a:pt x="42" y="3"/>
                    </a:lnTo>
                    <a:lnTo>
                      <a:pt x="37" y="14"/>
                    </a:lnTo>
                    <a:lnTo>
                      <a:pt x="32" y="24"/>
                    </a:lnTo>
                    <a:lnTo>
                      <a:pt x="21" y="43"/>
                    </a:lnTo>
                    <a:lnTo>
                      <a:pt x="10" y="63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3" y="88"/>
                    </a:lnTo>
                    <a:lnTo>
                      <a:pt x="5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4" y="75"/>
                    </a:lnTo>
                    <a:lnTo>
                      <a:pt x="19" y="65"/>
                    </a:lnTo>
                    <a:lnTo>
                      <a:pt x="30" y="46"/>
                    </a:lnTo>
                    <a:lnTo>
                      <a:pt x="42" y="26"/>
                    </a:lnTo>
                    <a:lnTo>
                      <a:pt x="47" y="1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2"/>
                    </a:lnTo>
                    <a:lnTo>
                      <a:pt x="42" y="3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5" name="Freeform 989"/>
              <p:cNvSpPr/>
              <p:nvPr/>
            </p:nvSpPr>
            <p:spPr bwMode="auto">
              <a:xfrm>
                <a:off x="4268788" y="2722563"/>
                <a:ext cx="44450" cy="61913"/>
              </a:xfrm>
              <a:custGeom>
                <a:cxnLst>
                  <a:cxn ang="0">
                    <a:pos x="74" y="1"/>
                  </a:cxn>
                  <a:cxn ang="0">
                    <a:pos x="74" y="1"/>
                  </a:cxn>
                  <a:cxn ang="0">
                    <a:pos x="51" y="23"/>
                  </a:cxn>
                  <a:cxn ang="0">
                    <a:pos x="40" y="35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1" y="62"/>
                  </a:cxn>
                  <a:cxn ang="0">
                    <a:pos x="13" y="78"/>
                  </a:cxn>
                  <a:cxn ang="0">
                    <a:pos x="6" y="94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2" y="116"/>
                  </a:cxn>
                  <a:cxn ang="0">
                    <a:pos x="3" y="117"/>
                  </a:cxn>
                  <a:cxn ang="0">
                    <a:pos x="5" y="117"/>
                  </a:cxn>
                  <a:cxn ang="0">
                    <a:pos x="7" y="116"/>
                  </a:cxn>
                  <a:cxn ang="0">
                    <a:pos x="8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5" y="96"/>
                  </a:cxn>
                  <a:cxn ang="0">
                    <a:pos x="23" y="79"/>
                  </a:cxn>
                  <a:cxn ang="0">
                    <a:pos x="31" y="62"/>
                  </a:cxn>
                  <a:cxn ang="0">
                    <a:pos x="36" y="55"/>
                  </a:cxn>
                  <a:cxn ang="0">
                    <a:pos x="41" y="48"/>
                  </a:cxn>
                  <a:cxn ang="0">
                    <a:pos x="41" y="48"/>
                  </a:cxn>
                  <a:cxn ang="0">
                    <a:pos x="51" y="37"/>
                  </a:cxn>
                  <a:cxn ang="0">
                    <a:pos x="61" y="27"/>
                  </a:cxn>
                  <a:cxn ang="0">
                    <a:pos x="81" y="8"/>
                  </a:cxn>
                  <a:cxn ang="0">
                    <a:pos x="81" y="8"/>
                  </a:cxn>
                  <a:cxn ang="0">
                    <a:pos x="82" y="6"/>
                  </a:cxn>
                  <a:cxn ang="0">
                    <a:pos x="83" y="4"/>
                  </a:cxn>
                  <a:cxn ang="0">
                    <a:pos x="82" y="3"/>
                  </a:cxn>
                  <a:cxn ang="0">
                    <a:pos x="81" y="1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4" y="1"/>
                  </a:cxn>
                  <a:cxn ang="0">
                    <a:pos x="74" y="1"/>
                  </a:cxn>
                </a:cxnLst>
                <a:rect b="b" l="0" r="r" t="0"/>
                <a:pathLst>
                  <a:path h="117" w="83">
                    <a:moveTo>
                      <a:pt x="74" y="1"/>
                    </a:moveTo>
                    <a:lnTo>
                      <a:pt x="74" y="1"/>
                    </a:lnTo>
                    <a:lnTo>
                      <a:pt x="51" y="23"/>
                    </a:lnTo>
                    <a:lnTo>
                      <a:pt x="40" y="35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1" y="62"/>
                    </a:lnTo>
                    <a:lnTo>
                      <a:pt x="13" y="78"/>
                    </a:lnTo>
                    <a:lnTo>
                      <a:pt x="6" y="94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2" y="116"/>
                    </a:lnTo>
                    <a:lnTo>
                      <a:pt x="3" y="117"/>
                    </a:lnTo>
                    <a:lnTo>
                      <a:pt x="5" y="117"/>
                    </a:lnTo>
                    <a:lnTo>
                      <a:pt x="7" y="116"/>
                    </a:lnTo>
                    <a:lnTo>
                      <a:pt x="8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5" y="96"/>
                    </a:lnTo>
                    <a:lnTo>
                      <a:pt x="23" y="79"/>
                    </a:lnTo>
                    <a:lnTo>
                      <a:pt x="31" y="62"/>
                    </a:lnTo>
                    <a:lnTo>
                      <a:pt x="36" y="55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51" y="37"/>
                    </a:lnTo>
                    <a:lnTo>
                      <a:pt x="61" y="2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2" y="3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6" name="Freeform 990"/>
              <p:cNvSpPr/>
              <p:nvPr/>
            </p:nvSpPr>
            <p:spPr bwMode="auto">
              <a:xfrm>
                <a:off x="4346576" y="2727326"/>
                <a:ext cx="36513" cy="47625"/>
              </a:xfrm>
              <a:custGeom>
                <a:cxnLst>
                  <a:cxn ang="0">
                    <a:pos x="61" y="2"/>
                  </a:cxn>
                  <a:cxn ang="0">
                    <a:pos x="61" y="2"/>
                  </a:cxn>
                  <a:cxn ang="0">
                    <a:pos x="57" y="9"/>
                  </a:cxn>
                  <a:cxn ang="0">
                    <a:pos x="52" y="15"/>
                  </a:cxn>
                  <a:cxn ang="0">
                    <a:pos x="42" y="26"/>
                  </a:cxn>
                  <a:cxn ang="0">
                    <a:pos x="32" y="37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16" y="59"/>
                  </a:cxn>
                  <a:cxn ang="0">
                    <a:pos x="12" y="66"/>
                  </a:cxn>
                  <a:cxn ang="0">
                    <a:pos x="8" y="70"/>
                  </a:cxn>
                  <a:cxn ang="0">
                    <a:pos x="8" y="70"/>
                  </a:cxn>
                  <a:cxn ang="0">
                    <a:pos x="3" y="76"/>
                  </a:cxn>
                  <a:cxn ang="0">
                    <a:pos x="1" y="79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4" y="88"/>
                  </a:cxn>
                  <a:cxn ang="0">
                    <a:pos x="5" y="89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9" y="85"/>
                  </a:cxn>
                  <a:cxn ang="0">
                    <a:pos x="9" y="85"/>
                  </a:cxn>
                  <a:cxn ang="0">
                    <a:pos x="11" y="81"/>
                  </a:cxn>
                  <a:cxn ang="0">
                    <a:pos x="13" y="79"/>
                  </a:cxn>
                  <a:cxn ang="0">
                    <a:pos x="17" y="76"/>
                  </a:cxn>
                  <a:cxn ang="0">
                    <a:pos x="19" y="73"/>
                  </a:cxn>
                  <a:cxn ang="0">
                    <a:pos x="19" y="73"/>
                  </a:cxn>
                  <a:cxn ang="0">
                    <a:pos x="22" y="67"/>
                  </a:cxn>
                  <a:cxn ang="0">
                    <a:pos x="26" y="60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42" y="38"/>
                  </a:cxn>
                  <a:cxn ang="0">
                    <a:pos x="52" y="28"/>
                  </a:cxn>
                  <a:cxn ang="0">
                    <a:pos x="61" y="18"/>
                  </a:cxn>
                  <a:cxn ang="0">
                    <a:pos x="65" y="13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69" y="6"/>
                  </a:cxn>
                  <a:cxn ang="0">
                    <a:pos x="69" y="3"/>
                  </a:cxn>
                  <a:cxn ang="0">
                    <a:pos x="68" y="2"/>
                  </a:cxn>
                  <a:cxn ang="0">
                    <a:pos x="67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2" y="1"/>
                  </a:cxn>
                  <a:cxn ang="0">
                    <a:pos x="61" y="2"/>
                  </a:cxn>
                  <a:cxn ang="0">
                    <a:pos x="61" y="2"/>
                  </a:cxn>
                </a:cxnLst>
                <a:rect b="b" l="0" r="r" t="0"/>
                <a:pathLst>
                  <a:path h="89" w="69">
                    <a:moveTo>
                      <a:pt x="61" y="2"/>
                    </a:moveTo>
                    <a:lnTo>
                      <a:pt x="61" y="2"/>
                    </a:lnTo>
                    <a:lnTo>
                      <a:pt x="57" y="9"/>
                    </a:lnTo>
                    <a:lnTo>
                      <a:pt x="52" y="15"/>
                    </a:lnTo>
                    <a:lnTo>
                      <a:pt x="42" y="26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16" y="59"/>
                    </a:lnTo>
                    <a:lnTo>
                      <a:pt x="12" y="66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3" y="76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4" y="88"/>
                    </a:lnTo>
                    <a:lnTo>
                      <a:pt x="5" y="89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11" y="81"/>
                    </a:lnTo>
                    <a:lnTo>
                      <a:pt x="13" y="79"/>
                    </a:lnTo>
                    <a:lnTo>
                      <a:pt x="17" y="76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22" y="67"/>
                    </a:lnTo>
                    <a:lnTo>
                      <a:pt x="26" y="6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65" y="13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69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1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7" name="Freeform 991"/>
              <p:cNvSpPr/>
              <p:nvPr/>
            </p:nvSpPr>
            <p:spPr bwMode="auto">
              <a:xfrm>
                <a:off x="4402138" y="2727326"/>
                <a:ext cx="28575" cy="49213"/>
              </a:xfrm>
              <a:custGeom>
                <a:cxnLst>
                  <a:cxn ang="0">
                    <a:pos x="44" y="6"/>
                  </a:cxn>
                  <a:cxn ang="0">
                    <a:pos x="44" y="6"/>
                  </a:cxn>
                  <a:cxn ang="0">
                    <a:pos x="43" y="10"/>
                  </a:cxn>
                  <a:cxn ang="0">
                    <a:pos x="42" y="12"/>
                  </a:cxn>
                  <a:cxn ang="0">
                    <a:pos x="41" y="14"/>
                  </a:cxn>
                  <a:cxn ang="0">
                    <a:pos x="40" y="15"/>
                  </a:cxn>
                  <a:cxn ang="0">
                    <a:pos x="37" y="17"/>
                  </a:cxn>
                  <a:cxn ang="0">
                    <a:pos x="36" y="18"/>
                  </a:cxn>
                  <a:cxn ang="0">
                    <a:pos x="35" y="20"/>
                  </a:cxn>
                  <a:cxn ang="0">
                    <a:pos x="35" y="20"/>
                  </a:cxn>
                  <a:cxn ang="0">
                    <a:pos x="31" y="25"/>
                  </a:cxn>
                  <a:cxn ang="0">
                    <a:pos x="27" y="30"/>
                  </a:cxn>
                  <a:cxn ang="0">
                    <a:pos x="22" y="36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4" y="52"/>
                  </a:cxn>
                  <a:cxn ang="0">
                    <a:pos x="10" y="64"/>
                  </a:cxn>
                  <a:cxn ang="0">
                    <a:pos x="6" y="7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7"/>
                  </a:cxn>
                  <a:cxn ang="0">
                    <a:pos x="0" y="88"/>
                  </a:cxn>
                  <a:cxn ang="0">
                    <a:pos x="1" y="91"/>
                  </a:cxn>
                  <a:cxn ang="0">
                    <a:pos x="2" y="92"/>
                  </a:cxn>
                  <a:cxn ang="0">
                    <a:pos x="4" y="92"/>
                  </a:cxn>
                  <a:cxn ang="0">
                    <a:pos x="5" y="92"/>
                  </a:cxn>
                  <a:cxn ang="0">
                    <a:pos x="7" y="92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2" y="83"/>
                  </a:cxn>
                  <a:cxn ang="0">
                    <a:pos x="15" y="77"/>
                  </a:cxn>
                  <a:cxn ang="0">
                    <a:pos x="21" y="63"/>
                  </a:cxn>
                  <a:cxn ang="0">
                    <a:pos x="28" y="49"/>
                  </a:cxn>
                  <a:cxn ang="0">
                    <a:pos x="31" y="43"/>
                  </a:cxn>
                  <a:cxn ang="0">
                    <a:pos x="36" y="37"/>
                  </a:cxn>
                  <a:cxn ang="0">
                    <a:pos x="36" y="37"/>
                  </a:cxn>
                  <a:cxn ang="0">
                    <a:pos x="41" y="29"/>
                  </a:cxn>
                  <a:cxn ang="0">
                    <a:pos x="47" y="22"/>
                  </a:cxn>
                  <a:cxn ang="0">
                    <a:pos x="51" y="14"/>
                  </a:cxn>
                  <a:cxn ang="0">
                    <a:pos x="53" y="1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6"/>
                  </a:cxn>
                  <a:cxn ang="0">
                    <a:pos x="44" y="6"/>
                  </a:cxn>
                </a:cxnLst>
                <a:rect b="b" l="0" r="r" t="0"/>
                <a:pathLst>
                  <a:path h="92" w="54">
                    <a:moveTo>
                      <a:pt x="44" y="6"/>
                    </a:moveTo>
                    <a:lnTo>
                      <a:pt x="44" y="6"/>
                    </a:lnTo>
                    <a:lnTo>
                      <a:pt x="43" y="10"/>
                    </a:lnTo>
                    <a:lnTo>
                      <a:pt x="42" y="12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1" y="25"/>
                    </a:lnTo>
                    <a:lnTo>
                      <a:pt x="27" y="30"/>
                    </a:lnTo>
                    <a:lnTo>
                      <a:pt x="22" y="36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4" y="52"/>
                    </a:lnTo>
                    <a:lnTo>
                      <a:pt x="10" y="64"/>
                    </a:lnTo>
                    <a:lnTo>
                      <a:pt x="6" y="7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1" y="91"/>
                    </a:lnTo>
                    <a:lnTo>
                      <a:pt x="2" y="92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2" y="83"/>
                    </a:lnTo>
                    <a:lnTo>
                      <a:pt x="15" y="77"/>
                    </a:lnTo>
                    <a:lnTo>
                      <a:pt x="21" y="63"/>
                    </a:lnTo>
                    <a:lnTo>
                      <a:pt x="28" y="49"/>
                    </a:lnTo>
                    <a:lnTo>
                      <a:pt x="31" y="43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29"/>
                    </a:lnTo>
                    <a:lnTo>
                      <a:pt x="47" y="22"/>
                    </a:lnTo>
                    <a:lnTo>
                      <a:pt x="51" y="14"/>
                    </a:lnTo>
                    <a:lnTo>
                      <a:pt x="53" y="1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6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8" name="Freeform 992"/>
              <p:cNvSpPr/>
              <p:nvPr/>
            </p:nvSpPr>
            <p:spPr bwMode="auto">
              <a:xfrm>
                <a:off x="4464051" y="2733676"/>
                <a:ext cx="26988" cy="36513"/>
              </a:xfrm>
              <a:custGeom>
                <a:cxnLst>
                  <a:cxn ang="0">
                    <a:pos x="41" y="2"/>
                  </a:cxn>
                  <a:cxn ang="0">
                    <a:pos x="41" y="2"/>
                  </a:cxn>
                  <a:cxn ang="0">
                    <a:pos x="37" y="10"/>
                  </a:cxn>
                  <a:cxn ang="0">
                    <a:pos x="32" y="18"/>
                  </a:cxn>
                  <a:cxn ang="0">
                    <a:pos x="21" y="33"/>
                  </a:cxn>
                  <a:cxn ang="0">
                    <a:pos x="21" y="33"/>
                  </a:cxn>
                  <a:cxn ang="0">
                    <a:pos x="10" y="48"/>
                  </a:cxn>
                  <a:cxn ang="0">
                    <a:pos x="1" y="65"/>
                  </a:cxn>
                  <a:cxn ang="0">
                    <a:pos x="1" y="65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4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8" y="54"/>
                  </a:cxn>
                  <a:cxn ang="0">
                    <a:pos x="29" y="37"/>
                  </a:cxn>
                  <a:cxn ang="0">
                    <a:pos x="29" y="37"/>
                  </a:cxn>
                  <a:cxn ang="0">
                    <a:pos x="40" y="21"/>
                  </a:cxn>
                  <a:cxn ang="0">
                    <a:pos x="46" y="13"/>
                  </a:cxn>
                  <a:cxn ang="0">
                    <a:pos x="51" y="5"/>
                  </a:cxn>
                  <a:cxn ang="0">
                    <a:pos x="51" y="5"/>
                  </a:cxn>
                  <a:cxn ang="0">
                    <a:pos x="51" y="3"/>
                  </a:cxn>
                  <a:cxn ang="0">
                    <a:pos x="51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2" y="1"/>
                  </a:cxn>
                  <a:cxn ang="0">
                    <a:pos x="41" y="2"/>
                  </a:cxn>
                  <a:cxn ang="0">
                    <a:pos x="41" y="2"/>
                  </a:cxn>
                </a:cxnLst>
                <a:rect b="b" l="0" r="r" t="0"/>
                <a:pathLst>
                  <a:path h="71" w="51">
                    <a:moveTo>
                      <a:pt x="41" y="2"/>
                    </a:moveTo>
                    <a:lnTo>
                      <a:pt x="41" y="2"/>
                    </a:lnTo>
                    <a:lnTo>
                      <a:pt x="37" y="10"/>
                    </a:lnTo>
                    <a:lnTo>
                      <a:pt x="32" y="18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0" y="4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8" y="5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40" y="21"/>
                    </a:lnTo>
                    <a:lnTo>
                      <a:pt x="46" y="13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9" name="Freeform 993"/>
              <p:cNvSpPr/>
              <p:nvPr/>
            </p:nvSpPr>
            <p:spPr bwMode="auto">
              <a:xfrm>
                <a:off x="4532313" y="2736851"/>
                <a:ext cx="30163" cy="42863"/>
              </a:xfrm>
              <a:custGeom>
                <a:cxnLst>
                  <a:cxn ang="0">
                    <a:pos x="49" y="3"/>
                  </a:cxn>
                  <a:cxn ang="0">
                    <a:pos x="49" y="3"/>
                  </a:cxn>
                  <a:cxn ang="0">
                    <a:pos x="43" y="13"/>
                  </a:cxn>
                  <a:cxn ang="0">
                    <a:pos x="37" y="24"/>
                  </a:cxn>
                  <a:cxn ang="0">
                    <a:pos x="29" y="34"/>
                  </a:cxn>
                  <a:cxn ang="0">
                    <a:pos x="22" y="43"/>
                  </a:cxn>
                  <a:cxn ang="0">
                    <a:pos x="22" y="43"/>
                  </a:cxn>
                  <a:cxn ang="0">
                    <a:pos x="15" y="50"/>
                  </a:cxn>
                  <a:cxn ang="0">
                    <a:pos x="10" y="57"/>
                  </a:cxn>
                  <a:cxn ang="0">
                    <a:pos x="4" y="65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10" y="76"/>
                  </a:cxn>
                  <a:cxn ang="0">
                    <a:pos x="10" y="76"/>
                  </a:cxn>
                  <a:cxn ang="0">
                    <a:pos x="13" y="70"/>
                  </a:cxn>
                  <a:cxn ang="0">
                    <a:pos x="15" y="65"/>
                  </a:cxn>
                  <a:cxn ang="0">
                    <a:pos x="22" y="56"/>
                  </a:cxn>
                  <a:cxn ang="0">
                    <a:pos x="22" y="56"/>
                  </a:cxn>
                  <a:cxn ang="0">
                    <a:pos x="29" y="50"/>
                  </a:cxn>
                  <a:cxn ang="0">
                    <a:pos x="32" y="46"/>
                  </a:cxn>
                  <a:cxn ang="0">
                    <a:pos x="35" y="43"/>
                  </a:cxn>
                  <a:cxn ang="0">
                    <a:pos x="35" y="43"/>
                  </a:cxn>
                  <a:cxn ang="0">
                    <a:pos x="41" y="33"/>
                  </a:cxn>
                  <a:cxn ang="0">
                    <a:pos x="46" y="25"/>
                  </a:cxn>
                  <a:cxn ang="0">
                    <a:pos x="52" y="17"/>
                  </a:cxn>
                  <a:cxn ang="0">
                    <a:pos x="57" y="7"/>
                  </a:cxn>
                  <a:cxn ang="0">
                    <a:pos x="57" y="7"/>
                  </a:cxn>
                  <a:cxn ang="0">
                    <a:pos x="57" y="5"/>
                  </a:cxn>
                  <a:cxn ang="0">
                    <a:pos x="57" y="4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50" y="1"/>
                  </a:cxn>
                  <a:cxn ang="0">
                    <a:pos x="49" y="3"/>
                  </a:cxn>
                  <a:cxn ang="0">
                    <a:pos x="49" y="3"/>
                  </a:cxn>
                </a:cxnLst>
                <a:rect b="b" l="0" r="r" t="0"/>
                <a:pathLst>
                  <a:path h="80" w="57">
                    <a:moveTo>
                      <a:pt x="49" y="3"/>
                    </a:moveTo>
                    <a:lnTo>
                      <a:pt x="49" y="3"/>
                    </a:lnTo>
                    <a:lnTo>
                      <a:pt x="43" y="13"/>
                    </a:lnTo>
                    <a:lnTo>
                      <a:pt x="37" y="24"/>
                    </a:lnTo>
                    <a:lnTo>
                      <a:pt x="29" y="3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50"/>
                    </a:lnTo>
                    <a:lnTo>
                      <a:pt x="10" y="57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3" y="70"/>
                    </a:lnTo>
                    <a:lnTo>
                      <a:pt x="15" y="65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9" y="50"/>
                    </a:lnTo>
                    <a:lnTo>
                      <a:pt x="32" y="46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41" y="33"/>
                    </a:lnTo>
                    <a:lnTo>
                      <a:pt x="46" y="25"/>
                    </a:lnTo>
                    <a:lnTo>
                      <a:pt x="52" y="1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9" y="3"/>
                    </a:lnTo>
                    <a:lnTo>
                      <a:pt x="49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0" name="Freeform 994"/>
              <p:cNvSpPr/>
              <p:nvPr/>
            </p:nvSpPr>
            <p:spPr bwMode="auto">
              <a:xfrm>
                <a:off x="4589463" y="2735263"/>
                <a:ext cx="22225" cy="34925"/>
              </a:xfrm>
              <a:custGeom>
                <a:cxnLst>
                  <a:cxn ang="0">
                    <a:pos x="33" y="2"/>
                  </a:cxn>
                  <a:cxn ang="0">
                    <a:pos x="33" y="2"/>
                  </a:cxn>
                  <a:cxn ang="0">
                    <a:pos x="24" y="16"/>
                  </a:cxn>
                  <a:cxn ang="0">
                    <a:pos x="16" y="31"/>
                  </a:cxn>
                  <a:cxn ang="0">
                    <a:pos x="7" y="46"/>
                  </a:cxn>
                  <a:cxn ang="0">
                    <a:pos x="1" y="61"/>
                  </a:cxn>
                  <a:cxn ang="0">
                    <a:pos x="1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8" y="65"/>
                  </a:cxn>
                  <a:cxn ang="0">
                    <a:pos x="10" y="63"/>
                  </a:cxn>
                  <a:cxn ang="0">
                    <a:pos x="10" y="63"/>
                  </a:cxn>
                  <a:cxn ang="0">
                    <a:pos x="17" y="49"/>
                  </a:cxn>
                  <a:cxn ang="0">
                    <a:pos x="24" y="34"/>
                  </a:cxn>
                  <a:cxn ang="0">
                    <a:pos x="32" y="21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b="b" l="0" r="r" t="0"/>
                <a:pathLst>
                  <a:path h="66" w="42">
                    <a:moveTo>
                      <a:pt x="33" y="2"/>
                    </a:moveTo>
                    <a:lnTo>
                      <a:pt x="33" y="2"/>
                    </a:lnTo>
                    <a:lnTo>
                      <a:pt x="24" y="16"/>
                    </a:lnTo>
                    <a:lnTo>
                      <a:pt x="16" y="31"/>
                    </a:lnTo>
                    <a:lnTo>
                      <a:pt x="7" y="46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7" y="66"/>
                    </a:lnTo>
                    <a:lnTo>
                      <a:pt x="8" y="65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7" y="49"/>
                    </a:lnTo>
                    <a:lnTo>
                      <a:pt x="24" y="34"/>
                    </a:lnTo>
                    <a:lnTo>
                      <a:pt x="32" y="21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1" name="Freeform 995"/>
              <p:cNvSpPr/>
              <p:nvPr/>
            </p:nvSpPr>
            <p:spPr bwMode="auto">
              <a:xfrm>
                <a:off x="4651376" y="2736851"/>
                <a:ext cx="25400" cy="42863"/>
              </a:xfrm>
              <a:custGeom>
                <a:cxnLst>
                  <a:cxn ang="0">
                    <a:pos x="39" y="4"/>
                  </a:cxn>
                  <a:cxn ang="0">
                    <a:pos x="39" y="4"/>
                  </a:cxn>
                  <a:cxn ang="0">
                    <a:pos x="36" y="13"/>
                  </a:cxn>
                  <a:cxn ang="0">
                    <a:pos x="31" y="22"/>
                  </a:cxn>
                  <a:cxn ang="0">
                    <a:pos x="22" y="39"/>
                  </a:cxn>
                  <a:cxn ang="0">
                    <a:pos x="11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80"/>
                  </a:cxn>
                  <a:cxn ang="0">
                    <a:pos x="5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20" y="60"/>
                  </a:cxn>
                  <a:cxn ang="0">
                    <a:pos x="30" y="43"/>
                  </a:cxn>
                  <a:cxn ang="0">
                    <a:pos x="41" y="25"/>
                  </a:cxn>
                  <a:cxn ang="0">
                    <a:pos x="44" y="16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8" y="4"/>
                  </a:cxn>
                  <a:cxn ang="0">
                    <a:pos x="47" y="3"/>
                  </a:cxn>
                  <a:cxn ang="0">
                    <a:pos x="46" y="1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1"/>
                  </a:cxn>
                  <a:cxn ang="0">
                    <a:pos x="40" y="2"/>
                  </a:cxn>
                  <a:cxn ang="0">
                    <a:pos x="39" y="4"/>
                  </a:cxn>
                  <a:cxn ang="0">
                    <a:pos x="39" y="4"/>
                  </a:cxn>
                </a:cxnLst>
                <a:rect b="b" l="0" r="r" t="0"/>
                <a:pathLst>
                  <a:path h="80" w="48">
                    <a:moveTo>
                      <a:pt x="39" y="4"/>
                    </a:moveTo>
                    <a:lnTo>
                      <a:pt x="39" y="4"/>
                    </a:lnTo>
                    <a:lnTo>
                      <a:pt x="36" y="13"/>
                    </a:lnTo>
                    <a:lnTo>
                      <a:pt x="31" y="22"/>
                    </a:lnTo>
                    <a:lnTo>
                      <a:pt x="22" y="39"/>
                    </a:lnTo>
                    <a:lnTo>
                      <a:pt x="11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80"/>
                    </a:lnTo>
                    <a:lnTo>
                      <a:pt x="5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20" y="60"/>
                    </a:lnTo>
                    <a:lnTo>
                      <a:pt x="30" y="43"/>
                    </a:lnTo>
                    <a:lnTo>
                      <a:pt x="41" y="25"/>
                    </a:lnTo>
                    <a:lnTo>
                      <a:pt x="44" y="1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8" y="4"/>
                    </a:lnTo>
                    <a:lnTo>
                      <a:pt x="47" y="3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2" name="Freeform 996"/>
              <p:cNvSpPr/>
              <p:nvPr/>
            </p:nvSpPr>
            <p:spPr bwMode="auto">
              <a:xfrm>
                <a:off x="4702176" y="2738438"/>
                <a:ext cx="22225" cy="38100"/>
              </a:xfrm>
              <a:custGeom>
                <a:cxnLst>
                  <a:cxn ang="0">
                    <a:pos x="35" y="3"/>
                  </a:cxn>
                  <a:cxn ang="0">
                    <a:pos x="35" y="3"/>
                  </a:cxn>
                  <a:cxn ang="0">
                    <a:pos x="30" y="10"/>
                  </a:cxn>
                  <a:cxn ang="0">
                    <a:pos x="26" y="18"/>
                  </a:cxn>
                  <a:cxn ang="0">
                    <a:pos x="14" y="32"/>
                  </a:cxn>
                  <a:cxn ang="0">
                    <a:pos x="10" y="40"/>
                  </a:cxn>
                  <a:cxn ang="0">
                    <a:pos x="5" y="48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3" y="70"/>
                  </a:cxn>
                  <a:cxn ang="0">
                    <a:pos x="5" y="71"/>
                  </a:cxn>
                  <a:cxn ang="0">
                    <a:pos x="7" y="70"/>
                  </a:cxn>
                  <a:cxn ang="0">
                    <a:pos x="8" y="69"/>
                  </a:cxn>
                  <a:cxn ang="0">
                    <a:pos x="9" y="66"/>
                  </a:cxn>
                  <a:cxn ang="0">
                    <a:pos x="9" y="66"/>
                  </a:cxn>
                  <a:cxn ang="0">
                    <a:pos x="11" y="58"/>
                  </a:cxn>
                  <a:cxn ang="0">
                    <a:pos x="14" y="51"/>
                  </a:cxn>
                  <a:cxn ang="0">
                    <a:pos x="18" y="44"/>
                  </a:cxn>
                  <a:cxn ang="0">
                    <a:pos x="23" y="36"/>
                  </a:cxn>
                  <a:cxn ang="0">
                    <a:pos x="34" y="22"/>
                  </a:cxn>
                  <a:cxn ang="0">
                    <a:pos x="39" y="15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5" y="3"/>
                  </a:cxn>
                  <a:cxn ang="0">
                    <a:pos x="35" y="3"/>
                  </a:cxn>
                </a:cxnLst>
                <a:rect b="b" l="0" r="r" t="0"/>
                <a:pathLst>
                  <a:path h="71" w="43">
                    <a:moveTo>
                      <a:pt x="35" y="3"/>
                    </a:moveTo>
                    <a:lnTo>
                      <a:pt x="35" y="3"/>
                    </a:lnTo>
                    <a:lnTo>
                      <a:pt x="30" y="10"/>
                    </a:lnTo>
                    <a:lnTo>
                      <a:pt x="26" y="18"/>
                    </a:lnTo>
                    <a:lnTo>
                      <a:pt x="14" y="32"/>
                    </a:lnTo>
                    <a:lnTo>
                      <a:pt x="10" y="40"/>
                    </a:lnTo>
                    <a:lnTo>
                      <a:pt x="5" y="48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0"/>
                    </a:lnTo>
                    <a:lnTo>
                      <a:pt x="8" y="69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8" y="44"/>
                    </a:lnTo>
                    <a:lnTo>
                      <a:pt x="23" y="36"/>
                    </a:lnTo>
                    <a:lnTo>
                      <a:pt x="34" y="22"/>
                    </a:lnTo>
                    <a:lnTo>
                      <a:pt x="39" y="1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5" y="3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3" name="Freeform 997"/>
              <p:cNvSpPr/>
              <p:nvPr/>
            </p:nvSpPr>
            <p:spPr bwMode="auto">
              <a:xfrm>
                <a:off x="4735513" y="2746376"/>
                <a:ext cx="25400" cy="30163"/>
              </a:xfrm>
              <a:custGeom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29" y="12"/>
                  </a:cxn>
                  <a:cxn ang="0">
                    <a:pos x="20" y="23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0" y="50"/>
                  </a:cxn>
                  <a:cxn ang="0">
                    <a:pos x="0" y="51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26" y="31"/>
                  </a:cxn>
                  <a:cxn ang="0">
                    <a:pos x="35" y="18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b="b" l="0" r="r" t="0"/>
                <a:pathLst>
                  <a:path h="57" w="48">
                    <a:moveTo>
                      <a:pt x="39" y="1"/>
                    </a:moveTo>
                    <a:lnTo>
                      <a:pt x="39" y="1"/>
                    </a:lnTo>
                    <a:lnTo>
                      <a:pt x="29" y="12"/>
                    </a:lnTo>
                    <a:lnTo>
                      <a:pt x="20" y="2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26" y="31"/>
                    </a:lnTo>
                    <a:lnTo>
                      <a:pt x="35" y="18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4" name="Freeform 998"/>
              <p:cNvSpPr/>
              <p:nvPr/>
            </p:nvSpPr>
            <p:spPr bwMode="auto">
              <a:xfrm>
                <a:off x="4479926" y="2536826"/>
                <a:ext cx="31750" cy="34925"/>
              </a:xfrm>
              <a:custGeom>
                <a:cxnLst>
                  <a:cxn ang="0">
                    <a:pos x="52" y="1"/>
                  </a:cxn>
                  <a:cxn ang="0">
                    <a:pos x="52" y="1"/>
                  </a:cxn>
                  <a:cxn ang="0">
                    <a:pos x="38" y="15"/>
                  </a:cxn>
                  <a:cxn ang="0">
                    <a:pos x="26" y="30"/>
                  </a:cxn>
                  <a:cxn ang="0">
                    <a:pos x="13" y="44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60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7" y="65"/>
                  </a:cxn>
                  <a:cxn ang="0">
                    <a:pos x="21" y="50"/>
                  </a:cxn>
                  <a:cxn ang="0">
                    <a:pos x="33" y="36"/>
                  </a:cxn>
                  <a:cxn ang="0">
                    <a:pos x="46" y="21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59" y="6"/>
                  </a:cxn>
                  <a:cxn ang="0">
                    <a:pos x="60" y="4"/>
                  </a:cxn>
                  <a:cxn ang="0">
                    <a:pos x="59" y="2"/>
                  </a:cxn>
                  <a:cxn ang="0">
                    <a:pos x="58" y="1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52" y="1"/>
                  </a:cxn>
                  <a:cxn ang="0">
                    <a:pos x="52" y="1"/>
                  </a:cxn>
                </a:cxnLst>
                <a:rect b="b" l="0" r="r" t="0"/>
                <a:pathLst>
                  <a:path h="66" w="60">
                    <a:moveTo>
                      <a:pt x="52" y="1"/>
                    </a:moveTo>
                    <a:lnTo>
                      <a:pt x="52" y="1"/>
                    </a:lnTo>
                    <a:lnTo>
                      <a:pt x="38" y="15"/>
                    </a:lnTo>
                    <a:lnTo>
                      <a:pt x="26" y="30"/>
                    </a:lnTo>
                    <a:lnTo>
                      <a:pt x="13" y="4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21" y="50"/>
                    </a:lnTo>
                    <a:lnTo>
                      <a:pt x="33" y="36"/>
                    </a:lnTo>
                    <a:lnTo>
                      <a:pt x="46" y="21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2" y="1"/>
                    </a:lnTo>
                    <a:lnTo>
                      <a:pt x="5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5" name="Freeform 999"/>
              <p:cNvSpPr/>
              <p:nvPr/>
            </p:nvSpPr>
            <p:spPr bwMode="auto">
              <a:xfrm>
                <a:off x="4513263" y="2566988"/>
                <a:ext cx="34925" cy="49213"/>
              </a:xfrm>
              <a:custGeom>
                <a:cxnLst>
                  <a:cxn ang="0">
                    <a:pos x="57" y="3"/>
                  </a:cxn>
                  <a:cxn ang="0">
                    <a:pos x="57" y="3"/>
                  </a:cxn>
                  <a:cxn ang="0">
                    <a:pos x="55" y="8"/>
                  </a:cxn>
                  <a:cxn ang="0">
                    <a:pos x="52" y="13"/>
                  </a:cxn>
                  <a:cxn ang="0">
                    <a:pos x="44" y="23"/>
                  </a:cxn>
                  <a:cxn ang="0">
                    <a:pos x="35" y="31"/>
                  </a:cxn>
                  <a:cxn ang="0">
                    <a:pos x="27" y="39"/>
                  </a:cxn>
                  <a:cxn ang="0">
                    <a:pos x="27" y="39"/>
                  </a:cxn>
                  <a:cxn ang="0">
                    <a:pos x="22" y="44"/>
                  </a:cxn>
                  <a:cxn ang="0">
                    <a:pos x="18" y="49"/>
                  </a:cxn>
                  <a:cxn ang="0">
                    <a:pos x="12" y="61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1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6" y="75"/>
                  </a:cxn>
                  <a:cxn ang="0">
                    <a:pos x="22" y="63"/>
                  </a:cxn>
                  <a:cxn ang="0">
                    <a:pos x="30" y="50"/>
                  </a:cxn>
                  <a:cxn ang="0">
                    <a:pos x="34" y="45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48" y="33"/>
                  </a:cxn>
                  <a:cxn ang="0">
                    <a:pos x="55" y="25"/>
                  </a:cxn>
                  <a:cxn ang="0">
                    <a:pos x="61" y="15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3"/>
                  </a:cxn>
                  <a:cxn ang="0">
                    <a:pos x="57" y="3"/>
                  </a:cxn>
                </a:cxnLst>
                <a:rect b="b" l="0" r="r" t="0"/>
                <a:pathLst>
                  <a:path h="91" w="66">
                    <a:moveTo>
                      <a:pt x="57" y="3"/>
                    </a:moveTo>
                    <a:lnTo>
                      <a:pt x="57" y="3"/>
                    </a:lnTo>
                    <a:lnTo>
                      <a:pt x="55" y="8"/>
                    </a:lnTo>
                    <a:lnTo>
                      <a:pt x="52" y="13"/>
                    </a:lnTo>
                    <a:lnTo>
                      <a:pt x="44" y="23"/>
                    </a:lnTo>
                    <a:lnTo>
                      <a:pt x="35" y="3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2" y="44"/>
                    </a:lnTo>
                    <a:lnTo>
                      <a:pt x="18" y="49"/>
                    </a:lnTo>
                    <a:lnTo>
                      <a:pt x="12" y="6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6" y="75"/>
                    </a:lnTo>
                    <a:lnTo>
                      <a:pt x="22" y="63"/>
                    </a:lnTo>
                    <a:lnTo>
                      <a:pt x="30" y="50"/>
                    </a:lnTo>
                    <a:lnTo>
                      <a:pt x="34" y="45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5"/>
                    </a:lnTo>
                    <a:lnTo>
                      <a:pt x="61" y="15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3"/>
                    </a:lnTo>
                    <a:lnTo>
                      <a:pt x="57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6" name="Freeform 1000"/>
              <p:cNvSpPr/>
              <p:nvPr/>
            </p:nvSpPr>
            <p:spPr bwMode="auto">
              <a:xfrm>
                <a:off x="4645026" y="2497138"/>
                <a:ext cx="34925" cy="55563"/>
              </a:xfrm>
              <a:custGeom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8" y="104"/>
                  </a:cxn>
                  <a:cxn ang="0">
                    <a:pos x="9" y="103"/>
                  </a:cxn>
                  <a:cxn ang="0">
                    <a:pos x="9" y="103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b="b" l="0" r="r" t="0"/>
                <a:pathLst>
                  <a:path h="105" w="67">
                    <a:moveTo>
                      <a:pt x="58" y="2"/>
                    </a:moveTo>
                    <a:lnTo>
                      <a:pt x="58" y="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7" name="Freeform 1001"/>
              <p:cNvSpPr/>
              <p:nvPr/>
            </p:nvSpPr>
            <p:spPr bwMode="auto">
              <a:xfrm>
                <a:off x="4681538" y="2509838"/>
                <a:ext cx="28575" cy="31750"/>
              </a:xfrm>
              <a:custGeom>
                <a:cxnLst>
                  <a:cxn ang="0">
                    <a:pos x="46" y="1"/>
                  </a:cxn>
                  <a:cxn ang="0">
                    <a:pos x="46" y="1"/>
                  </a:cxn>
                  <a:cxn ang="0">
                    <a:pos x="22" y="26"/>
                  </a:cxn>
                  <a:cxn ang="0">
                    <a:pos x="11" y="39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1" y="58"/>
                  </a:cxn>
                  <a:cxn ang="0">
                    <a:pos x="2" y="59"/>
                  </a:cxn>
                  <a:cxn ang="0">
                    <a:pos x="4" y="60"/>
                  </a:cxn>
                  <a:cxn ang="0">
                    <a:pos x="5" y="60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9" y="44"/>
                  </a:cxn>
                  <a:cxn ang="0">
                    <a:pos x="29" y="32"/>
                  </a:cxn>
                  <a:cxn ang="0">
                    <a:pos x="52" y="8"/>
                  </a:cxn>
                  <a:cxn ang="0">
                    <a:pos x="52" y="8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3" y="3"/>
                  </a:cxn>
                  <a:cxn ang="0">
                    <a:pos x="52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6" y="1"/>
                  </a:cxn>
                </a:cxnLst>
                <a:rect b="b" l="0" r="r" t="0"/>
                <a:pathLst>
                  <a:path h="60" w="54">
                    <a:moveTo>
                      <a:pt x="46" y="1"/>
                    </a:moveTo>
                    <a:lnTo>
                      <a:pt x="46" y="1"/>
                    </a:lnTo>
                    <a:lnTo>
                      <a:pt x="22" y="26"/>
                    </a:lnTo>
                    <a:lnTo>
                      <a:pt x="1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2" y="59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9" y="44"/>
                    </a:lnTo>
                    <a:lnTo>
                      <a:pt x="29" y="32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3" y="3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6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8" name="Freeform 1002"/>
              <p:cNvSpPr/>
              <p:nvPr/>
            </p:nvSpPr>
            <p:spPr bwMode="auto">
              <a:xfrm>
                <a:off x="4714876" y="2520951"/>
                <a:ext cx="61913" cy="74613"/>
              </a:xfrm>
              <a:custGeom>
                <a:cxnLst>
                  <a:cxn ang="0">
                    <a:pos x="109" y="1"/>
                  </a:cxn>
                  <a:cxn ang="0">
                    <a:pos x="109" y="1"/>
                  </a:cxn>
                  <a:cxn ang="0">
                    <a:pos x="101" y="7"/>
                  </a:cxn>
                  <a:cxn ang="0">
                    <a:pos x="93" y="14"/>
                  </a:cxn>
                  <a:cxn ang="0">
                    <a:pos x="78" y="30"/>
                  </a:cxn>
                  <a:cxn ang="0">
                    <a:pos x="65" y="46"/>
                  </a:cxn>
                  <a:cxn ang="0">
                    <a:pos x="51" y="64"/>
                  </a:cxn>
                  <a:cxn ang="0">
                    <a:pos x="26" y="99"/>
                  </a:cxn>
                  <a:cxn ang="0">
                    <a:pos x="14" y="117"/>
                  </a:cxn>
                  <a:cxn ang="0">
                    <a:pos x="1" y="134"/>
                  </a:cxn>
                  <a:cxn ang="0">
                    <a:pos x="1" y="134"/>
                  </a:cxn>
                  <a:cxn ang="0">
                    <a:pos x="0" y="136"/>
                  </a:cxn>
                  <a:cxn ang="0">
                    <a:pos x="0" y="137"/>
                  </a:cxn>
                  <a:cxn ang="0">
                    <a:pos x="2" y="142"/>
                  </a:cxn>
                  <a:cxn ang="0">
                    <a:pos x="3" y="143"/>
                  </a:cxn>
                  <a:cxn ang="0">
                    <a:pos x="5" y="143"/>
                  </a:cxn>
                  <a:cxn ang="0">
                    <a:pos x="6" y="143"/>
                  </a:cxn>
                  <a:cxn ang="0">
                    <a:pos x="8" y="141"/>
                  </a:cxn>
                  <a:cxn ang="0">
                    <a:pos x="8" y="141"/>
                  </a:cxn>
                  <a:cxn ang="0">
                    <a:pos x="20" y="124"/>
                  </a:cxn>
                  <a:cxn ang="0">
                    <a:pos x="33" y="106"/>
                  </a:cxn>
                  <a:cxn ang="0">
                    <a:pos x="58" y="71"/>
                  </a:cxn>
                  <a:cxn ang="0">
                    <a:pos x="70" y="55"/>
                  </a:cxn>
                  <a:cxn ang="0">
                    <a:pos x="83" y="38"/>
                  </a:cxn>
                  <a:cxn ang="0">
                    <a:pos x="98" y="22"/>
                  </a:cxn>
                  <a:cxn ang="0">
                    <a:pos x="106" y="15"/>
                  </a:cxn>
                  <a:cxn ang="0">
                    <a:pos x="115" y="9"/>
                  </a:cxn>
                  <a:cxn ang="0">
                    <a:pos x="115" y="9"/>
                  </a:cxn>
                  <a:cxn ang="0">
                    <a:pos x="116" y="7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5" y="1"/>
                  </a:cxn>
                  <a:cxn ang="0">
                    <a:pos x="114" y="0"/>
                  </a:cxn>
                  <a:cxn ang="0">
                    <a:pos x="111" y="0"/>
                  </a:cxn>
                  <a:cxn ang="0">
                    <a:pos x="109" y="1"/>
                  </a:cxn>
                  <a:cxn ang="0">
                    <a:pos x="109" y="1"/>
                  </a:cxn>
                </a:cxnLst>
                <a:rect b="b" l="0" r="r" t="0"/>
                <a:pathLst>
                  <a:path h="143" w="117">
                    <a:moveTo>
                      <a:pt x="109" y="1"/>
                    </a:moveTo>
                    <a:lnTo>
                      <a:pt x="109" y="1"/>
                    </a:lnTo>
                    <a:lnTo>
                      <a:pt x="101" y="7"/>
                    </a:lnTo>
                    <a:lnTo>
                      <a:pt x="93" y="14"/>
                    </a:lnTo>
                    <a:lnTo>
                      <a:pt x="78" y="30"/>
                    </a:lnTo>
                    <a:lnTo>
                      <a:pt x="65" y="46"/>
                    </a:lnTo>
                    <a:lnTo>
                      <a:pt x="51" y="64"/>
                    </a:lnTo>
                    <a:lnTo>
                      <a:pt x="26" y="99"/>
                    </a:lnTo>
                    <a:lnTo>
                      <a:pt x="14" y="117"/>
                    </a:lnTo>
                    <a:lnTo>
                      <a:pt x="1" y="134"/>
                    </a:lnTo>
                    <a:lnTo>
                      <a:pt x="1" y="134"/>
                    </a:lnTo>
                    <a:lnTo>
                      <a:pt x="0" y="136"/>
                    </a:lnTo>
                    <a:lnTo>
                      <a:pt x="0" y="137"/>
                    </a:lnTo>
                    <a:lnTo>
                      <a:pt x="2" y="142"/>
                    </a:lnTo>
                    <a:lnTo>
                      <a:pt x="3" y="143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8" y="141"/>
                    </a:lnTo>
                    <a:lnTo>
                      <a:pt x="8" y="141"/>
                    </a:lnTo>
                    <a:lnTo>
                      <a:pt x="20" y="124"/>
                    </a:lnTo>
                    <a:lnTo>
                      <a:pt x="33" y="106"/>
                    </a:lnTo>
                    <a:lnTo>
                      <a:pt x="58" y="71"/>
                    </a:lnTo>
                    <a:lnTo>
                      <a:pt x="70" y="55"/>
                    </a:lnTo>
                    <a:lnTo>
                      <a:pt x="83" y="38"/>
                    </a:lnTo>
                    <a:lnTo>
                      <a:pt x="98" y="22"/>
                    </a:lnTo>
                    <a:lnTo>
                      <a:pt x="106" y="15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16" y="7"/>
                    </a:lnTo>
                    <a:lnTo>
                      <a:pt x="117" y="5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4" y="0"/>
                    </a:lnTo>
                    <a:lnTo>
                      <a:pt x="111" y="0"/>
                    </a:lnTo>
                    <a:lnTo>
                      <a:pt x="109" y="1"/>
                    </a:lnTo>
                    <a:lnTo>
                      <a:pt x="109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9" name="Freeform 1003"/>
              <p:cNvSpPr/>
              <p:nvPr/>
            </p:nvSpPr>
            <p:spPr bwMode="auto">
              <a:xfrm>
                <a:off x="4278313" y="2235201"/>
                <a:ext cx="103188" cy="136525"/>
              </a:xfrm>
              <a:custGeom>
                <a:cxnLst>
                  <a:cxn ang="0">
                    <a:pos x="186" y="0"/>
                  </a:cxn>
                  <a:cxn ang="0">
                    <a:pos x="186" y="0"/>
                  </a:cxn>
                  <a:cxn ang="0">
                    <a:pos x="171" y="12"/>
                  </a:cxn>
                  <a:cxn ang="0">
                    <a:pos x="156" y="26"/>
                  </a:cxn>
                  <a:cxn ang="0">
                    <a:pos x="143" y="39"/>
                  </a:cxn>
                  <a:cxn ang="0">
                    <a:pos x="129" y="54"/>
                  </a:cxn>
                  <a:cxn ang="0">
                    <a:pos x="117" y="68"/>
                  </a:cxn>
                  <a:cxn ang="0">
                    <a:pos x="104" y="84"/>
                  </a:cxn>
                  <a:cxn ang="0">
                    <a:pos x="81" y="115"/>
                  </a:cxn>
                  <a:cxn ang="0">
                    <a:pos x="60" y="148"/>
                  </a:cxn>
                  <a:cxn ang="0">
                    <a:pos x="39" y="181"/>
                  </a:cxn>
                  <a:cxn ang="0">
                    <a:pos x="1" y="249"/>
                  </a:cxn>
                  <a:cxn ang="0">
                    <a:pos x="1" y="249"/>
                  </a:cxn>
                  <a:cxn ang="0">
                    <a:pos x="0" y="251"/>
                  </a:cxn>
                  <a:cxn ang="0">
                    <a:pos x="1" y="253"/>
                  </a:cxn>
                  <a:cxn ang="0">
                    <a:pos x="1" y="255"/>
                  </a:cxn>
                  <a:cxn ang="0">
                    <a:pos x="3" y="256"/>
                  </a:cxn>
                  <a:cxn ang="0">
                    <a:pos x="4" y="257"/>
                  </a:cxn>
                  <a:cxn ang="0">
                    <a:pos x="6" y="257"/>
                  </a:cxn>
                  <a:cxn ang="0">
                    <a:pos x="8" y="256"/>
                  </a:cxn>
                  <a:cxn ang="0">
                    <a:pos x="9" y="254"/>
                  </a:cxn>
                  <a:cxn ang="0">
                    <a:pos x="9" y="254"/>
                  </a:cxn>
                  <a:cxn ang="0">
                    <a:pos x="46" y="187"/>
                  </a:cxn>
                  <a:cxn ang="0">
                    <a:pos x="67" y="154"/>
                  </a:cxn>
                  <a:cxn ang="0">
                    <a:pos x="88" y="122"/>
                  </a:cxn>
                  <a:cxn ang="0">
                    <a:pos x="110" y="90"/>
                  </a:cxn>
                  <a:cxn ang="0">
                    <a:pos x="123" y="75"/>
                  </a:cxn>
                  <a:cxn ang="0">
                    <a:pos x="135" y="61"/>
                  </a:cxn>
                  <a:cxn ang="0">
                    <a:pos x="148" y="46"/>
                  </a:cxn>
                  <a:cxn ang="0">
                    <a:pos x="162" y="33"/>
                  </a:cxn>
                  <a:cxn ang="0">
                    <a:pos x="176" y="20"/>
                  </a:cxn>
                  <a:cxn ang="0">
                    <a:pos x="191" y="8"/>
                  </a:cxn>
                  <a:cxn ang="0">
                    <a:pos x="191" y="8"/>
                  </a:cxn>
                  <a:cxn ang="0">
                    <a:pos x="192" y="7"/>
                  </a:cxn>
                  <a:cxn ang="0">
                    <a:pos x="193" y="5"/>
                  </a:cxn>
                  <a:cxn ang="0">
                    <a:pos x="192" y="2"/>
                  </a:cxn>
                  <a:cxn ang="0">
                    <a:pos x="191" y="0"/>
                  </a:cxn>
                  <a:cxn ang="0">
                    <a:pos x="189" y="0"/>
                  </a:cxn>
                  <a:cxn ang="0">
                    <a:pos x="188" y="0"/>
                  </a:cxn>
                  <a:cxn ang="0">
                    <a:pos x="186" y="0"/>
                  </a:cxn>
                  <a:cxn ang="0">
                    <a:pos x="186" y="0"/>
                  </a:cxn>
                </a:cxnLst>
                <a:rect b="b" l="0" r="r" t="0"/>
                <a:pathLst>
                  <a:path h="257" w="193">
                    <a:moveTo>
                      <a:pt x="186" y="0"/>
                    </a:moveTo>
                    <a:lnTo>
                      <a:pt x="186" y="0"/>
                    </a:lnTo>
                    <a:lnTo>
                      <a:pt x="171" y="12"/>
                    </a:lnTo>
                    <a:lnTo>
                      <a:pt x="156" y="26"/>
                    </a:lnTo>
                    <a:lnTo>
                      <a:pt x="143" y="39"/>
                    </a:lnTo>
                    <a:lnTo>
                      <a:pt x="129" y="54"/>
                    </a:lnTo>
                    <a:lnTo>
                      <a:pt x="117" y="68"/>
                    </a:lnTo>
                    <a:lnTo>
                      <a:pt x="104" y="84"/>
                    </a:lnTo>
                    <a:lnTo>
                      <a:pt x="81" y="115"/>
                    </a:lnTo>
                    <a:lnTo>
                      <a:pt x="60" y="148"/>
                    </a:lnTo>
                    <a:lnTo>
                      <a:pt x="39" y="181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0" y="251"/>
                    </a:lnTo>
                    <a:lnTo>
                      <a:pt x="1" y="253"/>
                    </a:lnTo>
                    <a:lnTo>
                      <a:pt x="1" y="255"/>
                    </a:lnTo>
                    <a:lnTo>
                      <a:pt x="3" y="256"/>
                    </a:lnTo>
                    <a:lnTo>
                      <a:pt x="4" y="257"/>
                    </a:lnTo>
                    <a:lnTo>
                      <a:pt x="6" y="257"/>
                    </a:lnTo>
                    <a:lnTo>
                      <a:pt x="8" y="256"/>
                    </a:lnTo>
                    <a:lnTo>
                      <a:pt x="9" y="254"/>
                    </a:lnTo>
                    <a:lnTo>
                      <a:pt x="9" y="254"/>
                    </a:lnTo>
                    <a:lnTo>
                      <a:pt x="46" y="187"/>
                    </a:lnTo>
                    <a:lnTo>
                      <a:pt x="67" y="154"/>
                    </a:lnTo>
                    <a:lnTo>
                      <a:pt x="88" y="122"/>
                    </a:lnTo>
                    <a:lnTo>
                      <a:pt x="110" y="90"/>
                    </a:lnTo>
                    <a:lnTo>
                      <a:pt x="123" y="75"/>
                    </a:lnTo>
                    <a:lnTo>
                      <a:pt x="135" y="61"/>
                    </a:lnTo>
                    <a:lnTo>
                      <a:pt x="148" y="46"/>
                    </a:lnTo>
                    <a:lnTo>
                      <a:pt x="162" y="33"/>
                    </a:lnTo>
                    <a:lnTo>
                      <a:pt x="176" y="20"/>
                    </a:lnTo>
                    <a:lnTo>
                      <a:pt x="191" y="8"/>
                    </a:lnTo>
                    <a:lnTo>
                      <a:pt x="191" y="8"/>
                    </a:lnTo>
                    <a:lnTo>
                      <a:pt x="192" y="7"/>
                    </a:lnTo>
                    <a:lnTo>
                      <a:pt x="193" y="5"/>
                    </a:lnTo>
                    <a:lnTo>
                      <a:pt x="192" y="2"/>
                    </a:lnTo>
                    <a:lnTo>
                      <a:pt x="191" y="0"/>
                    </a:lnTo>
                    <a:lnTo>
                      <a:pt x="189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0" name="Freeform 1004"/>
              <p:cNvSpPr/>
              <p:nvPr/>
            </p:nvSpPr>
            <p:spPr bwMode="auto">
              <a:xfrm>
                <a:off x="4352926" y="2282826"/>
                <a:ext cx="65088" cy="74613"/>
              </a:xfrm>
              <a:custGeom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09" y="9"/>
                  </a:cxn>
                  <a:cxn ang="0">
                    <a:pos x="102" y="16"/>
                  </a:cxn>
                  <a:cxn ang="0">
                    <a:pos x="89" y="31"/>
                  </a:cxn>
                  <a:cxn ang="0">
                    <a:pos x="74" y="44"/>
                  </a:cxn>
                  <a:cxn ang="0">
                    <a:pos x="67" y="52"/>
                  </a:cxn>
                  <a:cxn ang="0">
                    <a:pos x="61" y="59"/>
                  </a:cxn>
                  <a:cxn ang="0">
                    <a:pos x="61" y="59"/>
                  </a:cxn>
                  <a:cxn ang="0">
                    <a:pos x="1" y="133"/>
                  </a:cxn>
                  <a:cxn ang="0">
                    <a:pos x="1" y="133"/>
                  </a:cxn>
                  <a:cxn ang="0">
                    <a:pos x="0" y="136"/>
                  </a:cxn>
                  <a:cxn ang="0">
                    <a:pos x="0" y="138"/>
                  </a:cxn>
                  <a:cxn ang="0">
                    <a:pos x="3" y="141"/>
                  </a:cxn>
                  <a:cxn ang="0">
                    <a:pos x="4" y="142"/>
                  </a:cxn>
                  <a:cxn ang="0">
                    <a:pos x="6" y="142"/>
                  </a:cxn>
                  <a:cxn ang="0">
                    <a:pos x="7" y="142"/>
                  </a:cxn>
                  <a:cxn ang="0">
                    <a:pos x="9" y="141"/>
                  </a:cxn>
                  <a:cxn ang="0">
                    <a:pos x="9" y="141"/>
                  </a:cxn>
                  <a:cxn ang="0">
                    <a:pos x="67" y="66"/>
                  </a:cxn>
                  <a:cxn ang="0">
                    <a:pos x="67" y="66"/>
                  </a:cxn>
                  <a:cxn ang="0">
                    <a:pos x="74" y="58"/>
                  </a:cxn>
                  <a:cxn ang="0">
                    <a:pos x="81" y="51"/>
                  </a:cxn>
                  <a:cxn ang="0">
                    <a:pos x="96" y="36"/>
                  </a:cxn>
                  <a:cxn ang="0">
                    <a:pos x="110" y="23"/>
                  </a:cxn>
                  <a:cxn ang="0">
                    <a:pos x="118" y="14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5" y="5"/>
                  </a:cxn>
                  <a:cxn ang="0">
                    <a:pos x="124" y="3"/>
                  </a:cxn>
                  <a:cxn ang="0">
                    <a:pos x="124" y="2"/>
                  </a:cxn>
                  <a:cxn ang="0">
                    <a:pos x="122" y="1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2"/>
                  </a:cxn>
                  <a:cxn ang="0">
                    <a:pos x="115" y="2"/>
                  </a:cxn>
                </a:cxnLst>
                <a:rect b="b" l="0" r="r" t="0"/>
                <a:pathLst>
                  <a:path h="142" w="125">
                    <a:moveTo>
                      <a:pt x="115" y="2"/>
                    </a:moveTo>
                    <a:lnTo>
                      <a:pt x="115" y="2"/>
                    </a:lnTo>
                    <a:lnTo>
                      <a:pt x="109" y="9"/>
                    </a:lnTo>
                    <a:lnTo>
                      <a:pt x="102" y="16"/>
                    </a:lnTo>
                    <a:lnTo>
                      <a:pt x="89" y="31"/>
                    </a:lnTo>
                    <a:lnTo>
                      <a:pt x="74" y="44"/>
                    </a:lnTo>
                    <a:lnTo>
                      <a:pt x="67" y="52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1" y="133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38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7" y="142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74" y="58"/>
                    </a:lnTo>
                    <a:lnTo>
                      <a:pt x="81" y="51"/>
                    </a:lnTo>
                    <a:lnTo>
                      <a:pt x="96" y="36"/>
                    </a:lnTo>
                    <a:lnTo>
                      <a:pt x="110" y="23"/>
                    </a:lnTo>
                    <a:lnTo>
                      <a:pt x="118" y="14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5" y="5"/>
                    </a:lnTo>
                    <a:lnTo>
                      <a:pt x="124" y="3"/>
                    </a:lnTo>
                    <a:lnTo>
                      <a:pt x="124" y="2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2"/>
                    </a:lnTo>
                    <a:lnTo>
                      <a:pt x="115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1" name="Freeform 1005"/>
              <p:cNvSpPr/>
              <p:nvPr/>
            </p:nvSpPr>
            <p:spPr bwMode="auto">
              <a:xfrm>
                <a:off x="4564063" y="2312988"/>
                <a:ext cx="49213" cy="65088"/>
              </a:xfrm>
              <a:custGeom>
                <a:cxnLst>
                  <a:cxn ang="0">
                    <a:pos x="82" y="3"/>
                  </a:cxn>
                  <a:cxn ang="0">
                    <a:pos x="82" y="3"/>
                  </a:cxn>
                  <a:cxn ang="0">
                    <a:pos x="78" y="11"/>
                  </a:cxn>
                  <a:cxn ang="0">
                    <a:pos x="74" y="19"/>
                  </a:cxn>
                  <a:cxn ang="0">
                    <a:pos x="63" y="35"/>
                  </a:cxn>
                  <a:cxn ang="0">
                    <a:pos x="50" y="50"/>
                  </a:cxn>
                  <a:cxn ang="0">
                    <a:pos x="45" y="57"/>
                  </a:cxn>
                  <a:cxn ang="0">
                    <a:pos x="40" y="65"/>
                  </a:cxn>
                  <a:cxn ang="0">
                    <a:pos x="40" y="65"/>
                  </a:cxn>
                  <a:cxn ang="0">
                    <a:pos x="33" y="80"/>
                  </a:cxn>
                  <a:cxn ang="0">
                    <a:pos x="28" y="87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11" y="103"/>
                  </a:cxn>
                  <a:cxn ang="0">
                    <a:pos x="6" y="110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2" y="121"/>
                  </a:cxn>
                  <a:cxn ang="0">
                    <a:pos x="3" y="122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21"/>
                  </a:cxn>
                  <a:cxn ang="0">
                    <a:pos x="14" y="114"/>
                  </a:cxn>
                  <a:cxn ang="0">
                    <a:pos x="20" y="108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38" y="91"/>
                  </a:cxn>
                  <a:cxn ang="0">
                    <a:pos x="41" y="84"/>
                  </a:cxn>
                  <a:cxn ang="0">
                    <a:pos x="48" y="70"/>
                  </a:cxn>
                  <a:cxn ang="0">
                    <a:pos x="48" y="70"/>
                  </a:cxn>
                  <a:cxn ang="0">
                    <a:pos x="53" y="62"/>
                  </a:cxn>
                  <a:cxn ang="0">
                    <a:pos x="59" y="54"/>
                  </a:cxn>
                  <a:cxn ang="0">
                    <a:pos x="71" y="38"/>
                  </a:cxn>
                  <a:cxn ang="0">
                    <a:pos x="82" y="23"/>
                  </a:cxn>
                  <a:cxn ang="0">
                    <a:pos x="88" y="14"/>
                  </a:cxn>
                  <a:cxn ang="0">
                    <a:pos x="92" y="5"/>
                  </a:cxn>
                  <a:cxn ang="0">
                    <a:pos x="92" y="5"/>
                  </a:cxn>
                  <a:cxn ang="0">
                    <a:pos x="92" y="3"/>
                  </a:cxn>
                  <a:cxn ang="0">
                    <a:pos x="92" y="2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3" y="1"/>
                  </a:cxn>
                  <a:cxn ang="0">
                    <a:pos x="82" y="3"/>
                  </a:cxn>
                  <a:cxn ang="0">
                    <a:pos x="82" y="3"/>
                  </a:cxn>
                </a:cxnLst>
                <a:rect b="b" l="0" r="r" t="0"/>
                <a:pathLst>
                  <a:path h="123" w="92">
                    <a:moveTo>
                      <a:pt x="82" y="3"/>
                    </a:moveTo>
                    <a:lnTo>
                      <a:pt x="82" y="3"/>
                    </a:lnTo>
                    <a:lnTo>
                      <a:pt x="78" y="11"/>
                    </a:lnTo>
                    <a:lnTo>
                      <a:pt x="74" y="19"/>
                    </a:lnTo>
                    <a:lnTo>
                      <a:pt x="63" y="35"/>
                    </a:lnTo>
                    <a:lnTo>
                      <a:pt x="50" y="50"/>
                    </a:lnTo>
                    <a:lnTo>
                      <a:pt x="45" y="57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33" y="80"/>
                    </a:lnTo>
                    <a:lnTo>
                      <a:pt x="28" y="87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11" y="103"/>
                    </a:lnTo>
                    <a:lnTo>
                      <a:pt x="6" y="11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2" y="121"/>
                    </a:lnTo>
                    <a:lnTo>
                      <a:pt x="3" y="122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14" y="114"/>
                    </a:lnTo>
                    <a:lnTo>
                      <a:pt x="20" y="108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8" y="91"/>
                    </a:lnTo>
                    <a:lnTo>
                      <a:pt x="41" y="8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3" y="62"/>
                    </a:lnTo>
                    <a:lnTo>
                      <a:pt x="59" y="54"/>
                    </a:lnTo>
                    <a:lnTo>
                      <a:pt x="71" y="38"/>
                    </a:lnTo>
                    <a:lnTo>
                      <a:pt x="82" y="23"/>
                    </a:lnTo>
                    <a:lnTo>
                      <a:pt x="88" y="14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3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2" y="3"/>
                    </a:lnTo>
                    <a:lnTo>
                      <a:pt x="82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2" name="Freeform 1006"/>
              <p:cNvSpPr/>
              <p:nvPr/>
            </p:nvSpPr>
            <p:spPr bwMode="auto">
              <a:xfrm>
                <a:off x="4624388" y="2316163"/>
                <a:ext cx="38100" cy="47625"/>
              </a:xfrm>
              <a:custGeom>
                <a:cxnLst>
                  <a:cxn ang="0">
                    <a:pos x="64" y="4"/>
                  </a:cxn>
                  <a:cxn ang="0">
                    <a:pos x="64" y="4"/>
                  </a:cxn>
                  <a:cxn ang="0">
                    <a:pos x="63" y="10"/>
                  </a:cxn>
                  <a:cxn ang="0">
                    <a:pos x="60" y="16"/>
                  </a:cxn>
                  <a:cxn ang="0">
                    <a:pos x="55" y="22"/>
                  </a:cxn>
                  <a:cxn ang="0">
                    <a:pos x="51" y="27"/>
                  </a:cxn>
                  <a:cxn ang="0">
                    <a:pos x="42" y="37"/>
                  </a:cxn>
                  <a:cxn ang="0">
                    <a:pos x="33" y="47"/>
                  </a:cxn>
                  <a:cxn ang="0">
                    <a:pos x="33" y="47"/>
                  </a:cxn>
                  <a:cxn ang="0">
                    <a:pos x="16" y="6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2" y="89"/>
                  </a:cxn>
                  <a:cxn ang="0">
                    <a:pos x="3" y="91"/>
                  </a:cxn>
                  <a:cxn ang="0">
                    <a:pos x="6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9" y="76"/>
                  </a:cxn>
                  <a:cxn ang="0">
                    <a:pos x="30" y="63"/>
                  </a:cxn>
                  <a:cxn ang="0">
                    <a:pos x="52" y="39"/>
                  </a:cxn>
                  <a:cxn ang="0">
                    <a:pos x="52" y="39"/>
                  </a:cxn>
                  <a:cxn ang="0">
                    <a:pos x="60" y="32"/>
                  </a:cxn>
                  <a:cxn ang="0">
                    <a:pos x="66" y="24"/>
                  </a:cxn>
                  <a:cxn ang="0">
                    <a:pos x="71" y="14"/>
                  </a:cxn>
                  <a:cxn ang="0">
                    <a:pos x="72" y="9"/>
                  </a:cxn>
                  <a:cxn ang="0">
                    <a:pos x="73" y="4"/>
                  </a:cxn>
                  <a:cxn ang="0">
                    <a:pos x="73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6" y="1"/>
                  </a:cxn>
                  <a:cxn ang="0">
                    <a:pos x="65" y="2"/>
                  </a:cxn>
                  <a:cxn ang="0">
                    <a:pos x="64" y="4"/>
                  </a:cxn>
                  <a:cxn ang="0">
                    <a:pos x="64" y="4"/>
                  </a:cxn>
                </a:cxnLst>
                <a:rect b="b" l="0" r="r" t="0"/>
                <a:pathLst>
                  <a:path h="91" w="73">
                    <a:moveTo>
                      <a:pt x="64" y="4"/>
                    </a:moveTo>
                    <a:lnTo>
                      <a:pt x="64" y="4"/>
                    </a:lnTo>
                    <a:lnTo>
                      <a:pt x="63" y="10"/>
                    </a:lnTo>
                    <a:lnTo>
                      <a:pt x="60" y="16"/>
                    </a:lnTo>
                    <a:lnTo>
                      <a:pt x="55" y="22"/>
                    </a:lnTo>
                    <a:lnTo>
                      <a:pt x="51" y="27"/>
                    </a:lnTo>
                    <a:lnTo>
                      <a:pt x="42" y="3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16" y="6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2" y="89"/>
                    </a:lnTo>
                    <a:lnTo>
                      <a:pt x="3" y="91"/>
                    </a:lnTo>
                    <a:lnTo>
                      <a:pt x="6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9" y="76"/>
                    </a:lnTo>
                    <a:lnTo>
                      <a:pt x="30" y="63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60" y="32"/>
                    </a:lnTo>
                    <a:lnTo>
                      <a:pt x="66" y="24"/>
                    </a:lnTo>
                    <a:lnTo>
                      <a:pt x="71" y="14"/>
                    </a:lnTo>
                    <a:lnTo>
                      <a:pt x="72" y="9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5" y="2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3" name="Freeform 1007"/>
              <p:cNvSpPr/>
              <p:nvPr/>
            </p:nvSpPr>
            <p:spPr bwMode="auto">
              <a:xfrm>
                <a:off x="4687888" y="2322513"/>
                <a:ext cx="25400" cy="34925"/>
              </a:xfrm>
              <a:custGeom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2" y="66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7" y="66"/>
                  </a:cxn>
                  <a:cxn ang="0">
                    <a:pos x="9" y="65"/>
                  </a:cxn>
                  <a:cxn ang="0">
                    <a:pos x="9" y="65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b="b" l="0" r="r" t="0"/>
                <a:pathLst>
                  <a:path h="67" w="47">
                    <a:moveTo>
                      <a:pt x="38" y="2"/>
                    </a:moveTo>
                    <a:lnTo>
                      <a:pt x="38" y="2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6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7" y="66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4" name="Freeform 1008"/>
              <p:cNvSpPr/>
              <p:nvPr/>
            </p:nvSpPr>
            <p:spPr bwMode="auto">
              <a:xfrm>
                <a:off x="4095751" y="2149476"/>
                <a:ext cx="746125" cy="649288"/>
              </a:xfrm>
              <a:custGeom>
                <a:cxnLst>
                  <a:cxn ang="0">
                    <a:pos x="1140" y="1223"/>
                  </a:cxn>
                  <a:cxn ang="0">
                    <a:pos x="915" y="1215"/>
                  </a:cxn>
                  <a:cxn ang="0">
                    <a:pos x="541" y="1215"/>
                  </a:cxn>
                  <a:cxn ang="0">
                    <a:pos x="268" y="1224"/>
                  </a:cxn>
                  <a:cxn ang="0">
                    <a:pos x="95" y="1200"/>
                  </a:cxn>
                  <a:cxn ang="0">
                    <a:pos x="40" y="1159"/>
                  </a:cxn>
                  <a:cxn ang="0">
                    <a:pos x="16" y="1026"/>
                  </a:cxn>
                  <a:cxn ang="0">
                    <a:pos x="25" y="1009"/>
                  </a:cxn>
                  <a:cxn ang="0">
                    <a:pos x="19" y="875"/>
                  </a:cxn>
                  <a:cxn ang="0">
                    <a:pos x="9" y="625"/>
                  </a:cxn>
                  <a:cxn ang="0">
                    <a:pos x="6" y="418"/>
                  </a:cxn>
                  <a:cxn ang="0">
                    <a:pos x="7" y="289"/>
                  </a:cxn>
                  <a:cxn ang="0">
                    <a:pos x="52" y="230"/>
                  </a:cxn>
                  <a:cxn ang="0">
                    <a:pos x="151" y="213"/>
                  </a:cxn>
                  <a:cxn ang="0">
                    <a:pos x="235" y="218"/>
                  </a:cxn>
                  <a:cxn ang="0">
                    <a:pos x="289" y="31"/>
                  </a:cxn>
                  <a:cxn ang="0">
                    <a:pos x="307" y="12"/>
                  </a:cxn>
                  <a:cxn ang="0">
                    <a:pos x="441" y="1"/>
                  </a:cxn>
                  <a:cxn ang="0">
                    <a:pos x="695" y="15"/>
                  </a:cxn>
                  <a:cxn ang="0">
                    <a:pos x="756" y="83"/>
                  </a:cxn>
                  <a:cxn ang="0">
                    <a:pos x="793" y="203"/>
                  </a:cxn>
                  <a:cxn ang="0">
                    <a:pos x="1105" y="200"/>
                  </a:cxn>
                  <a:cxn ang="0">
                    <a:pos x="1230" y="198"/>
                  </a:cxn>
                  <a:cxn ang="0">
                    <a:pos x="1356" y="241"/>
                  </a:cxn>
                  <a:cxn ang="0">
                    <a:pos x="1396" y="318"/>
                  </a:cxn>
                  <a:cxn ang="0">
                    <a:pos x="1403" y="390"/>
                  </a:cxn>
                  <a:cxn ang="0">
                    <a:pos x="1406" y="426"/>
                  </a:cxn>
                  <a:cxn ang="0">
                    <a:pos x="1379" y="431"/>
                  </a:cxn>
                  <a:cxn ang="0">
                    <a:pos x="1365" y="363"/>
                  </a:cxn>
                  <a:cxn ang="0">
                    <a:pos x="1332" y="271"/>
                  </a:cxn>
                  <a:cxn ang="0">
                    <a:pos x="1211" y="232"/>
                  </a:cxn>
                  <a:cxn ang="0">
                    <a:pos x="1047" y="238"/>
                  </a:cxn>
                  <a:cxn ang="0">
                    <a:pos x="777" y="239"/>
                  </a:cxn>
                  <a:cxn ang="0">
                    <a:pos x="760" y="229"/>
                  </a:cxn>
                  <a:cxn ang="0">
                    <a:pos x="747" y="174"/>
                  </a:cxn>
                  <a:cxn ang="0">
                    <a:pos x="714" y="77"/>
                  </a:cxn>
                  <a:cxn ang="0">
                    <a:pos x="647" y="43"/>
                  </a:cxn>
                  <a:cxn ang="0">
                    <a:pos x="476" y="39"/>
                  </a:cxn>
                  <a:cxn ang="0">
                    <a:pos x="320" y="66"/>
                  </a:cxn>
                  <a:cxn ang="0">
                    <a:pos x="298" y="168"/>
                  </a:cxn>
                  <a:cxn ang="0">
                    <a:pos x="267" y="232"/>
                  </a:cxn>
                  <a:cxn ang="0">
                    <a:pos x="264" y="252"/>
                  </a:cxn>
                  <a:cxn ang="0">
                    <a:pos x="245" y="258"/>
                  </a:cxn>
                  <a:cxn ang="0">
                    <a:pos x="175" y="252"/>
                  </a:cxn>
                  <a:cxn ang="0">
                    <a:pos x="80" y="259"/>
                  </a:cxn>
                  <a:cxn ang="0">
                    <a:pos x="44" y="298"/>
                  </a:cxn>
                  <a:cxn ang="0">
                    <a:pos x="46" y="541"/>
                  </a:cxn>
                  <a:cxn ang="0">
                    <a:pos x="55" y="893"/>
                  </a:cxn>
                  <a:cxn ang="0">
                    <a:pos x="56" y="1019"/>
                  </a:cxn>
                  <a:cxn ang="0">
                    <a:pos x="58" y="1106"/>
                  </a:cxn>
                  <a:cxn ang="0">
                    <a:pos x="101" y="1162"/>
                  </a:cxn>
                  <a:cxn ang="0">
                    <a:pos x="279" y="1186"/>
                  </a:cxn>
                  <a:cxn ang="0">
                    <a:pos x="440" y="1189"/>
                  </a:cxn>
                  <a:cxn ang="0">
                    <a:pos x="599" y="1178"/>
                  </a:cxn>
                  <a:cxn ang="0">
                    <a:pos x="880" y="1179"/>
                  </a:cxn>
                  <a:cxn ang="0">
                    <a:pos x="1084" y="1180"/>
                  </a:cxn>
                  <a:cxn ang="0">
                    <a:pos x="1208" y="1188"/>
                  </a:cxn>
                  <a:cxn ang="0">
                    <a:pos x="1248" y="1188"/>
                  </a:cxn>
                  <a:cxn ang="0">
                    <a:pos x="1276" y="1173"/>
                  </a:cxn>
                  <a:cxn ang="0">
                    <a:pos x="1296" y="1192"/>
                  </a:cxn>
                  <a:cxn ang="0">
                    <a:pos x="1261" y="1223"/>
                  </a:cxn>
                </a:cxnLst>
                <a:rect b="b" l="0" r="r" t="0"/>
                <a:pathLst>
                  <a:path h="1227" w="1409">
                    <a:moveTo>
                      <a:pt x="1221" y="1227"/>
                    </a:moveTo>
                    <a:lnTo>
                      <a:pt x="1221" y="1227"/>
                    </a:lnTo>
                    <a:lnTo>
                      <a:pt x="1205" y="1226"/>
                    </a:lnTo>
                    <a:lnTo>
                      <a:pt x="1190" y="1226"/>
                    </a:lnTo>
                    <a:lnTo>
                      <a:pt x="1190" y="1226"/>
                    </a:lnTo>
                    <a:lnTo>
                      <a:pt x="1176" y="1225"/>
                    </a:lnTo>
                    <a:lnTo>
                      <a:pt x="1176" y="1225"/>
                    </a:lnTo>
                    <a:lnTo>
                      <a:pt x="1140" y="1223"/>
                    </a:lnTo>
                    <a:lnTo>
                      <a:pt x="1105" y="1221"/>
                    </a:lnTo>
                    <a:lnTo>
                      <a:pt x="1104" y="1221"/>
                    </a:lnTo>
                    <a:lnTo>
                      <a:pt x="1104" y="1221"/>
                    </a:lnTo>
                    <a:lnTo>
                      <a:pt x="1049" y="1218"/>
                    </a:lnTo>
                    <a:lnTo>
                      <a:pt x="1021" y="1217"/>
                    </a:lnTo>
                    <a:lnTo>
                      <a:pt x="993" y="1216"/>
                    </a:lnTo>
                    <a:lnTo>
                      <a:pt x="993" y="1216"/>
                    </a:lnTo>
                    <a:lnTo>
                      <a:pt x="915" y="1215"/>
                    </a:lnTo>
                    <a:lnTo>
                      <a:pt x="838" y="1214"/>
                    </a:lnTo>
                    <a:lnTo>
                      <a:pt x="838" y="1214"/>
                    </a:lnTo>
                    <a:lnTo>
                      <a:pt x="760" y="1213"/>
                    </a:lnTo>
                    <a:lnTo>
                      <a:pt x="681" y="1212"/>
                    </a:lnTo>
                    <a:lnTo>
                      <a:pt x="681" y="1212"/>
                    </a:lnTo>
                    <a:lnTo>
                      <a:pt x="608" y="1213"/>
                    </a:lnTo>
                    <a:lnTo>
                      <a:pt x="541" y="1215"/>
                    </a:lnTo>
                    <a:lnTo>
                      <a:pt x="541" y="1215"/>
                    </a:lnTo>
                    <a:lnTo>
                      <a:pt x="494" y="1218"/>
                    </a:lnTo>
                    <a:lnTo>
                      <a:pt x="489" y="1218"/>
                    </a:lnTo>
                    <a:lnTo>
                      <a:pt x="489" y="1218"/>
                    </a:lnTo>
                    <a:lnTo>
                      <a:pt x="399" y="1223"/>
                    </a:lnTo>
                    <a:lnTo>
                      <a:pt x="354" y="1224"/>
                    </a:lnTo>
                    <a:lnTo>
                      <a:pt x="309" y="1225"/>
                    </a:lnTo>
                    <a:lnTo>
                      <a:pt x="309" y="1225"/>
                    </a:lnTo>
                    <a:lnTo>
                      <a:pt x="268" y="1224"/>
                    </a:lnTo>
                    <a:lnTo>
                      <a:pt x="228" y="1223"/>
                    </a:lnTo>
                    <a:lnTo>
                      <a:pt x="191" y="1220"/>
                    </a:lnTo>
                    <a:lnTo>
                      <a:pt x="157" y="1215"/>
                    </a:lnTo>
                    <a:lnTo>
                      <a:pt x="157" y="1215"/>
                    </a:lnTo>
                    <a:lnTo>
                      <a:pt x="141" y="1213"/>
                    </a:lnTo>
                    <a:lnTo>
                      <a:pt x="126" y="1209"/>
                    </a:lnTo>
                    <a:lnTo>
                      <a:pt x="109" y="1205"/>
                    </a:lnTo>
                    <a:lnTo>
                      <a:pt x="95" y="1200"/>
                    </a:lnTo>
                    <a:lnTo>
                      <a:pt x="80" y="1194"/>
                    </a:lnTo>
                    <a:lnTo>
                      <a:pt x="67" y="1187"/>
                    </a:lnTo>
                    <a:lnTo>
                      <a:pt x="61" y="1183"/>
                    </a:lnTo>
                    <a:lnTo>
                      <a:pt x="55" y="1177"/>
                    </a:lnTo>
                    <a:lnTo>
                      <a:pt x="50" y="1172"/>
                    </a:lnTo>
                    <a:lnTo>
                      <a:pt x="45" y="1167"/>
                    </a:lnTo>
                    <a:lnTo>
                      <a:pt x="45" y="1167"/>
                    </a:lnTo>
                    <a:lnTo>
                      <a:pt x="40" y="1159"/>
                    </a:lnTo>
                    <a:lnTo>
                      <a:pt x="36" y="1150"/>
                    </a:lnTo>
                    <a:lnTo>
                      <a:pt x="27" y="1134"/>
                    </a:lnTo>
                    <a:lnTo>
                      <a:pt x="22" y="1117"/>
                    </a:lnTo>
                    <a:lnTo>
                      <a:pt x="19" y="1101"/>
                    </a:lnTo>
                    <a:lnTo>
                      <a:pt x="17" y="1083"/>
                    </a:lnTo>
                    <a:lnTo>
                      <a:pt x="16" y="1065"/>
                    </a:lnTo>
                    <a:lnTo>
                      <a:pt x="16" y="1029"/>
                    </a:lnTo>
                    <a:lnTo>
                      <a:pt x="16" y="1026"/>
                    </a:lnTo>
                    <a:lnTo>
                      <a:pt x="16" y="1026"/>
                    </a:lnTo>
                    <a:lnTo>
                      <a:pt x="17" y="1023"/>
                    </a:lnTo>
                    <a:lnTo>
                      <a:pt x="18" y="1019"/>
                    </a:lnTo>
                    <a:lnTo>
                      <a:pt x="20" y="1016"/>
                    </a:lnTo>
                    <a:lnTo>
                      <a:pt x="23" y="1013"/>
                    </a:lnTo>
                    <a:lnTo>
                      <a:pt x="24" y="1012"/>
                    </a:lnTo>
                    <a:lnTo>
                      <a:pt x="25" y="1009"/>
                    </a:lnTo>
                    <a:lnTo>
                      <a:pt x="25" y="1009"/>
                    </a:lnTo>
                    <a:lnTo>
                      <a:pt x="25" y="1001"/>
                    </a:lnTo>
                    <a:lnTo>
                      <a:pt x="25" y="1001"/>
                    </a:lnTo>
                    <a:lnTo>
                      <a:pt x="23" y="961"/>
                    </a:lnTo>
                    <a:lnTo>
                      <a:pt x="23" y="959"/>
                    </a:lnTo>
                    <a:lnTo>
                      <a:pt x="23" y="959"/>
                    </a:lnTo>
                    <a:lnTo>
                      <a:pt x="22" y="927"/>
                    </a:lnTo>
                    <a:lnTo>
                      <a:pt x="22" y="927"/>
                    </a:lnTo>
                    <a:lnTo>
                      <a:pt x="19" y="875"/>
                    </a:lnTo>
                    <a:lnTo>
                      <a:pt x="19" y="875"/>
                    </a:lnTo>
                    <a:lnTo>
                      <a:pt x="18" y="830"/>
                    </a:lnTo>
                    <a:lnTo>
                      <a:pt x="15" y="786"/>
                    </a:lnTo>
                    <a:lnTo>
                      <a:pt x="15" y="786"/>
                    </a:lnTo>
                    <a:lnTo>
                      <a:pt x="12" y="759"/>
                    </a:lnTo>
                    <a:lnTo>
                      <a:pt x="11" y="732"/>
                    </a:lnTo>
                    <a:lnTo>
                      <a:pt x="9" y="679"/>
                    </a:lnTo>
                    <a:lnTo>
                      <a:pt x="9" y="625"/>
                    </a:lnTo>
                    <a:lnTo>
                      <a:pt x="10" y="572"/>
                    </a:lnTo>
                    <a:lnTo>
                      <a:pt x="10" y="570"/>
                    </a:lnTo>
                    <a:lnTo>
                      <a:pt x="10" y="570"/>
                    </a:lnTo>
                    <a:lnTo>
                      <a:pt x="10" y="522"/>
                    </a:lnTo>
                    <a:lnTo>
                      <a:pt x="10" y="475"/>
                    </a:lnTo>
                    <a:lnTo>
                      <a:pt x="10" y="475"/>
                    </a:lnTo>
                    <a:lnTo>
                      <a:pt x="9" y="448"/>
                    </a:lnTo>
                    <a:lnTo>
                      <a:pt x="6" y="418"/>
                    </a:lnTo>
                    <a:lnTo>
                      <a:pt x="6" y="418"/>
                    </a:lnTo>
                    <a:lnTo>
                      <a:pt x="2" y="394"/>
                    </a:lnTo>
                    <a:lnTo>
                      <a:pt x="0" y="370"/>
                    </a:lnTo>
                    <a:lnTo>
                      <a:pt x="0" y="345"/>
                    </a:lnTo>
                    <a:lnTo>
                      <a:pt x="0" y="322"/>
                    </a:lnTo>
                    <a:lnTo>
                      <a:pt x="2" y="311"/>
                    </a:lnTo>
                    <a:lnTo>
                      <a:pt x="3" y="299"/>
                    </a:lnTo>
                    <a:lnTo>
                      <a:pt x="7" y="289"/>
                    </a:lnTo>
                    <a:lnTo>
                      <a:pt x="10" y="279"/>
                    </a:lnTo>
                    <a:lnTo>
                      <a:pt x="14" y="269"/>
                    </a:lnTo>
                    <a:lnTo>
                      <a:pt x="20" y="260"/>
                    </a:lnTo>
                    <a:lnTo>
                      <a:pt x="26" y="252"/>
                    </a:lnTo>
                    <a:lnTo>
                      <a:pt x="34" y="243"/>
                    </a:lnTo>
                    <a:lnTo>
                      <a:pt x="34" y="243"/>
                    </a:lnTo>
                    <a:lnTo>
                      <a:pt x="42" y="236"/>
                    </a:lnTo>
                    <a:lnTo>
                      <a:pt x="52" y="230"/>
                    </a:lnTo>
                    <a:lnTo>
                      <a:pt x="63" y="225"/>
                    </a:lnTo>
                    <a:lnTo>
                      <a:pt x="74" y="221"/>
                    </a:lnTo>
                    <a:lnTo>
                      <a:pt x="87" y="218"/>
                    </a:lnTo>
                    <a:lnTo>
                      <a:pt x="101" y="214"/>
                    </a:lnTo>
                    <a:lnTo>
                      <a:pt x="116" y="213"/>
                    </a:lnTo>
                    <a:lnTo>
                      <a:pt x="133" y="213"/>
                    </a:lnTo>
                    <a:lnTo>
                      <a:pt x="133" y="213"/>
                    </a:lnTo>
                    <a:lnTo>
                      <a:pt x="151" y="213"/>
                    </a:lnTo>
                    <a:lnTo>
                      <a:pt x="167" y="214"/>
                    </a:lnTo>
                    <a:lnTo>
                      <a:pt x="202" y="218"/>
                    </a:lnTo>
                    <a:lnTo>
                      <a:pt x="204" y="218"/>
                    </a:lnTo>
                    <a:lnTo>
                      <a:pt x="204" y="218"/>
                    </a:lnTo>
                    <a:lnTo>
                      <a:pt x="228" y="221"/>
                    </a:lnTo>
                    <a:lnTo>
                      <a:pt x="233" y="221"/>
                    </a:lnTo>
                    <a:lnTo>
                      <a:pt x="235" y="218"/>
                    </a:lnTo>
                    <a:lnTo>
                      <a:pt x="235" y="218"/>
                    </a:lnTo>
                    <a:lnTo>
                      <a:pt x="245" y="193"/>
                    </a:lnTo>
                    <a:lnTo>
                      <a:pt x="255" y="169"/>
                    </a:lnTo>
                    <a:lnTo>
                      <a:pt x="264" y="146"/>
                    </a:lnTo>
                    <a:lnTo>
                      <a:pt x="271" y="122"/>
                    </a:lnTo>
                    <a:lnTo>
                      <a:pt x="277" y="98"/>
                    </a:lnTo>
                    <a:lnTo>
                      <a:pt x="282" y="76"/>
                    </a:lnTo>
                    <a:lnTo>
                      <a:pt x="286" y="53"/>
                    </a:lnTo>
                    <a:lnTo>
                      <a:pt x="289" y="31"/>
                    </a:lnTo>
                    <a:lnTo>
                      <a:pt x="289" y="31"/>
                    </a:lnTo>
                    <a:lnTo>
                      <a:pt x="291" y="25"/>
                    </a:lnTo>
                    <a:lnTo>
                      <a:pt x="294" y="20"/>
                    </a:lnTo>
                    <a:lnTo>
                      <a:pt x="298" y="17"/>
                    </a:lnTo>
                    <a:lnTo>
                      <a:pt x="304" y="13"/>
                    </a:lnTo>
                    <a:lnTo>
                      <a:pt x="306" y="13"/>
                    </a:lnTo>
                    <a:lnTo>
                      <a:pt x="307" y="12"/>
                    </a:lnTo>
                    <a:lnTo>
                      <a:pt x="307" y="12"/>
                    </a:lnTo>
                    <a:lnTo>
                      <a:pt x="310" y="9"/>
                    </a:lnTo>
                    <a:lnTo>
                      <a:pt x="312" y="8"/>
                    </a:lnTo>
                    <a:lnTo>
                      <a:pt x="316" y="7"/>
                    </a:lnTo>
                    <a:lnTo>
                      <a:pt x="320" y="6"/>
                    </a:lnTo>
                    <a:lnTo>
                      <a:pt x="320" y="6"/>
                    </a:lnTo>
                    <a:lnTo>
                      <a:pt x="361" y="4"/>
                    </a:lnTo>
                    <a:lnTo>
                      <a:pt x="401" y="2"/>
                    </a:lnTo>
                    <a:lnTo>
                      <a:pt x="441" y="1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532" y="1"/>
                    </a:lnTo>
                    <a:lnTo>
                      <a:pt x="584" y="3"/>
                    </a:lnTo>
                    <a:lnTo>
                      <a:pt x="634" y="7"/>
                    </a:lnTo>
                    <a:lnTo>
                      <a:pt x="681" y="12"/>
                    </a:lnTo>
                    <a:lnTo>
                      <a:pt x="681" y="12"/>
                    </a:lnTo>
                    <a:lnTo>
                      <a:pt x="695" y="15"/>
                    </a:lnTo>
                    <a:lnTo>
                      <a:pt x="707" y="20"/>
                    </a:lnTo>
                    <a:lnTo>
                      <a:pt x="719" y="26"/>
                    </a:lnTo>
                    <a:lnTo>
                      <a:pt x="729" y="33"/>
                    </a:lnTo>
                    <a:lnTo>
                      <a:pt x="737" y="42"/>
                    </a:lnTo>
                    <a:lnTo>
                      <a:pt x="745" y="54"/>
                    </a:lnTo>
                    <a:lnTo>
                      <a:pt x="751" y="67"/>
                    </a:lnTo>
                    <a:lnTo>
                      <a:pt x="756" y="83"/>
                    </a:lnTo>
                    <a:lnTo>
                      <a:pt x="756" y="83"/>
                    </a:lnTo>
                    <a:lnTo>
                      <a:pt x="766" y="118"/>
                    </a:lnTo>
                    <a:lnTo>
                      <a:pt x="766" y="118"/>
                    </a:lnTo>
                    <a:lnTo>
                      <a:pt x="774" y="138"/>
                    </a:lnTo>
                    <a:lnTo>
                      <a:pt x="779" y="157"/>
                    </a:lnTo>
                    <a:lnTo>
                      <a:pt x="784" y="177"/>
                    </a:lnTo>
                    <a:lnTo>
                      <a:pt x="787" y="198"/>
                    </a:lnTo>
                    <a:lnTo>
                      <a:pt x="788" y="203"/>
                    </a:lnTo>
                    <a:lnTo>
                      <a:pt x="793" y="203"/>
                    </a:lnTo>
                    <a:lnTo>
                      <a:pt x="793" y="203"/>
                    </a:lnTo>
                    <a:lnTo>
                      <a:pt x="901" y="204"/>
                    </a:lnTo>
                    <a:lnTo>
                      <a:pt x="901" y="204"/>
                    </a:lnTo>
                    <a:lnTo>
                      <a:pt x="1026" y="204"/>
                    </a:lnTo>
                    <a:lnTo>
                      <a:pt x="1026" y="204"/>
                    </a:lnTo>
                    <a:lnTo>
                      <a:pt x="1046" y="204"/>
                    </a:lnTo>
                    <a:lnTo>
                      <a:pt x="1066" y="203"/>
                    </a:lnTo>
                    <a:lnTo>
                      <a:pt x="1105" y="200"/>
                    </a:lnTo>
                    <a:lnTo>
                      <a:pt x="1105" y="200"/>
                    </a:lnTo>
                    <a:lnTo>
                      <a:pt x="1144" y="197"/>
                    </a:lnTo>
                    <a:lnTo>
                      <a:pt x="1163" y="195"/>
                    </a:lnTo>
                    <a:lnTo>
                      <a:pt x="1182" y="195"/>
                    </a:lnTo>
                    <a:lnTo>
                      <a:pt x="1182" y="195"/>
                    </a:lnTo>
                    <a:lnTo>
                      <a:pt x="1207" y="196"/>
                    </a:lnTo>
                    <a:lnTo>
                      <a:pt x="1230" y="198"/>
                    </a:lnTo>
                    <a:lnTo>
                      <a:pt x="1230" y="198"/>
                    </a:lnTo>
                    <a:lnTo>
                      <a:pt x="1249" y="202"/>
                    </a:lnTo>
                    <a:lnTo>
                      <a:pt x="1271" y="206"/>
                    </a:lnTo>
                    <a:lnTo>
                      <a:pt x="1294" y="212"/>
                    </a:lnTo>
                    <a:lnTo>
                      <a:pt x="1317" y="221"/>
                    </a:lnTo>
                    <a:lnTo>
                      <a:pt x="1327" y="225"/>
                    </a:lnTo>
                    <a:lnTo>
                      <a:pt x="1337" y="230"/>
                    </a:lnTo>
                    <a:lnTo>
                      <a:pt x="1348" y="235"/>
                    </a:lnTo>
                    <a:lnTo>
                      <a:pt x="1356" y="241"/>
                    </a:lnTo>
                    <a:lnTo>
                      <a:pt x="1364" y="249"/>
                    </a:lnTo>
                    <a:lnTo>
                      <a:pt x="1372" y="256"/>
                    </a:lnTo>
                    <a:lnTo>
                      <a:pt x="1378" y="263"/>
                    </a:lnTo>
                    <a:lnTo>
                      <a:pt x="1383" y="273"/>
                    </a:lnTo>
                    <a:lnTo>
                      <a:pt x="1383" y="273"/>
                    </a:lnTo>
                    <a:lnTo>
                      <a:pt x="1388" y="287"/>
                    </a:lnTo>
                    <a:lnTo>
                      <a:pt x="1393" y="303"/>
                    </a:lnTo>
                    <a:lnTo>
                      <a:pt x="1396" y="318"/>
                    </a:lnTo>
                    <a:lnTo>
                      <a:pt x="1400" y="335"/>
                    </a:lnTo>
                    <a:lnTo>
                      <a:pt x="1401" y="345"/>
                    </a:lnTo>
                    <a:lnTo>
                      <a:pt x="1401" y="345"/>
                    </a:lnTo>
                    <a:lnTo>
                      <a:pt x="1402" y="356"/>
                    </a:lnTo>
                    <a:lnTo>
                      <a:pt x="1402" y="370"/>
                    </a:lnTo>
                    <a:lnTo>
                      <a:pt x="1402" y="370"/>
                    </a:lnTo>
                    <a:lnTo>
                      <a:pt x="1402" y="379"/>
                    </a:lnTo>
                    <a:lnTo>
                      <a:pt x="1403" y="390"/>
                    </a:lnTo>
                    <a:lnTo>
                      <a:pt x="1404" y="399"/>
                    </a:lnTo>
                    <a:lnTo>
                      <a:pt x="1407" y="408"/>
                    </a:lnTo>
                    <a:lnTo>
                      <a:pt x="1407" y="408"/>
                    </a:lnTo>
                    <a:lnTo>
                      <a:pt x="1409" y="412"/>
                    </a:lnTo>
                    <a:lnTo>
                      <a:pt x="1409" y="418"/>
                    </a:lnTo>
                    <a:lnTo>
                      <a:pt x="1408" y="422"/>
                    </a:lnTo>
                    <a:lnTo>
                      <a:pt x="1406" y="426"/>
                    </a:lnTo>
                    <a:lnTo>
                      <a:pt x="1406" y="426"/>
                    </a:lnTo>
                    <a:lnTo>
                      <a:pt x="1403" y="430"/>
                    </a:lnTo>
                    <a:lnTo>
                      <a:pt x="1399" y="433"/>
                    </a:lnTo>
                    <a:lnTo>
                      <a:pt x="1394" y="435"/>
                    </a:lnTo>
                    <a:lnTo>
                      <a:pt x="1389" y="436"/>
                    </a:lnTo>
                    <a:lnTo>
                      <a:pt x="1389" y="436"/>
                    </a:lnTo>
                    <a:lnTo>
                      <a:pt x="1385" y="435"/>
                    </a:lnTo>
                    <a:lnTo>
                      <a:pt x="1382" y="433"/>
                    </a:lnTo>
                    <a:lnTo>
                      <a:pt x="1379" y="431"/>
                    </a:lnTo>
                    <a:lnTo>
                      <a:pt x="1376" y="427"/>
                    </a:lnTo>
                    <a:lnTo>
                      <a:pt x="1376" y="427"/>
                    </a:lnTo>
                    <a:lnTo>
                      <a:pt x="1373" y="419"/>
                    </a:lnTo>
                    <a:lnTo>
                      <a:pt x="1371" y="411"/>
                    </a:lnTo>
                    <a:lnTo>
                      <a:pt x="1367" y="395"/>
                    </a:lnTo>
                    <a:lnTo>
                      <a:pt x="1365" y="378"/>
                    </a:lnTo>
                    <a:lnTo>
                      <a:pt x="1365" y="363"/>
                    </a:lnTo>
                    <a:lnTo>
                      <a:pt x="1365" y="363"/>
                    </a:lnTo>
                    <a:lnTo>
                      <a:pt x="1363" y="335"/>
                    </a:lnTo>
                    <a:lnTo>
                      <a:pt x="1361" y="321"/>
                    </a:lnTo>
                    <a:lnTo>
                      <a:pt x="1358" y="307"/>
                    </a:lnTo>
                    <a:lnTo>
                      <a:pt x="1358" y="307"/>
                    </a:lnTo>
                    <a:lnTo>
                      <a:pt x="1354" y="297"/>
                    </a:lnTo>
                    <a:lnTo>
                      <a:pt x="1348" y="288"/>
                    </a:lnTo>
                    <a:lnTo>
                      <a:pt x="1340" y="280"/>
                    </a:lnTo>
                    <a:lnTo>
                      <a:pt x="1332" y="271"/>
                    </a:lnTo>
                    <a:lnTo>
                      <a:pt x="1322" y="265"/>
                    </a:lnTo>
                    <a:lnTo>
                      <a:pt x="1311" y="258"/>
                    </a:lnTo>
                    <a:lnTo>
                      <a:pt x="1300" y="253"/>
                    </a:lnTo>
                    <a:lnTo>
                      <a:pt x="1288" y="248"/>
                    </a:lnTo>
                    <a:lnTo>
                      <a:pt x="1275" y="243"/>
                    </a:lnTo>
                    <a:lnTo>
                      <a:pt x="1263" y="240"/>
                    </a:lnTo>
                    <a:lnTo>
                      <a:pt x="1237" y="235"/>
                    </a:lnTo>
                    <a:lnTo>
                      <a:pt x="1211" y="232"/>
                    </a:lnTo>
                    <a:lnTo>
                      <a:pt x="1188" y="231"/>
                    </a:lnTo>
                    <a:lnTo>
                      <a:pt x="1188" y="231"/>
                    </a:lnTo>
                    <a:lnTo>
                      <a:pt x="1181" y="231"/>
                    </a:lnTo>
                    <a:lnTo>
                      <a:pt x="1181" y="231"/>
                    </a:lnTo>
                    <a:lnTo>
                      <a:pt x="1140" y="233"/>
                    </a:lnTo>
                    <a:lnTo>
                      <a:pt x="1101" y="235"/>
                    </a:lnTo>
                    <a:lnTo>
                      <a:pt x="1101" y="235"/>
                    </a:lnTo>
                    <a:lnTo>
                      <a:pt x="1047" y="238"/>
                    </a:lnTo>
                    <a:lnTo>
                      <a:pt x="1019" y="239"/>
                    </a:lnTo>
                    <a:lnTo>
                      <a:pt x="991" y="239"/>
                    </a:lnTo>
                    <a:lnTo>
                      <a:pt x="991" y="239"/>
                    </a:lnTo>
                    <a:lnTo>
                      <a:pt x="975" y="239"/>
                    </a:lnTo>
                    <a:lnTo>
                      <a:pt x="975" y="239"/>
                    </a:lnTo>
                    <a:lnTo>
                      <a:pt x="920" y="239"/>
                    </a:lnTo>
                    <a:lnTo>
                      <a:pt x="872" y="239"/>
                    </a:lnTo>
                    <a:lnTo>
                      <a:pt x="777" y="239"/>
                    </a:lnTo>
                    <a:lnTo>
                      <a:pt x="777" y="239"/>
                    </a:lnTo>
                    <a:lnTo>
                      <a:pt x="771" y="238"/>
                    </a:lnTo>
                    <a:lnTo>
                      <a:pt x="767" y="237"/>
                    </a:lnTo>
                    <a:lnTo>
                      <a:pt x="764" y="234"/>
                    </a:lnTo>
                    <a:lnTo>
                      <a:pt x="762" y="231"/>
                    </a:lnTo>
                    <a:lnTo>
                      <a:pt x="761" y="230"/>
                    </a:lnTo>
                    <a:lnTo>
                      <a:pt x="760" y="229"/>
                    </a:lnTo>
                    <a:lnTo>
                      <a:pt x="760" y="229"/>
                    </a:lnTo>
                    <a:lnTo>
                      <a:pt x="756" y="227"/>
                    </a:lnTo>
                    <a:lnTo>
                      <a:pt x="754" y="223"/>
                    </a:lnTo>
                    <a:lnTo>
                      <a:pt x="753" y="219"/>
                    </a:lnTo>
                    <a:lnTo>
                      <a:pt x="752" y="214"/>
                    </a:lnTo>
                    <a:lnTo>
                      <a:pt x="752" y="214"/>
                    </a:lnTo>
                    <a:lnTo>
                      <a:pt x="752" y="204"/>
                    </a:lnTo>
                    <a:lnTo>
                      <a:pt x="751" y="194"/>
                    </a:lnTo>
                    <a:lnTo>
                      <a:pt x="747" y="174"/>
                    </a:lnTo>
                    <a:lnTo>
                      <a:pt x="740" y="154"/>
                    </a:lnTo>
                    <a:lnTo>
                      <a:pt x="734" y="135"/>
                    </a:lnTo>
                    <a:lnTo>
                      <a:pt x="734" y="135"/>
                    </a:lnTo>
                    <a:lnTo>
                      <a:pt x="727" y="114"/>
                    </a:lnTo>
                    <a:lnTo>
                      <a:pt x="721" y="92"/>
                    </a:lnTo>
                    <a:lnTo>
                      <a:pt x="721" y="92"/>
                    </a:lnTo>
                    <a:lnTo>
                      <a:pt x="719" y="84"/>
                    </a:lnTo>
                    <a:lnTo>
                      <a:pt x="714" y="77"/>
                    </a:lnTo>
                    <a:lnTo>
                      <a:pt x="710" y="69"/>
                    </a:lnTo>
                    <a:lnTo>
                      <a:pt x="705" y="64"/>
                    </a:lnTo>
                    <a:lnTo>
                      <a:pt x="699" y="59"/>
                    </a:lnTo>
                    <a:lnTo>
                      <a:pt x="693" y="55"/>
                    </a:lnTo>
                    <a:lnTo>
                      <a:pt x="686" y="52"/>
                    </a:lnTo>
                    <a:lnTo>
                      <a:pt x="679" y="49"/>
                    </a:lnTo>
                    <a:lnTo>
                      <a:pt x="664" y="46"/>
                    </a:lnTo>
                    <a:lnTo>
                      <a:pt x="647" y="43"/>
                    </a:lnTo>
                    <a:lnTo>
                      <a:pt x="631" y="42"/>
                    </a:lnTo>
                    <a:lnTo>
                      <a:pt x="615" y="42"/>
                    </a:lnTo>
                    <a:lnTo>
                      <a:pt x="605" y="42"/>
                    </a:lnTo>
                    <a:lnTo>
                      <a:pt x="605" y="42"/>
                    </a:lnTo>
                    <a:lnTo>
                      <a:pt x="530" y="41"/>
                    </a:lnTo>
                    <a:lnTo>
                      <a:pt x="528" y="40"/>
                    </a:lnTo>
                    <a:lnTo>
                      <a:pt x="528" y="40"/>
                    </a:lnTo>
                    <a:lnTo>
                      <a:pt x="476" y="39"/>
                    </a:lnTo>
                    <a:lnTo>
                      <a:pt x="424" y="39"/>
                    </a:lnTo>
                    <a:lnTo>
                      <a:pt x="424" y="39"/>
                    </a:lnTo>
                    <a:lnTo>
                      <a:pt x="374" y="39"/>
                    </a:lnTo>
                    <a:lnTo>
                      <a:pt x="329" y="41"/>
                    </a:lnTo>
                    <a:lnTo>
                      <a:pt x="324" y="42"/>
                    </a:lnTo>
                    <a:lnTo>
                      <a:pt x="323" y="47"/>
                    </a:lnTo>
                    <a:lnTo>
                      <a:pt x="323" y="47"/>
                    </a:lnTo>
                    <a:lnTo>
                      <a:pt x="320" y="66"/>
                    </a:lnTo>
                    <a:lnTo>
                      <a:pt x="316" y="87"/>
                    </a:lnTo>
                    <a:lnTo>
                      <a:pt x="308" y="126"/>
                    </a:lnTo>
                    <a:lnTo>
                      <a:pt x="308" y="127"/>
                    </a:lnTo>
                    <a:lnTo>
                      <a:pt x="308" y="127"/>
                    </a:lnTo>
                    <a:lnTo>
                      <a:pt x="302" y="153"/>
                    </a:lnTo>
                    <a:lnTo>
                      <a:pt x="302" y="153"/>
                    </a:lnTo>
                    <a:lnTo>
                      <a:pt x="300" y="162"/>
                    </a:lnTo>
                    <a:lnTo>
                      <a:pt x="298" y="168"/>
                    </a:lnTo>
                    <a:lnTo>
                      <a:pt x="292" y="178"/>
                    </a:lnTo>
                    <a:lnTo>
                      <a:pt x="292" y="178"/>
                    </a:lnTo>
                    <a:lnTo>
                      <a:pt x="287" y="184"/>
                    </a:lnTo>
                    <a:lnTo>
                      <a:pt x="283" y="193"/>
                    </a:lnTo>
                    <a:lnTo>
                      <a:pt x="283" y="193"/>
                    </a:lnTo>
                    <a:lnTo>
                      <a:pt x="274" y="214"/>
                    </a:lnTo>
                    <a:lnTo>
                      <a:pt x="274" y="214"/>
                    </a:lnTo>
                    <a:lnTo>
                      <a:pt x="267" y="232"/>
                    </a:lnTo>
                    <a:lnTo>
                      <a:pt x="266" y="234"/>
                    </a:lnTo>
                    <a:lnTo>
                      <a:pt x="267" y="235"/>
                    </a:lnTo>
                    <a:lnTo>
                      <a:pt x="267" y="235"/>
                    </a:lnTo>
                    <a:lnTo>
                      <a:pt x="268" y="239"/>
                    </a:lnTo>
                    <a:lnTo>
                      <a:pt x="267" y="245"/>
                    </a:lnTo>
                    <a:lnTo>
                      <a:pt x="266" y="248"/>
                    </a:lnTo>
                    <a:lnTo>
                      <a:pt x="264" y="252"/>
                    </a:lnTo>
                    <a:lnTo>
                      <a:pt x="264" y="252"/>
                    </a:lnTo>
                    <a:lnTo>
                      <a:pt x="262" y="255"/>
                    </a:lnTo>
                    <a:lnTo>
                      <a:pt x="258" y="256"/>
                    </a:lnTo>
                    <a:lnTo>
                      <a:pt x="254" y="258"/>
                    </a:lnTo>
                    <a:lnTo>
                      <a:pt x="250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1" y="258"/>
                    </a:lnTo>
                    <a:lnTo>
                      <a:pt x="241" y="258"/>
                    </a:lnTo>
                    <a:lnTo>
                      <a:pt x="240" y="258"/>
                    </a:lnTo>
                    <a:lnTo>
                      <a:pt x="240" y="258"/>
                    </a:lnTo>
                    <a:lnTo>
                      <a:pt x="208" y="255"/>
                    </a:lnTo>
                    <a:lnTo>
                      <a:pt x="208" y="255"/>
                    </a:lnTo>
                    <a:lnTo>
                      <a:pt x="175" y="252"/>
                    </a:lnTo>
                    <a:lnTo>
                      <a:pt x="157" y="251"/>
                    </a:lnTo>
                    <a:lnTo>
                      <a:pt x="140" y="250"/>
                    </a:lnTo>
                    <a:lnTo>
                      <a:pt x="140" y="250"/>
                    </a:lnTo>
                    <a:lnTo>
                      <a:pt x="127" y="251"/>
                    </a:lnTo>
                    <a:lnTo>
                      <a:pt x="113" y="252"/>
                    </a:lnTo>
                    <a:lnTo>
                      <a:pt x="101" y="254"/>
                    </a:lnTo>
                    <a:lnTo>
                      <a:pt x="91" y="256"/>
                    </a:lnTo>
                    <a:lnTo>
                      <a:pt x="80" y="259"/>
                    </a:lnTo>
                    <a:lnTo>
                      <a:pt x="72" y="264"/>
                    </a:lnTo>
                    <a:lnTo>
                      <a:pt x="65" y="268"/>
                    </a:lnTo>
                    <a:lnTo>
                      <a:pt x="58" y="275"/>
                    </a:lnTo>
                    <a:lnTo>
                      <a:pt x="58" y="275"/>
                    </a:lnTo>
                    <a:lnTo>
                      <a:pt x="53" y="280"/>
                    </a:lnTo>
                    <a:lnTo>
                      <a:pt x="49" y="286"/>
                    </a:lnTo>
                    <a:lnTo>
                      <a:pt x="46" y="292"/>
                    </a:lnTo>
                    <a:lnTo>
                      <a:pt x="44" y="298"/>
                    </a:lnTo>
                    <a:lnTo>
                      <a:pt x="42" y="306"/>
                    </a:lnTo>
                    <a:lnTo>
                      <a:pt x="41" y="314"/>
                    </a:lnTo>
                    <a:lnTo>
                      <a:pt x="40" y="322"/>
                    </a:lnTo>
                    <a:lnTo>
                      <a:pt x="40" y="332"/>
                    </a:lnTo>
                    <a:lnTo>
                      <a:pt x="41" y="368"/>
                    </a:lnTo>
                    <a:lnTo>
                      <a:pt x="41" y="368"/>
                    </a:lnTo>
                    <a:lnTo>
                      <a:pt x="44" y="483"/>
                    </a:lnTo>
                    <a:lnTo>
                      <a:pt x="46" y="541"/>
                    </a:lnTo>
                    <a:lnTo>
                      <a:pt x="46" y="599"/>
                    </a:lnTo>
                    <a:lnTo>
                      <a:pt x="46" y="599"/>
                    </a:lnTo>
                    <a:lnTo>
                      <a:pt x="46" y="658"/>
                    </a:lnTo>
                    <a:lnTo>
                      <a:pt x="48" y="720"/>
                    </a:lnTo>
                    <a:lnTo>
                      <a:pt x="50" y="783"/>
                    </a:lnTo>
                    <a:lnTo>
                      <a:pt x="53" y="850"/>
                    </a:lnTo>
                    <a:lnTo>
                      <a:pt x="53" y="850"/>
                    </a:lnTo>
                    <a:lnTo>
                      <a:pt x="55" y="893"/>
                    </a:lnTo>
                    <a:lnTo>
                      <a:pt x="55" y="893"/>
                    </a:lnTo>
                    <a:lnTo>
                      <a:pt x="56" y="932"/>
                    </a:lnTo>
                    <a:lnTo>
                      <a:pt x="59" y="972"/>
                    </a:lnTo>
                    <a:lnTo>
                      <a:pt x="59" y="972"/>
                    </a:lnTo>
                    <a:lnTo>
                      <a:pt x="59" y="985"/>
                    </a:lnTo>
                    <a:lnTo>
                      <a:pt x="59" y="996"/>
                    </a:lnTo>
                    <a:lnTo>
                      <a:pt x="56" y="1019"/>
                    </a:lnTo>
                    <a:lnTo>
                      <a:pt x="56" y="1019"/>
                    </a:lnTo>
                    <a:lnTo>
                      <a:pt x="53" y="1035"/>
                    </a:lnTo>
                    <a:lnTo>
                      <a:pt x="52" y="1052"/>
                    </a:lnTo>
                    <a:lnTo>
                      <a:pt x="52" y="1052"/>
                    </a:lnTo>
                    <a:lnTo>
                      <a:pt x="52" y="1053"/>
                    </a:lnTo>
                    <a:lnTo>
                      <a:pt x="52" y="1053"/>
                    </a:lnTo>
                    <a:lnTo>
                      <a:pt x="53" y="1076"/>
                    </a:lnTo>
                    <a:lnTo>
                      <a:pt x="56" y="1097"/>
                    </a:lnTo>
                    <a:lnTo>
                      <a:pt x="58" y="1106"/>
                    </a:lnTo>
                    <a:lnTo>
                      <a:pt x="61" y="1115"/>
                    </a:lnTo>
                    <a:lnTo>
                      <a:pt x="65" y="1123"/>
                    </a:lnTo>
                    <a:lnTo>
                      <a:pt x="69" y="1132"/>
                    </a:lnTo>
                    <a:lnTo>
                      <a:pt x="73" y="1139"/>
                    </a:lnTo>
                    <a:lnTo>
                      <a:pt x="79" y="1145"/>
                    </a:lnTo>
                    <a:lnTo>
                      <a:pt x="85" y="1151"/>
                    </a:lnTo>
                    <a:lnTo>
                      <a:pt x="93" y="1157"/>
                    </a:lnTo>
                    <a:lnTo>
                      <a:pt x="101" y="1162"/>
                    </a:lnTo>
                    <a:lnTo>
                      <a:pt x="110" y="1166"/>
                    </a:lnTo>
                    <a:lnTo>
                      <a:pt x="122" y="1169"/>
                    </a:lnTo>
                    <a:lnTo>
                      <a:pt x="133" y="1171"/>
                    </a:lnTo>
                    <a:lnTo>
                      <a:pt x="133" y="1171"/>
                    </a:lnTo>
                    <a:lnTo>
                      <a:pt x="175" y="1178"/>
                    </a:lnTo>
                    <a:lnTo>
                      <a:pt x="211" y="1183"/>
                    </a:lnTo>
                    <a:lnTo>
                      <a:pt x="246" y="1186"/>
                    </a:lnTo>
                    <a:lnTo>
                      <a:pt x="279" y="1186"/>
                    </a:lnTo>
                    <a:lnTo>
                      <a:pt x="279" y="1186"/>
                    </a:lnTo>
                    <a:lnTo>
                      <a:pt x="311" y="1187"/>
                    </a:lnTo>
                    <a:lnTo>
                      <a:pt x="342" y="1188"/>
                    </a:lnTo>
                    <a:lnTo>
                      <a:pt x="342" y="1188"/>
                    </a:lnTo>
                    <a:lnTo>
                      <a:pt x="376" y="1189"/>
                    </a:lnTo>
                    <a:lnTo>
                      <a:pt x="409" y="1190"/>
                    </a:lnTo>
                    <a:lnTo>
                      <a:pt x="409" y="1190"/>
                    </a:lnTo>
                    <a:lnTo>
                      <a:pt x="440" y="1189"/>
                    </a:lnTo>
                    <a:lnTo>
                      <a:pt x="440" y="1189"/>
                    </a:lnTo>
                    <a:lnTo>
                      <a:pt x="472" y="1187"/>
                    </a:lnTo>
                    <a:lnTo>
                      <a:pt x="504" y="1184"/>
                    </a:lnTo>
                    <a:lnTo>
                      <a:pt x="504" y="1184"/>
                    </a:lnTo>
                    <a:lnTo>
                      <a:pt x="552" y="1180"/>
                    </a:lnTo>
                    <a:lnTo>
                      <a:pt x="576" y="1178"/>
                    </a:lnTo>
                    <a:lnTo>
                      <a:pt x="599" y="1178"/>
                    </a:lnTo>
                    <a:lnTo>
                      <a:pt x="599" y="1178"/>
                    </a:lnTo>
                    <a:lnTo>
                      <a:pt x="612" y="1178"/>
                    </a:lnTo>
                    <a:lnTo>
                      <a:pt x="612" y="1178"/>
                    </a:lnTo>
                    <a:lnTo>
                      <a:pt x="691" y="1179"/>
                    </a:lnTo>
                    <a:lnTo>
                      <a:pt x="784" y="1180"/>
                    </a:lnTo>
                    <a:lnTo>
                      <a:pt x="784" y="1180"/>
                    </a:lnTo>
                    <a:lnTo>
                      <a:pt x="873" y="1179"/>
                    </a:lnTo>
                    <a:lnTo>
                      <a:pt x="880" y="1179"/>
                    </a:lnTo>
                    <a:lnTo>
                      <a:pt x="880" y="1179"/>
                    </a:lnTo>
                    <a:lnTo>
                      <a:pt x="976" y="1179"/>
                    </a:lnTo>
                    <a:lnTo>
                      <a:pt x="976" y="1179"/>
                    </a:lnTo>
                    <a:lnTo>
                      <a:pt x="1009" y="1179"/>
                    </a:lnTo>
                    <a:lnTo>
                      <a:pt x="1011" y="1179"/>
                    </a:lnTo>
                    <a:lnTo>
                      <a:pt x="1011" y="1179"/>
                    </a:lnTo>
                    <a:lnTo>
                      <a:pt x="1041" y="1179"/>
                    </a:lnTo>
                    <a:lnTo>
                      <a:pt x="1041" y="1179"/>
                    </a:lnTo>
                    <a:lnTo>
                      <a:pt x="1084" y="1180"/>
                    </a:lnTo>
                    <a:lnTo>
                      <a:pt x="1107" y="1181"/>
                    </a:lnTo>
                    <a:lnTo>
                      <a:pt x="1130" y="1184"/>
                    </a:lnTo>
                    <a:lnTo>
                      <a:pt x="1130" y="1184"/>
                    </a:lnTo>
                    <a:lnTo>
                      <a:pt x="1159" y="1187"/>
                    </a:lnTo>
                    <a:lnTo>
                      <a:pt x="1174" y="1188"/>
                    </a:lnTo>
                    <a:lnTo>
                      <a:pt x="1189" y="1188"/>
                    </a:lnTo>
                    <a:lnTo>
                      <a:pt x="1189" y="1188"/>
                    </a:lnTo>
                    <a:lnTo>
                      <a:pt x="1208" y="1188"/>
                    </a:lnTo>
                    <a:lnTo>
                      <a:pt x="1208" y="1188"/>
                    </a:lnTo>
                    <a:lnTo>
                      <a:pt x="1210" y="1188"/>
                    </a:lnTo>
                    <a:lnTo>
                      <a:pt x="1210" y="1188"/>
                    </a:lnTo>
                    <a:lnTo>
                      <a:pt x="1219" y="1188"/>
                    </a:lnTo>
                    <a:lnTo>
                      <a:pt x="1219" y="1188"/>
                    </a:lnTo>
                    <a:lnTo>
                      <a:pt x="1237" y="1189"/>
                    </a:lnTo>
                    <a:lnTo>
                      <a:pt x="1237" y="1189"/>
                    </a:lnTo>
                    <a:lnTo>
                      <a:pt x="1248" y="1188"/>
                    </a:lnTo>
                    <a:lnTo>
                      <a:pt x="1255" y="1187"/>
                    </a:lnTo>
                    <a:lnTo>
                      <a:pt x="1260" y="1185"/>
                    </a:lnTo>
                    <a:lnTo>
                      <a:pt x="1262" y="1183"/>
                    </a:lnTo>
                    <a:lnTo>
                      <a:pt x="1262" y="1183"/>
                    </a:lnTo>
                    <a:lnTo>
                      <a:pt x="1265" y="1178"/>
                    </a:lnTo>
                    <a:lnTo>
                      <a:pt x="1268" y="1176"/>
                    </a:lnTo>
                    <a:lnTo>
                      <a:pt x="1272" y="1174"/>
                    </a:lnTo>
                    <a:lnTo>
                      <a:pt x="1276" y="1173"/>
                    </a:lnTo>
                    <a:lnTo>
                      <a:pt x="1276" y="1173"/>
                    </a:lnTo>
                    <a:lnTo>
                      <a:pt x="1281" y="1174"/>
                    </a:lnTo>
                    <a:lnTo>
                      <a:pt x="1287" y="1176"/>
                    </a:lnTo>
                    <a:lnTo>
                      <a:pt x="1291" y="1179"/>
                    </a:lnTo>
                    <a:lnTo>
                      <a:pt x="1294" y="1184"/>
                    </a:lnTo>
                    <a:lnTo>
                      <a:pt x="1294" y="1184"/>
                    </a:lnTo>
                    <a:lnTo>
                      <a:pt x="1295" y="1188"/>
                    </a:lnTo>
                    <a:lnTo>
                      <a:pt x="1296" y="1192"/>
                    </a:lnTo>
                    <a:lnTo>
                      <a:pt x="1295" y="1196"/>
                    </a:lnTo>
                    <a:lnTo>
                      <a:pt x="1293" y="1200"/>
                    </a:lnTo>
                    <a:lnTo>
                      <a:pt x="1293" y="1200"/>
                    </a:lnTo>
                    <a:lnTo>
                      <a:pt x="1290" y="1204"/>
                    </a:lnTo>
                    <a:lnTo>
                      <a:pt x="1287" y="1208"/>
                    </a:lnTo>
                    <a:lnTo>
                      <a:pt x="1279" y="1215"/>
                    </a:lnTo>
                    <a:lnTo>
                      <a:pt x="1270" y="1219"/>
                    </a:lnTo>
                    <a:lnTo>
                      <a:pt x="1261" y="1223"/>
                    </a:lnTo>
                    <a:lnTo>
                      <a:pt x="1251" y="1225"/>
                    </a:lnTo>
                    <a:lnTo>
                      <a:pt x="1241" y="1226"/>
                    </a:lnTo>
                    <a:lnTo>
                      <a:pt x="1221" y="1227"/>
                    </a:lnTo>
                    <a:lnTo>
                      <a:pt x="1221" y="1227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5" name="Freeform 1010"/>
              <p:cNvSpPr/>
              <p:nvPr/>
            </p:nvSpPr>
            <p:spPr bwMode="auto">
              <a:xfrm>
                <a:off x="4127500" y="2363788"/>
                <a:ext cx="822325" cy="422275"/>
              </a:xfrm>
              <a:custGeom>
                <a:cxnLst>
                  <a:cxn ang="0">
                    <a:pos x="1224" y="794"/>
                  </a:cxn>
                  <a:cxn ang="0">
                    <a:pos x="1217" y="774"/>
                  </a:cxn>
                  <a:cxn ang="0">
                    <a:pos x="1226" y="760"/>
                  </a:cxn>
                  <a:cxn ang="0">
                    <a:pos x="1240" y="724"/>
                  </a:cxn>
                  <a:cxn ang="0">
                    <a:pos x="1256" y="649"/>
                  </a:cxn>
                  <a:cxn ang="0">
                    <a:pos x="1286" y="584"/>
                  </a:cxn>
                  <a:cxn ang="0">
                    <a:pos x="1313" y="525"/>
                  </a:cxn>
                  <a:cxn ang="0">
                    <a:pos x="1351" y="435"/>
                  </a:cxn>
                  <a:cxn ang="0">
                    <a:pos x="1404" y="353"/>
                  </a:cxn>
                  <a:cxn ang="0">
                    <a:pos x="1460" y="252"/>
                  </a:cxn>
                  <a:cxn ang="0">
                    <a:pos x="1509" y="131"/>
                  </a:cxn>
                  <a:cxn ang="0">
                    <a:pos x="1516" y="71"/>
                  </a:cxn>
                  <a:cxn ang="0">
                    <a:pos x="1506" y="49"/>
                  </a:cxn>
                  <a:cxn ang="0">
                    <a:pos x="1465" y="35"/>
                  </a:cxn>
                  <a:cxn ang="0">
                    <a:pos x="1425" y="37"/>
                  </a:cxn>
                  <a:cxn ang="0">
                    <a:pos x="781" y="47"/>
                  </a:cxn>
                  <a:cxn ang="0">
                    <a:pos x="307" y="65"/>
                  </a:cxn>
                  <a:cxn ang="0">
                    <a:pos x="295" y="101"/>
                  </a:cxn>
                  <a:cxn ang="0">
                    <a:pos x="257" y="189"/>
                  </a:cxn>
                  <a:cxn ang="0">
                    <a:pos x="245" y="243"/>
                  </a:cxn>
                  <a:cxn ang="0">
                    <a:pos x="228" y="311"/>
                  </a:cxn>
                  <a:cxn ang="0">
                    <a:pos x="196" y="371"/>
                  </a:cxn>
                  <a:cxn ang="0">
                    <a:pos x="150" y="466"/>
                  </a:cxn>
                  <a:cxn ang="0">
                    <a:pos x="135" y="518"/>
                  </a:cxn>
                  <a:cxn ang="0">
                    <a:pos x="104" y="613"/>
                  </a:cxn>
                  <a:cxn ang="0">
                    <a:pos x="74" y="660"/>
                  </a:cxn>
                  <a:cxn ang="0">
                    <a:pos x="52" y="709"/>
                  </a:cxn>
                  <a:cxn ang="0">
                    <a:pos x="36" y="756"/>
                  </a:cxn>
                  <a:cxn ang="0">
                    <a:pos x="32" y="773"/>
                  </a:cxn>
                  <a:cxn ang="0">
                    <a:pos x="17" y="780"/>
                  </a:cxn>
                  <a:cxn ang="0">
                    <a:pos x="4" y="774"/>
                  </a:cxn>
                  <a:cxn ang="0">
                    <a:pos x="0" y="762"/>
                  </a:cxn>
                  <a:cxn ang="0">
                    <a:pos x="13" y="713"/>
                  </a:cxn>
                  <a:cxn ang="0">
                    <a:pos x="42" y="646"/>
                  </a:cxn>
                  <a:cxn ang="0">
                    <a:pos x="79" y="583"/>
                  </a:cxn>
                  <a:cxn ang="0">
                    <a:pos x="98" y="520"/>
                  </a:cxn>
                  <a:cxn ang="0">
                    <a:pos x="128" y="431"/>
                  </a:cxn>
                  <a:cxn ang="0">
                    <a:pos x="164" y="359"/>
                  </a:cxn>
                  <a:cxn ang="0">
                    <a:pos x="198" y="289"/>
                  </a:cxn>
                  <a:cxn ang="0">
                    <a:pos x="212" y="219"/>
                  </a:cxn>
                  <a:cxn ang="0">
                    <a:pos x="237" y="133"/>
                  </a:cxn>
                  <a:cxn ang="0">
                    <a:pos x="265" y="77"/>
                  </a:cxn>
                  <a:cxn ang="0">
                    <a:pos x="276" y="43"/>
                  </a:cxn>
                  <a:cxn ang="0">
                    <a:pos x="303" y="24"/>
                  </a:cxn>
                  <a:cxn ang="0">
                    <a:pos x="375" y="18"/>
                  </a:cxn>
                  <a:cxn ang="0">
                    <a:pos x="411" y="13"/>
                  </a:cxn>
                  <a:cxn ang="0">
                    <a:pos x="479" y="13"/>
                  </a:cxn>
                  <a:cxn ang="0">
                    <a:pos x="668" y="15"/>
                  </a:cxn>
                  <a:cxn ang="0">
                    <a:pos x="1159" y="4"/>
                  </a:cxn>
                  <a:cxn ang="0">
                    <a:pos x="1375" y="1"/>
                  </a:cxn>
                  <a:cxn ang="0">
                    <a:pos x="1481" y="2"/>
                  </a:cxn>
                  <a:cxn ang="0">
                    <a:pos x="1535" y="17"/>
                  </a:cxn>
                  <a:cxn ang="0">
                    <a:pos x="1547" y="34"/>
                  </a:cxn>
                  <a:cxn ang="0">
                    <a:pos x="1550" y="109"/>
                  </a:cxn>
                  <a:cxn ang="0">
                    <a:pos x="1516" y="216"/>
                  </a:cxn>
                  <a:cxn ang="0">
                    <a:pos x="1472" y="303"/>
                  </a:cxn>
                  <a:cxn ang="0">
                    <a:pos x="1406" y="412"/>
                  </a:cxn>
                  <a:cxn ang="0">
                    <a:pos x="1362" y="503"/>
                  </a:cxn>
                  <a:cxn ang="0">
                    <a:pos x="1315" y="608"/>
                  </a:cxn>
                  <a:cxn ang="0">
                    <a:pos x="1277" y="715"/>
                  </a:cxn>
                  <a:cxn ang="0">
                    <a:pos x="1261" y="773"/>
                  </a:cxn>
                  <a:cxn ang="0">
                    <a:pos x="1244" y="796"/>
                  </a:cxn>
                </a:cxnLst>
                <a:rect b="b" l="0" r="r" t="0"/>
                <a:pathLst>
                  <a:path h="798" w="1553">
                    <a:moveTo>
                      <a:pt x="1235" y="798"/>
                    </a:moveTo>
                    <a:lnTo>
                      <a:pt x="1235" y="798"/>
                    </a:lnTo>
                    <a:lnTo>
                      <a:pt x="1229" y="797"/>
                    </a:lnTo>
                    <a:lnTo>
                      <a:pt x="1226" y="796"/>
                    </a:lnTo>
                    <a:lnTo>
                      <a:pt x="1224" y="794"/>
                    </a:lnTo>
                    <a:lnTo>
                      <a:pt x="1220" y="792"/>
                    </a:lnTo>
                    <a:lnTo>
                      <a:pt x="1219" y="789"/>
                    </a:lnTo>
                    <a:lnTo>
                      <a:pt x="1217" y="786"/>
                    </a:lnTo>
                    <a:lnTo>
                      <a:pt x="1217" y="781"/>
                    </a:lnTo>
                    <a:lnTo>
                      <a:pt x="1217" y="774"/>
                    </a:lnTo>
                    <a:lnTo>
                      <a:pt x="1217" y="774"/>
                    </a:lnTo>
                    <a:lnTo>
                      <a:pt x="1218" y="770"/>
                    </a:lnTo>
                    <a:lnTo>
                      <a:pt x="1219" y="766"/>
                    </a:lnTo>
                    <a:lnTo>
                      <a:pt x="1222" y="763"/>
                    </a:lnTo>
                    <a:lnTo>
                      <a:pt x="1226" y="760"/>
                    </a:lnTo>
                    <a:lnTo>
                      <a:pt x="1228" y="759"/>
                    </a:lnTo>
                    <a:lnTo>
                      <a:pt x="1229" y="757"/>
                    </a:lnTo>
                    <a:lnTo>
                      <a:pt x="1229" y="757"/>
                    </a:lnTo>
                    <a:lnTo>
                      <a:pt x="1235" y="741"/>
                    </a:lnTo>
                    <a:lnTo>
                      <a:pt x="1240" y="724"/>
                    </a:lnTo>
                    <a:lnTo>
                      <a:pt x="1244" y="705"/>
                    </a:lnTo>
                    <a:lnTo>
                      <a:pt x="1248" y="686"/>
                    </a:lnTo>
                    <a:lnTo>
                      <a:pt x="1248" y="686"/>
                    </a:lnTo>
                    <a:lnTo>
                      <a:pt x="1251" y="667"/>
                    </a:lnTo>
                    <a:lnTo>
                      <a:pt x="1256" y="649"/>
                    </a:lnTo>
                    <a:lnTo>
                      <a:pt x="1256" y="649"/>
                    </a:lnTo>
                    <a:lnTo>
                      <a:pt x="1262" y="632"/>
                    </a:lnTo>
                    <a:lnTo>
                      <a:pt x="1269" y="616"/>
                    </a:lnTo>
                    <a:lnTo>
                      <a:pt x="1277" y="599"/>
                    </a:lnTo>
                    <a:lnTo>
                      <a:pt x="1286" y="584"/>
                    </a:lnTo>
                    <a:lnTo>
                      <a:pt x="1286" y="584"/>
                    </a:lnTo>
                    <a:lnTo>
                      <a:pt x="1294" y="566"/>
                    </a:lnTo>
                    <a:lnTo>
                      <a:pt x="1302" y="549"/>
                    </a:lnTo>
                    <a:lnTo>
                      <a:pt x="1302" y="549"/>
                    </a:lnTo>
                    <a:lnTo>
                      <a:pt x="1313" y="525"/>
                    </a:lnTo>
                    <a:lnTo>
                      <a:pt x="1323" y="500"/>
                    </a:lnTo>
                    <a:lnTo>
                      <a:pt x="1323" y="500"/>
                    </a:lnTo>
                    <a:lnTo>
                      <a:pt x="1336" y="468"/>
                    </a:lnTo>
                    <a:lnTo>
                      <a:pt x="1351" y="435"/>
                    </a:lnTo>
                    <a:lnTo>
                      <a:pt x="1351" y="435"/>
                    </a:lnTo>
                    <a:lnTo>
                      <a:pt x="1359" y="421"/>
                    </a:lnTo>
                    <a:lnTo>
                      <a:pt x="1368" y="405"/>
                    </a:lnTo>
                    <a:lnTo>
                      <a:pt x="1387" y="377"/>
                    </a:lnTo>
                    <a:lnTo>
                      <a:pt x="1387" y="377"/>
                    </a:lnTo>
                    <a:lnTo>
                      <a:pt x="1404" y="353"/>
                    </a:lnTo>
                    <a:lnTo>
                      <a:pt x="1411" y="340"/>
                    </a:lnTo>
                    <a:lnTo>
                      <a:pt x="1419" y="328"/>
                    </a:lnTo>
                    <a:lnTo>
                      <a:pt x="1430" y="307"/>
                    </a:lnTo>
                    <a:lnTo>
                      <a:pt x="1430" y="307"/>
                    </a:lnTo>
                    <a:lnTo>
                      <a:pt x="1460" y="252"/>
                    </a:lnTo>
                    <a:lnTo>
                      <a:pt x="1474" y="222"/>
                    </a:lnTo>
                    <a:lnTo>
                      <a:pt x="1488" y="192"/>
                    </a:lnTo>
                    <a:lnTo>
                      <a:pt x="1499" y="162"/>
                    </a:lnTo>
                    <a:lnTo>
                      <a:pt x="1504" y="146"/>
                    </a:lnTo>
                    <a:lnTo>
                      <a:pt x="1509" y="131"/>
                    </a:lnTo>
                    <a:lnTo>
                      <a:pt x="1512" y="116"/>
                    </a:lnTo>
                    <a:lnTo>
                      <a:pt x="1514" y="101"/>
                    </a:lnTo>
                    <a:lnTo>
                      <a:pt x="1515" y="85"/>
                    </a:lnTo>
                    <a:lnTo>
                      <a:pt x="1516" y="71"/>
                    </a:lnTo>
                    <a:lnTo>
                      <a:pt x="1516" y="71"/>
                    </a:lnTo>
                    <a:lnTo>
                      <a:pt x="1515" y="65"/>
                    </a:lnTo>
                    <a:lnTo>
                      <a:pt x="1514" y="60"/>
                    </a:lnTo>
                    <a:lnTo>
                      <a:pt x="1512" y="56"/>
                    </a:lnTo>
                    <a:lnTo>
                      <a:pt x="1510" y="52"/>
                    </a:lnTo>
                    <a:lnTo>
                      <a:pt x="1506" y="49"/>
                    </a:lnTo>
                    <a:lnTo>
                      <a:pt x="1503" y="46"/>
                    </a:lnTo>
                    <a:lnTo>
                      <a:pt x="1495" y="42"/>
                    </a:lnTo>
                    <a:lnTo>
                      <a:pt x="1486" y="38"/>
                    </a:lnTo>
                    <a:lnTo>
                      <a:pt x="1475" y="36"/>
                    </a:lnTo>
                    <a:lnTo>
                      <a:pt x="1465" y="35"/>
                    </a:lnTo>
                    <a:lnTo>
                      <a:pt x="1456" y="35"/>
                    </a:lnTo>
                    <a:lnTo>
                      <a:pt x="1456" y="35"/>
                    </a:lnTo>
                    <a:lnTo>
                      <a:pt x="1439" y="36"/>
                    </a:lnTo>
                    <a:lnTo>
                      <a:pt x="1425" y="37"/>
                    </a:lnTo>
                    <a:lnTo>
                      <a:pt x="1425" y="37"/>
                    </a:lnTo>
                    <a:lnTo>
                      <a:pt x="1404" y="37"/>
                    </a:lnTo>
                    <a:lnTo>
                      <a:pt x="1272" y="37"/>
                    </a:lnTo>
                    <a:lnTo>
                      <a:pt x="1272" y="37"/>
                    </a:lnTo>
                    <a:lnTo>
                      <a:pt x="1092" y="41"/>
                    </a:lnTo>
                    <a:lnTo>
                      <a:pt x="781" y="47"/>
                    </a:lnTo>
                    <a:lnTo>
                      <a:pt x="314" y="57"/>
                    </a:lnTo>
                    <a:lnTo>
                      <a:pt x="309" y="57"/>
                    </a:lnTo>
                    <a:lnTo>
                      <a:pt x="308" y="61"/>
                    </a:lnTo>
                    <a:lnTo>
                      <a:pt x="308" y="61"/>
                    </a:lnTo>
                    <a:lnTo>
                      <a:pt x="307" y="65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1" y="83"/>
                    </a:lnTo>
                    <a:lnTo>
                      <a:pt x="295" y="101"/>
                    </a:lnTo>
                    <a:lnTo>
                      <a:pt x="280" y="134"/>
                    </a:lnTo>
                    <a:lnTo>
                      <a:pt x="280" y="134"/>
                    </a:lnTo>
                    <a:lnTo>
                      <a:pt x="272" y="151"/>
                    </a:lnTo>
                    <a:lnTo>
                      <a:pt x="264" y="170"/>
                    </a:lnTo>
                    <a:lnTo>
                      <a:pt x="257" y="189"/>
                    </a:lnTo>
                    <a:lnTo>
                      <a:pt x="251" y="207"/>
                    </a:lnTo>
                    <a:lnTo>
                      <a:pt x="251" y="207"/>
                    </a:lnTo>
                    <a:lnTo>
                      <a:pt x="248" y="225"/>
                    </a:lnTo>
                    <a:lnTo>
                      <a:pt x="245" y="243"/>
                    </a:lnTo>
                    <a:lnTo>
                      <a:pt x="245" y="243"/>
                    </a:lnTo>
                    <a:lnTo>
                      <a:pt x="241" y="272"/>
                    </a:lnTo>
                    <a:lnTo>
                      <a:pt x="238" y="285"/>
                    </a:lnTo>
                    <a:lnTo>
                      <a:pt x="234" y="299"/>
                    </a:lnTo>
                    <a:lnTo>
                      <a:pt x="234" y="299"/>
                    </a:lnTo>
                    <a:lnTo>
                      <a:pt x="228" y="311"/>
                    </a:lnTo>
                    <a:lnTo>
                      <a:pt x="222" y="322"/>
                    </a:lnTo>
                    <a:lnTo>
                      <a:pt x="210" y="345"/>
                    </a:lnTo>
                    <a:lnTo>
                      <a:pt x="210" y="345"/>
                    </a:lnTo>
                    <a:lnTo>
                      <a:pt x="196" y="371"/>
                    </a:lnTo>
                    <a:lnTo>
                      <a:pt x="196" y="371"/>
                    </a:lnTo>
                    <a:lnTo>
                      <a:pt x="182" y="400"/>
                    </a:lnTo>
                    <a:lnTo>
                      <a:pt x="182" y="400"/>
                    </a:lnTo>
                    <a:lnTo>
                      <a:pt x="171" y="422"/>
                    </a:lnTo>
                    <a:lnTo>
                      <a:pt x="159" y="444"/>
                    </a:lnTo>
                    <a:lnTo>
                      <a:pt x="150" y="466"/>
                    </a:lnTo>
                    <a:lnTo>
                      <a:pt x="146" y="477"/>
                    </a:lnTo>
                    <a:lnTo>
                      <a:pt x="143" y="487"/>
                    </a:lnTo>
                    <a:lnTo>
                      <a:pt x="143" y="487"/>
                    </a:lnTo>
                    <a:lnTo>
                      <a:pt x="135" y="518"/>
                    </a:lnTo>
                    <a:lnTo>
                      <a:pt x="135" y="518"/>
                    </a:lnTo>
                    <a:lnTo>
                      <a:pt x="126" y="553"/>
                    </a:lnTo>
                    <a:lnTo>
                      <a:pt x="116" y="588"/>
                    </a:lnTo>
                    <a:lnTo>
                      <a:pt x="116" y="588"/>
                    </a:lnTo>
                    <a:lnTo>
                      <a:pt x="110" y="600"/>
                    </a:lnTo>
                    <a:lnTo>
                      <a:pt x="104" y="613"/>
                    </a:lnTo>
                    <a:lnTo>
                      <a:pt x="97" y="625"/>
                    </a:lnTo>
                    <a:lnTo>
                      <a:pt x="89" y="637"/>
                    </a:lnTo>
                    <a:lnTo>
                      <a:pt x="89" y="637"/>
                    </a:lnTo>
                    <a:lnTo>
                      <a:pt x="81" y="648"/>
                    </a:lnTo>
                    <a:lnTo>
                      <a:pt x="74" y="660"/>
                    </a:lnTo>
                    <a:lnTo>
                      <a:pt x="68" y="673"/>
                    </a:lnTo>
                    <a:lnTo>
                      <a:pt x="62" y="686"/>
                    </a:lnTo>
                    <a:lnTo>
                      <a:pt x="62" y="686"/>
                    </a:lnTo>
                    <a:lnTo>
                      <a:pt x="58" y="697"/>
                    </a:lnTo>
                    <a:lnTo>
                      <a:pt x="52" y="709"/>
                    </a:lnTo>
                    <a:lnTo>
                      <a:pt x="52" y="709"/>
                    </a:lnTo>
                    <a:lnTo>
                      <a:pt x="47" y="723"/>
                    </a:lnTo>
                    <a:lnTo>
                      <a:pt x="41" y="736"/>
                    </a:lnTo>
                    <a:lnTo>
                      <a:pt x="38" y="750"/>
                    </a:lnTo>
                    <a:lnTo>
                      <a:pt x="36" y="756"/>
                    </a:lnTo>
                    <a:lnTo>
                      <a:pt x="36" y="762"/>
                    </a:lnTo>
                    <a:lnTo>
                      <a:pt x="36" y="762"/>
                    </a:lnTo>
                    <a:lnTo>
                      <a:pt x="35" y="766"/>
                    </a:lnTo>
                    <a:lnTo>
                      <a:pt x="34" y="770"/>
                    </a:lnTo>
                    <a:lnTo>
                      <a:pt x="32" y="773"/>
                    </a:lnTo>
                    <a:lnTo>
                      <a:pt x="30" y="775"/>
                    </a:lnTo>
                    <a:lnTo>
                      <a:pt x="26" y="777"/>
                    </a:lnTo>
                    <a:lnTo>
                      <a:pt x="23" y="779"/>
                    </a:lnTo>
                    <a:lnTo>
                      <a:pt x="17" y="780"/>
                    </a:lnTo>
                    <a:lnTo>
                      <a:pt x="17" y="780"/>
                    </a:lnTo>
                    <a:lnTo>
                      <a:pt x="13" y="780"/>
                    </a:lnTo>
                    <a:lnTo>
                      <a:pt x="10" y="779"/>
                    </a:lnTo>
                    <a:lnTo>
                      <a:pt x="7" y="776"/>
                    </a:lnTo>
                    <a:lnTo>
                      <a:pt x="4" y="774"/>
                    </a:lnTo>
                    <a:lnTo>
                      <a:pt x="4" y="774"/>
                    </a:lnTo>
                    <a:lnTo>
                      <a:pt x="2" y="772"/>
                    </a:lnTo>
                    <a:lnTo>
                      <a:pt x="1" y="769"/>
                    </a:lnTo>
                    <a:lnTo>
                      <a:pt x="0" y="766"/>
                    </a:lnTo>
                    <a:lnTo>
                      <a:pt x="0" y="762"/>
                    </a:lnTo>
                    <a:lnTo>
                      <a:pt x="0" y="762"/>
                    </a:lnTo>
                    <a:lnTo>
                      <a:pt x="1" y="750"/>
                    </a:lnTo>
                    <a:lnTo>
                      <a:pt x="4" y="737"/>
                    </a:lnTo>
                    <a:lnTo>
                      <a:pt x="8" y="726"/>
                    </a:lnTo>
                    <a:lnTo>
                      <a:pt x="13" y="713"/>
                    </a:lnTo>
                    <a:lnTo>
                      <a:pt x="13" y="713"/>
                    </a:lnTo>
                    <a:lnTo>
                      <a:pt x="18" y="703"/>
                    </a:lnTo>
                    <a:lnTo>
                      <a:pt x="22" y="690"/>
                    </a:lnTo>
                    <a:lnTo>
                      <a:pt x="22" y="690"/>
                    </a:lnTo>
                    <a:lnTo>
                      <a:pt x="32" y="668"/>
                    </a:lnTo>
                    <a:lnTo>
                      <a:pt x="42" y="646"/>
                    </a:lnTo>
                    <a:lnTo>
                      <a:pt x="54" y="624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4" y="593"/>
                    </a:lnTo>
                    <a:lnTo>
                      <a:pt x="79" y="583"/>
                    </a:lnTo>
                    <a:lnTo>
                      <a:pt x="83" y="573"/>
                    </a:lnTo>
                    <a:lnTo>
                      <a:pt x="87" y="563"/>
                    </a:lnTo>
                    <a:lnTo>
                      <a:pt x="93" y="541"/>
                    </a:lnTo>
                    <a:lnTo>
                      <a:pt x="98" y="520"/>
                    </a:lnTo>
                    <a:lnTo>
                      <a:pt x="98" y="520"/>
                    </a:lnTo>
                    <a:lnTo>
                      <a:pt x="104" y="492"/>
                    </a:lnTo>
                    <a:lnTo>
                      <a:pt x="104" y="492"/>
                    </a:lnTo>
                    <a:lnTo>
                      <a:pt x="110" y="472"/>
                    </a:lnTo>
                    <a:lnTo>
                      <a:pt x="119" y="451"/>
                    </a:lnTo>
                    <a:lnTo>
                      <a:pt x="128" y="431"/>
                    </a:lnTo>
                    <a:lnTo>
                      <a:pt x="137" y="412"/>
                    </a:lnTo>
                    <a:lnTo>
                      <a:pt x="143" y="401"/>
                    </a:lnTo>
                    <a:lnTo>
                      <a:pt x="143" y="401"/>
                    </a:lnTo>
                    <a:lnTo>
                      <a:pt x="153" y="381"/>
                    </a:lnTo>
                    <a:lnTo>
                      <a:pt x="164" y="359"/>
                    </a:lnTo>
                    <a:lnTo>
                      <a:pt x="164" y="359"/>
                    </a:lnTo>
                    <a:lnTo>
                      <a:pt x="183" y="325"/>
                    </a:lnTo>
                    <a:lnTo>
                      <a:pt x="191" y="307"/>
                    </a:lnTo>
                    <a:lnTo>
                      <a:pt x="198" y="289"/>
                    </a:lnTo>
                    <a:lnTo>
                      <a:pt x="198" y="289"/>
                    </a:lnTo>
                    <a:lnTo>
                      <a:pt x="202" y="277"/>
                    </a:lnTo>
                    <a:lnTo>
                      <a:pt x="205" y="264"/>
                    </a:lnTo>
                    <a:lnTo>
                      <a:pt x="209" y="240"/>
                    </a:lnTo>
                    <a:lnTo>
                      <a:pt x="209" y="240"/>
                    </a:lnTo>
                    <a:lnTo>
                      <a:pt x="212" y="219"/>
                    </a:lnTo>
                    <a:lnTo>
                      <a:pt x="216" y="198"/>
                    </a:lnTo>
                    <a:lnTo>
                      <a:pt x="216" y="198"/>
                    </a:lnTo>
                    <a:lnTo>
                      <a:pt x="222" y="176"/>
                    </a:lnTo>
                    <a:lnTo>
                      <a:pt x="230" y="155"/>
                    </a:lnTo>
                    <a:lnTo>
                      <a:pt x="237" y="133"/>
                    </a:lnTo>
                    <a:lnTo>
                      <a:pt x="246" y="113"/>
                    </a:lnTo>
                    <a:lnTo>
                      <a:pt x="246" y="113"/>
                    </a:lnTo>
                    <a:lnTo>
                      <a:pt x="253" y="99"/>
                    </a:lnTo>
                    <a:lnTo>
                      <a:pt x="253" y="99"/>
                    </a:lnTo>
                    <a:lnTo>
                      <a:pt x="265" y="77"/>
                    </a:lnTo>
                    <a:lnTo>
                      <a:pt x="269" y="65"/>
                    </a:lnTo>
                    <a:lnTo>
                      <a:pt x="273" y="54"/>
                    </a:lnTo>
                    <a:lnTo>
                      <a:pt x="273" y="54"/>
                    </a:lnTo>
                    <a:lnTo>
                      <a:pt x="274" y="48"/>
                    </a:lnTo>
                    <a:lnTo>
                      <a:pt x="276" y="43"/>
                    </a:lnTo>
                    <a:lnTo>
                      <a:pt x="278" y="38"/>
                    </a:lnTo>
                    <a:lnTo>
                      <a:pt x="282" y="34"/>
                    </a:lnTo>
                    <a:lnTo>
                      <a:pt x="287" y="31"/>
                    </a:lnTo>
                    <a:lnTo>
                      <a:pt x="292" y="28"/>
                    </a:lnTo>
                    <a:lnTo>
                      <a:pt x="303" y="24"/>
                    </a:lnTo>
                    <a:lnTo>
                      <a:pt x="316" y="22"/>
                    </a:lnTo>
                    <a:lnTo>
                      <a:pt x="329" y="20"/>
                    </a:lnTo>
                    <a:lnTo>
                      <a:pt x="356" y="19"/>
                    </a:lnTo>
                    <a:lnTo>
                      <a:pt x="356" y="19"/>
                    </a:lnTo>
                    <a:lnTo>
                      <a:pt x="375" y="18"/>
                    </a:lnTo>
                    <a:lnTo>
                      <a:pt x="382" y="18"/>
                    </a:lnTo>
                    <a:lnTo>
                      <a:pt x="389" y="16"/>
                    </a:lnTo>
                    <a:lnTo>
                      <a:pt x="389" y="16"/>
                    </a:lnTo>
                    <a:lnTo>
                      <a:pt x="400" y="14"/>
                    </a:lnTo>
                    <a:lnTo>
                      <a:pt x="411" y="13"/>
                    </a:lnTo>
                    <a:lnTo>
                      <a:pt x="423" y="12"/>
                    </a:lnTo>
                    <a:lnTo>
                      <a:pt x="437" y="12"/>
                    </a:lnTo>
                    <a:lnTo>
                      <a:pt x="437" y="12"/>
                    </a:lnTo>
                    <a:lnTo>
                      <a:pt x="459" y="12"/>
                    </a:lnTo>
                    <a:lnTo>
                      <a:pt x="479" y="13"/>
                    </a:lnTo>
                    <a:lnTo>
                      <a:pt x="479" y="13"/>
                    </a:lnTo>
                    <a:lnTo>
                      <a:pt x="500" y="14"/>
                    </a:lnTo>
                    <a:lnTo>
                      <a:pt x="519" y="15"/>
                    </a:lnTo>
                    <a:lnTo>
                      <a:pt x="668" y="15"/>
                    </a:lnTo>
                    <a:lnTo>
                      <a:pt x="668" y="15"/>
                    </a:lnTo>
                    <a:lnTo>
                      <a:pt x="751" y="14"/>
                    </a:lnTo>
                    <a:lnTo>
                      <a:pt x="833" y="13"/>
                    </a:lnTo>
                    <a:lnTo>
                      <a:pt x="997" y="8"/>
                    </a:lnTo>
                    <a:lnTo>
                      <a:pt x="997" y="8"/>
                    </a:lnTo>
                    <a:lnTo>
                      <a:pt x="1159" y="4"/>
                    </a:lnTo>
                    <a:lnTo>
                      <a:pt x="1241" y="2"/>
                    </a:lnTo>
                    <a:lnTo>
                      <a:pt x="1323" y="2"/>
                    </a:lnTo>
                    <a:lnTo>
                      <a:pt x="1323" y="2"/>
                    </a:lnTo>
                    <a:lnTo>
                      <a:pt x="1375" y="1"/>
                    </a:lnTo>
                    <a:lnTo>
                      <a:pt x="1375" y="1"/>
                    </a:lnTo>
                    <a:lnTo>
                      <a:pt x="1427" y="0"/>
                    </a:lnTo>
                    <a:lnTo>
                      <a:pt x="1427" y="0"/>
                    </a:lnTo>
                    <a:lnTo>
                      <a:pt x="1456" y="1"/>
                    </a:lnTo>
                    <a:lnTo>
                      <a:pt x="1481" y="2"/>
                    </a:lnTo>
                    <a:lnTo>
                      <a:pt x="1481" y="2"/>
                    </a:lnTo>
                    <a:lnTo>
                      <a:pt x="1496" y="3"/>
                    </a:lnTo>
                    <a:lnTo>
                      <a:pt x="1506" y="5"/>
                    </a:lnTo>
                    <a:lnTo>
                      <a:pt x="1517" y="7"/>
                    </a:lnTo>
                    <a:lnTo>
                      <a:pt x="1526" y="12"/>
                    </a:lnTo>
                    <a:lnTo>
                      <a:pt x="1535" y="17"/>
                    </a:lnTo>
                    <a:lnTo>
                      <a:pt x="1539" y="21"/>
                    </a:lnTo>
                    <a:lnTo>
                      <a:pt x="1542" y="25"/>
                    </a:lnTo>
                    <a:lnTo>
                      <a:pt x="1545" y="29"/>
                    </a:lnTo>
                    <a:lnTo>
                      <a:pt x="1547" y="34"/>
                    </a:lnTo>
                    <a:lnTo>
                      <a:pt x="1547" y="34"/>
                    </a:lnTo>
                    <a:lnTo>
                      <a:pt x="1550" y="49"/>
                    </a:lnTo>
                    <a:lnTo>
                      <a:pt x="1552" y="63"/>
                    </a:lnTo>
                    <a:lnTo>
                      <a:pt x="1553" y="78"/>
                    </a:lnTo>
                    <a:lnTo>
                      <a:pt x="1552" y="93"/>
                    </a:lnTo>
                    <a:lnTo>
                      <a:pt x="1550" y="109"/>
                    </a:lnTo>
                    <a:lnTo>
                      <a:pt x="1548" y="123"/>
                    </a:lnTo>
                    <a:lnTo>
                      <a:pt x="1544" y="139"/>
                    </a:lnTo>
                    <a:lnTo>
                      <a:pt x="1540" y="155"/>
                    </a:lnTo>
                    <a:lnTo>
                      <a:pt x="1528" y="186"/>
                    </a:lnTo>
                    <a:lnTo>
                      <a:pt x="1516" y="216"/>
                    </a:lnTo>
                    <a:lnTo>
                      <a:pt x="1502" y="244"/>
                    </a:lnTo>
                    <a:lnTo>
                      <a:pt x="1489" y="271"/>
                    </a:lnTo>
                    <a:lnTo>
                      <a:pt x="1486" y="277"/>
                    </a:lnTo>
                    <a:lnTo>
                      <a:pt x="1486" y="277"/>
                    </a:lnTo>
                    <a:lnTo>
                      <a:pt x="1472" y="303"/>
                    </a:lnTo>
                    <a:lnTo>
                      <a:pt x="1457" y="329"/>
                    </a:lnTo>
                    <a:lnTo>
                      <a:pt x="1427" y="378"/>
                    </a:lnTo>
                    <a:lnTo>
                      <a:pt x="1427" y="378"/>
                    </a:lnTo>
                    <a:lnTo>
                      <a:pt x="1406" y="412"/>
                    </a:lnTo>
                    <a:lnTo>
                      <a:pt x="1406" y="412"/>
                    </a:lnTo>
                    <a:lnTo>
                      <a:pt x="1393" y="433"/>
                    </a:lnTo>
                    <a:lnTo>
                      <a:pt x="1382" y="456"/>
                    </a:lnTo>
                    <a:lnTo>
                      <a:pt x="1372" y="479"/>
                    </a:lnTo>
                    <a:lnTo>
                      <a:pt x="1362" y="503"/>
                    </a:lnTo>
                    <a:lnTo>
                      <a:pt x="1362" y="503"/>
                    </a:lnTo>
                    <a:lnTo>
                      <a:pt x="1346" y="540"/>
                    </a:lnTo>
                    <a:lnTo>
                      <a:pt x="1346" y="540"/>
                    </a:lnTo>
                    <a:lnTo>
                      <a:pt x="1327" y="581"/>
                    </a:lnTo>
                    <a:lnTo>
                      <a:pt x="1327" y="581"/>
                    </a:lnTo>
                    <a:lnTo>
                      <a:pt x="1315" y="608"/>
                    </a:lnTo>
                    <a:lnTo>
                      <a:pt x="1302" y="633"/>
                    </a:lnTo>
                    <a:lnTo>
                      <a:pt x="1292" y="660"/>
                    </a:lnTo>
                    <a:lnTo>
                      <a:pt x="1284" y="689"/>
                    </a:lnTo>
                    <a:lnTo>
                      <a:pt x="1284" y="689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2" y="735"/>
                    </a:lnTo>
                    <a:lnTo>
                      <a:pt x="1267" y="755"/>
                    </a:lnTo>
                    <a:lnTo>
                      <a:pt x="1264" y="765"/>
                    </a:lnTo>
                    <a:lnTo>
                      <a:pt x="1261" y="773"/>
                    </a:lnTo>
                    <a:lnTo>
                      <a:pt x="1256" y="783"/>
                    </a:lnTo>
                    <a:lnTo>
                      <a:pt x="1251" y="790"/>
                    </a:lnTo>
                    <a:lnTo>
                      <a:pt x="1251" y="790"/>
                    </a:lnTo>
                    <a:lnTo>
                      <a:pt x="1248" y="794"/>
                    </a:lnTo>
                    <a:lnTo>
                      <a:pt x="1244" y="796"/>
                    </a:lnTo>
                    <a:lnTo>
                      <a:pt x="1240" y="798"/>
                    </a:lnTo>
                    <a:lnTo>
                      <a:pt x="1235" y="798"/>
                    </a:lnTo>
                    <a:lnTo>
                      <a:pt x="1235" y="798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66" name="组合 265"/>
          <p:cNvGrpSpPr/>
          <p:nvPr/>
        </p:nvGrpSpPr>
        <p:grpSpPr>
          <a:xfrm>
            <a:off x="7632065" y="4179570"/>
            <a:ext cx="812800" cy="821055"/>
            <a:chOff x="6052873" y="3443183"/>
            <a:chExt cx="1306195" cy="1319530"/>
          </a:xfrm>
        </p:grpSpPr>
        <p:sp>
          <p:nvSpPr>
            <p:cNvPr id="267" name="椭圆 31"/>
            <p:cNvSpPr/>
            <p:nvPr/>
          </p:nvSpPr>
          <p:spPr>
            <a:xfrm rot="15654318">
              <a:off x="6046205" y="3449850"/>
              <a:ext cx="1319530" cy="1306195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C30F0F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68" name="组合 267"/>
            <p:cNvGrpSpPr/>
            <p:nvPr/>
          </p:nvGrpSpPr>
          <p:grpSpPr>
            <a:xfrm>
              <a:off x="6384118" y="3778610"/>
              <a:ext cx="737002" cy="560287"/>
              <a:chOff x="4095751" y="2149476"/>
              <a:chExt cx="854074" cy="64928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69" name="Freeform 981"/>
              <p:cNvSpPr/>
              <p:nvPr/>
            </p:nvSpPr>
            <p:spPr bwMode="auto">
              <a:xfrm>
                <a:off x="4114801" y="2484438"/>
                <a:ext cx="41275" cy="42863"/>
              </a:xfrm>
              <a:custGeom>
                <a:cxnLst>
                  <a:cxn ang="0">
                    <a:pos x="72" y="1"/>
                  </a:cxn>
                  <a:cxn ang="0">
                    <a:pos x="72" y="1"/>
                  </a:cxn>
                  <a:cxn ang="0">
                    <a:pos x="51" y="17"/>
                  </a:cxn>
                  <a:cxn ang="0">
                    <a:pos x="33" y="34"/>
                  </a:cxn>
                  <a:cxn ang="0">
                    <a:pos x="23" y="45"/>
                  </a:cxn>
                  <a:cxn ang="0">
                    <a:pos x="15" y="54"/>
                  </a:cxn>
                  <a:cxn ang="0">
                    <a:pos x="8" y="64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0" y="78"/>
                  </a:cxn>
                  <a:cxn ang="0">
                    <a:pos x="1" y="79"/>
                  </a:cxn>
                  <a:cxn ang="0">
                    <a:pos x="2" y="81"/>
                  </a:cxn>
                  <a:cxn ang="0">
                    <a:pos x="3" y="82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8" y="82"/>
                  </a:cxn>
                  <a:cxn ang="0">
                    <a:pos x="9" y="80"/>
                  </a:cxn>
                  <a:cxn ang="0">
                    <a:pos x="9" y="80"/>
                  </a:cxn>
                  <a:cxn ang="0">
                    <a:pos x="15" y="70"/>
                  </a:cxn>
                  <a:cxn ang="0">
                    <a:pos x="23" y="60"/>
                  </a:cxn>
                  <a:cxn ang="0">
                    <a:pos x="31" y="51"/>
                  </a:cxn>
                  <a:cxn ang="0">
                    <a:pos x="39" y="42"/>
                  </a:cxn>
                  <a:cxn ang="0">
                    <a:pos x="58" y="25"/>
                  </a:cxn>
                  <a:cxn ang="0">
                    <a:pos x="77" y="9"/>
                  </a:cxn>
                  <a:cxn ang="0">
                    <a:pos x="77" y="9"/>
                  </a:cxn>
                  <a:cxn ang="0">
                    <a:pos x="78" y="7"/>
                  </a:cxn>
                  <a:cxn ang="0">
                    <a:pos x="79" y="6"/>
                  </a:cxn>
                  <a:cxn ang="0">
                    <a:pos x="78" y="2"/>
                  </a:cxn>
                  <a:cxn ang="0">
                    <a:pos x="77" y="1"/>
                  </a:cxn>
                  <a:cxn ang="0">
                    <a:pos x="75" y="0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2" y="1"/>
                  </a:cxn>
                </a:cxnLst>
                <a:rect b="b" l="0" r="r" t="0"/>
                <a:pathLst>
                  <a:path h="83" w="79">
                    <a:moveTo>
                      <a:pt x="72" y="1"/>
                    </a:moveTo>
                    <a:lnTo>
                      <a:pt x="72" y="1"/>
                    </a:lnTo>
                    <a:lnTo>
                      <a:pt x="51" y="17"/>
                    </a:lnTo>
                    <a:lnTo>
                      <a:pt x="33" y="34"/>
                    </a:lnTo>
                    <a:lnTo>
                      <a:pt x="23" y="45"/>
                    </a:lnTo>
                    <a:lnTo>
                      <a:pt x="15" y="54"/>
                    </a:lnTo>
                    <a:lnTo>
                      <a:pt x="8" y="64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1" y="79"/>
                    </a:lnTo>
                    <a:lnTo>
                      <a:pt x="2" y="81"/>
                    </a:lnTo>
                    <a:lnTo>
                      <a:pt x="3" y="82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8" y="82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15" y="70"/>
                    </a:lnTo>
                    <a:lnTo>
                      <a:pt x="23" y="60"/>
                    </a:lnTo>
                    <a:lnTo>
                      <a:pt x="31" y="51"/>
                    </a:lnTo>
                    <a:lnTo>
                      <a:pt x="39" y="42"/>
                    </a:lnTo>
                    <a:lnTo>
                      <a:pt x="58" y="25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7"/>
                    </a:lnTo>
                    <a:lnTo>
                      <a:pt x="79" y="6"/>
                    </a:lnTo>
                    <a:lnTo>
                      <a:pt x="78" y="2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2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0" name="Freeform 982"/>
              <p:cNvSpPr/>
              <p:nvPr/>
            </p:nvSpPr>
            <p:spPr bwMode="auto">
              <a:xfrm>
                <a:off x="4122738" y="2492376"/>
                <a:ext cx="60325" cy="63500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20" y="87"/>
                  </a:cxn>
                  <a:cxn ang="0">
                    <a:pos x="10" y="99"/>
                  </a:cxn>
                  <a:cxn ang="0">
                    <a:pos x="4" y="105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0" y="117"/>
                  </a:cxn>
                  <a:cxn ang="0">
                    <a:pos x="2" y="119"/>
                  </a:cxn>
                  <a:cxn ang="0">
                    <a:pos x="4" y="120"/>
                  </a:cxn>
                  <a:cxn ang="0">
                    <a:pos x="6" y="120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13" y="110"/>
                  </a:cxn>
                  <a:cxn ang="0">
                    <a:pos x="18" y="103"/>
                  </a:cxn>
                  <a:cxn ang="0">
                    <a:pos x="30" y="90"/>
                  </a:cxn>
                  <a:cxn ang="0">
                    <a:pos x="55" y="65"/>
                  </a:cxn>
                  <a:cxn ang="0">
                    <a:pos x="55" y="65"/>
                  </a:cxn>
                  <a:cxn ang="0">
                    <a:pos x="113" y="7"/>
                  </a:cxn>
                  <a:cxn ang="0">
                    <a:pos x="113" y="7"/>
                  </a:cxn>
                  <a:cxn ang="0">
                    <a:pos x="114" y="6"/>
                  </a:cxn>
                  <a:cxn ang="0">
                    <a:pos x="114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1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b="b" l="0" r="r" t="0"/>
                <a:pathLst>
                  <a:path h="120" w="114">
                    <a:moveTo>
                      <a:pt x="106" y="1"/>
                    </a:moveTo>
                    <a:lnTo>
                      <a:pt x="106" y="1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20" y="87"/>
                    </a:lnTo>
                    <a:lnTo>
                      <a:pt x="10" y="99"/>
                    </a:lnTo>
                    <a:lnTo>
                      <a:pt x="4" y="105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2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13" y="110"/>
                    </a:lnTo>
                    <a:lnTo>
                      <a:pt x="18" y="103"/>
                    </a:lnTo>
                    <a:lnTo>
                      <a:pt x="30" y="90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1" name="Freeform 983"/>
              <p:cNvSpPr/>
              <p:nvPr/>
            </p:nvSpPr>
            <p:spPr bwMode="auto">
              <a:xfrm>
                <a:off x="4133851" y="2506663"/>
                <a:ext cx="88900" cy="85725"/>
              </a:xfrm>
              <a:custGeom>
                <a:cxnLst>
                  <a:cxn ang="0">
                    <a:pos x="161" y="1"/>
                  </a:cxn>
                  <a:cxn ang="0">
                    <a:pos x="161" y="1"/>
                  </a:cxn>
                  <a:cxn ang="0">
                    <a:pos x="141" y="21"/>
                  </a:cxn>
                  <a:cxn ang="0">
                    <a:pos x="122" y="41"/>
                  </a:cxn>
                  <a:cxn ang="0">
                    <a:pos x="82" y="79"/>
                  </a:cxn>
                  <a:cxn ang="0">
                    <a:pos x="41" y="118"/>
                  </a:cxn>
                  <a:cxn ang="0">
                    <a:pos x="2" y="156"/>
                  </a:cxn>
                  <a:cxn ang="0">
                    <a:pos x="2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1" y="161"/>
                  </a:cxn>
                  <a:cxn ang="0">
                    <a:pos x="2" y="163"/>
                  </a:cxn>
                  <a:cxn ang="0">
                    <a:pos x="3" y="164"/>
                  </a:cxn>
                  <a:cxn ang="0">
                    <a:pos x="5" y="164"/>
                  </a:cxn>
                  <a:cxn ang="0">
                    <a:pos x="6" y="164"/>
                  </a:cxn>
                  <a:cxn ang="0">
                    <a:pos x="8" y="163"/>
                  </a:cxn>
                  <a:cxn ang="0">
                    <a:pos x="8" y="163"/>
                  </a:cxn>
                  <a:cxn ang="0">
                    <a:pos x="49" y="125"/>
                  </a:cxn>
                  <a:cxn ang="0">
                    <a:pos x="89" y="87"/>
                  </a:cxn>
                  <a:cxn ang="0">
                    <a:pos x="128" y="48"/>
                  </a:cxn>
                  <a:cxn ang="0">
                    <a:pos x="148" y="29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8" y="6"/>
                  </a:cxn>
                  <a:cxn ang="0">
                    <a:pos x="168" y="4"/>
                  </a:cxn>
                  <a:cxn ang="0">
                    <a:pos x="168" y="3"/>
                  </a:cxn>
                  <a:cxn ang="0">
                    <a:pos x="167" y="1"/>
                  </a:cxn>
                  <a:cxn ang="0">
                    <a:pos x="165" y="0"/>
                  </a:cxn>
                  <a:cxn ang="0">
                    <a:pos x="164" y="0"/>
                  </a:cxn>
                  <a:cxn ang="0">
                    <a:pos x="162" y="0"/>
                  </a:cxn>
                  <a:cxn ang="0">
                    <a:pos x="161" y="1"/>
                  </a:cxn>
                  <a:cxn ang="0">
                    <a:pos x="161" y="1"/>
                  </a:cxn>
                </a:cxnLst>
                <a:rect b="b" l="0" r="r" t="0"/>
                <a:pathLst>
                  <a:path h="164" w="168">
                    <a:moveTo>
                      <a:pt x="161" y="1"/>
                    </a:moveTo>
                    <a:lnTo>
                      <a:pt x="161" y="1"/>
                    </a:lnTo>
                    <a:lnTo>
                      <a:pt x="141" y="21"/>
                    </a:lnTo>
                    <a:lnTo>
                      <a:pt x="122" y="41"/>
                    </a:lnTo>
                    <a:lnTo>
                      <a:pt x="82" y="79"/>
                    </a:lnTo>
                    <a:lnTo>
                      <a:pt x="41" y="118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1" y="161"/>
                    </a:lnTo>
                    <a:lnTo>
                      <a:pt x="2" y="163"/>
                    </a:lnTo>
                    <a:lnTo>
                      <a:pt x="3" y="164"/>
                    </a:lnTo>
                    <a:lnTo>
                      <a:pt x="5" y="164"/>
                    </a:lnTo>
                    <a:lnTo>
                      <a:pt x="6" y="164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49" y="125"/>
                    </a:lnTo>
                    <a:lnTo>
                      <a:pt x="89" y="87"/>
                    </a:lnTo>
                    <a:lnTo>
                      <a:pt x="128" y="48"/>
                    </a:lnTo>
                    <a:lnTo>
                      <a:pt x="148" y="29"/>
                    </a:lnTo>
                    <a:lnTo>
                      <a:pt x="167" y="8"/>
                    </a:lnTo>
                    <a:lnTo>
                      <a:pt x="167" y="8"/>
                    </a:lnTo>
                    <a:lnTo>
                      <a:pt x="168" y="6"/>
                    </a:lnTo>
                    <a:lnTo>
                      <a:pt x="168" y="4"/>
                    </a:lnTo>
                    <a:lnTo>
                      <a:pt x="168" y="3"/>
                    </a:lnTo>
                    <a:lnTo>
                      <a:pt x="167" y="1"/>
                    </a:lnTo>
                    <a:lnTo>
                      <a:pt x="165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2" name="Freeform 984"/>
              <p:cNvSpPr/>
              <p:nvPr/>
            </p:nvSpPr>
            <p:spPr bwMode="auto">
              <a:xfrm>
                <a:off x="4135438" y="2541588"/>
                <a:ext cx="88900" cy="87313"/>
              </a:xfrm>
              <a:custGeom>
                <a:cxnLst>
                  <a:cxn ang="0">
                    <a:pos x="162" y="1"/>
                  </a:cxn>
                  <a:cxn ang="0">
                    <a:pos x="162" y="1"/>
                  </a:cxn>
                  <a:cxn ang="0">
                    <a:pos x="150" y="9"/>
                  </a:cxn>
                  <a:cxn ang="0">
                    <a:pos x="140" y="19"/>
                  </a:cxn>
                  <a:cxn ang="0">
                    <a:pos x="119" y="37"/>
                  </a:cxn>
                  <a:cxn ang="0">
                    <a:pos x="81" y="78"/>
                  </a:cxn>
                  <a:cxn ang="0">
                    <a:pos x="81" y="78"/>
                  </a:cxn>
                  <a:cxn ang="0">
                    <a:pos x="71" y="88"/>
                  </a:cxn>
                  <a:cxn ang="0">
                    <a:pos x="58" y="97"/>
                  </a:cxn>
                  <a:cxn ang="0">
                    <a:pos x="47" y="107"/>
                  </a:cxn>
                  <a:cxn ang="0">
                    <a:pos x="35" y="116"/>
                  </a:cxn>
                  <a:cxn ang="0">
                    <a:pos x="35" y="116"/>
                  </a:cxn>
                  <a:cxn ang="0">
                    <a:pos x="26" y="126"/>
                  </a:cxn>
                  <a:cxn ang="0">
                    <a:pos x="17" y="136"/>
                  </a:cxn>
                  <a:cxn ang="0">
                    <a:pos x="8" y="147"/>
                  </a:cxn>
                  <a:cxn ang="0">
                    <a:pos x="1" y="158"/>
                  </a:cxn>
                  <a:cxn ang="0">
                    <a:pos x="1" y="158"/>
                  </a:cxn>
                  <a:cxn ang="0">
                    <a:pos x="0" y="160"/>
                  </a:cxn>
                  <a:cxn ang="0">
                    <a:pos x="0" y="162"/>
                  </a:cxn>
                  <a:cxn ang="0">
                    <a:pos x="1" y="163"/>
                  </a:cxn>
                  <a:cxn ang="0">
                    <a:pos x="2" y="165"/>
                  </a:cxn>
                  <a:cxn ang="0">
                    <a:pos x="4" y="165"/>
                  </a:cxn>
                  <a:cxn ang="0">
                    <a:pos x="6" y="165"/>
                  </a:cxn>
                  <a:cxn ang="0">
                    <a:pos x="7" y="165"/>
                  </a:cxn>
                  <a:cxn ang="0">
                    <a:pos x="9" y="163"/>
                  </a:cxn>
                  <a:cxn ang="0">
                    <a:pos x="9" y="163"/>
                  </a:cxn>
                  <a:cxn ang="0">
                    <a:pos x="17" y="152"/>
                  </a:cxn>
                  <a:cxn ang="0">
                    <a:pos x="25" y="142"/>
                  </a:cxn>
                  <a:cxn ang="0">
                    <a:pos x="33" y="132"/>
                  </a:cxn>
                  <a:cxn ang="0">
                    <a:pos x="43" y="123"/>
                  </a:cxn>
                  <a:cxn ang="0">
                    <a:pos x="62" y="106"/>
                  </a:cxn>
                  <a:cxn ang="0">
                    <a:pos x="82" y="89"/>
                  </a:cxn>
                  <a:cxn ang="0">
                    <a:pos x="82" y="89"/>
                  </a:cxn>
                  <a:cxn ang="0">
                    <a:pos x="92" y="80"/>
                  </a:cxn>
                  <a:cxn ang="0">
                    <a:pos x="103" y="69"/>
                  </a:cxn>
                  <a:cxn ang="0">
                    <a:pos x="120" y="49"/>
                  </a:cxn>
                  <a:cxn ang="0">
                    <a:pos x="120" y="49"/>
                  </a:cxn>
                  <a:cxn ang="0">
                    <a:pos x="132" y="38"/>
                  </a:cxn>
                  <a:cxn ang="0">
                    <a:pos x="142" y="28"/>
                  </a:cxn>
                  <a:cxn ang="0">
                    <a:pos x="166" y="9"/>
                  </a:cxn>
                  <a:cxn ang="0">
                    <a:pos x="166" y="9"/>
                  </a:cxn>
                  <a:cxn ang="0">
                    <a:pos x="168" y="7"/>
                  </a:cxn>
                  <a:cxn ang="0">
                    <a:pos x="168" y="6"/>
                  </a:cxn>
                  <a:cxn ang="0">
                    <a:pos x="167" y="2"/>
                  </a:cxn>
                  <a:cxn ang="0">
                    <a:pos x="166" y="1"/>
                  </a:cxn>
                  <a:cxn ang="0">
                    <a:pos x="165" y="0"/>
                  </a:cxn>
                  <a:cxn ang="0">
                    <a:pos x="163" y="0"/>
                  </a:cxn>
                  <a:cxn ang="0">
                    <a:pos x="162" y="1"/>
                  </a:cxn>
                  <a:cxn ang="0">
                    <a:pos x="162" y="1"/>
                  </a:cxn>
                </a:cxnLst>
                <a:rect b="b" l="0" r="r" t="0"/>
                <a:pathLst>
                  <a:path h="165" w="168">
                    <a:moveTo>
                      <a:pt x="162" y="1"/>
                    </a:moveTo>
                    <a:lnTo>
                      <a:pt x="162" y="1"/>
                    </a:lnTo>
                    <a:lnTo>
                      <a:pt x="150" y="9"/>
                    </a:lnTo>
                    <a:lnTo>
                      <a:pt x="140" y="19"/>
                    </a:lnTo>
                    <a:lnTo>
                      <a:pt x="119" y="37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1" y="88"/>
                    </a:lnTo>
                    <a:lnTo>
                      <a:pt x="58" y="97"/>
                    </a:lnTo>
                    <a:lnTo>
                      <a:pt x="47" y="107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26" y="126"/>
                    </a:lnTo>
                    <a:lnTo>
                      <a:pt x="17" y="136"/>
                    </a:lnTo>
                    <a:lnTo>
                      <a:pt x="8" y="147"/>
                    </a:lnTo>
                    <a:lnTo>
                      <a:pt x="1" y="158"/>
                    </a:lnTo>
                    <a:lnTo>
                      <a:pt x="1" y="158"/>
                    </a:lnTo>
                    <a:lnTo>
                      <a:pt x="0" y="160"/>
                    </a:lnTo>
                    <a:lnTo>
                      <a:pt x="0" y="162"/>
                    </a:lnTo>
                    <a:lnTo>
                      <a:pt x="1" y="163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6" y="165"/>
                    </a:lnTo>
                    <a:lnTo>
                      <a:pt x="7" y="165"/>
                    </a:lnTo>
                    <a:lnTo>
                      <a:pt x="9" y="163"/>
                    </a:lnTo>
                    <a:lnTo>
                      <a:pt x="9" y="163"/>
                    </a:lnTo>
                    <a:lnTo>
                      <a:pt x="17" y="152"/>
                    </a:lnTo>
                    <a:lnTo>
                      <a:pt x="25" y="142"/>
                    </a:lnTo>
                    <a:lnTo>
                      <a:pt x="33" y="132"/>
                    </a:lnTo>
                    <a:lnTo>
                      <a:pt x="43" y="123"/>
                    </a:lnTo>
                    <a:lnTo>
                      <a:pt x="62" y="106"/>
                    </a:lnTo>
                    <a:lnTo>
                      <a:pt x="82" y="89"/>
                    </a:lnTo>
                    <a:lnTo>
                      <a:pt x="82" y="89"/>
                    </a:lnTo>
                    <a:lnTo>
                      <a:pt x="92" y="80"/>
                    </a:lnTo>
                    <a:lnTo>
                      <a:pt x="103" y="6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32" y="38"/>
                    </a:lnTo>
                    <a:lnTo>
                      <a:pt x="142" y="28"/>
                    </a:lnTo>
                    <a:lnTo>
                      <a:pt x="166" y="9"/>
                    </a:lnTo>
                    <a:lnTo>
                      <a:pt x="166" y="9"/>
                    </a:lnTo>
                    <a:lnTo>
                      <a:pt x="168" y="7"/>
                    </a:lnTo>
                    <a:lnTo>
                      <a:pt x="168" y="6"/>
                    </a:lnTo>
                    <a:lnTo>
                      <a:pt x="167" y="2"/>
                    </a:lnTo>
                    <a:lnTo>
                      <a:pt x="166" y="1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1"/>
                    </a:lnTo>
                    <a:lnTo>
                      <a:pt x="162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3" name="Freeform 985"/>
              <p:cNvSpPr/>
              <p:nvPr/>
            </p:nvSpPr>
            <p:spPr bwMode="auto">
              <a:xfrm>
                <a:off x="4129088" y="2597151"/>
                <a:ext cx="71438" cy="68263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108" y="14"/>
                  </a:cxn>
                  <a:cxn ang="0">
                    <a:pos x="94" y="29"/>
                  </a:cxn>
                  <a:cxn ang="0">
                    <a:pos x="65" y="60"/>
                  </a:cxn>
                  <a:cxn ang="0">
                    <a:pos x="65" y="60"/>
                  </a:cxn>
                  <a:cxn ang="0">
                    <a:pos x="49" y="75"/>
                  </a:cxn>
                  <a:cxn ang="0">
                    <a:pos x="34" y="91"/>
                  </a:cxn>
                  <a:cxn ang="0">
                    <a:pos x="1" y="121"/>
                  </a:cxn>
                  <a:cxn ang="0">
                    <a:pos x="1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0" y="126"/>
                  </a:cxn>
                  <a:cxn ang="0">
                    <a:pos x="1" y="127"/>
                  </a:cxn>
                  <a:cxn ang="0">
                    <a:pos x="3" y="128"/>
                  </a:cxn>
                  <a:cxn ang="0">
                    <a:pos x="4" y="129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8" y="127"/>
                  </a:cxn>
                  <a:cxn ang="0">
                    <a:pos x="38" y="100"/>
                  </a:cxn>
                  <a:cxn ang="0">
                    <a:pos x="67" y="71"/>
                  </a:cxn>
                  <a:cxn ang="0">
                    <a:pos x="67" y="71"/>
                  </a:cxn>
                  <a:cxn ang="0">
                    <a:pos x="98" y="38"/>
                  </a:cxn>
                  <a:cxn ang="0">
                    <a:pos x="115" y="22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2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7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9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108" y="14"/>
                    </a:lnTo>
                    <a:lnTo>
                      <a:pt x="94" y="29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49" y="75"/>
                    </a:lnTo>
                    <a:lnTo>
                      <a:pt x="34" y="91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0" y="126"/>
                    </a:lnTo>
                    <a:lnTo>
                      <a:pt x="1" y="127"/>
                    </a:lnTo>
                    <a:lnTo>
                      <a:pt x="3" y="128"/>
                    </a:lnTo>
                    <a:lnTo>
                      <a:pt x="4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38" y="100"/>
                    </a:lnTo>
                    <a:lnTo>
                      <a:pt x="67" y="71"/>
                    </a:lnTo>
                    <a:lnTo>
                      <a:pt x="67" y="71"/>
                    </a:lnTo>
                    <a:lnTo>
                      <a:pt x="98" y="38"/>
                    </a:lnTo>
                    <a:lnTo>
                      <a:pt x="115" y="22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4" name="Freeform 986"/>
              <p:cNvSpPr/>
              <p:nvPr/>
            </p:nvSpPr>
            <p:spPr bwMode="auto">
              <a:xfrm>
                <a:off x="4129088" y="2630488"/>
                <a:ext cx="71438" cy="66675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92" y="28"/>
                  </a:cxn>
                  <a:cxn ang="0">
                    <a:pos x="59" y="57"/>
                  </a:cxn>
                  <a:cxn ang="0">
                    <a:pos x="43" y="71"/>
                  </a:cxn>
                  <a:cxn ang="0">
                    <a:pos x="29" y="86"/>
                  </a:cxn>
                  <a:cxn ang="0">
                    <a:pos x="14" y="103"/>
                  </a:cxn>
                  <a:cxn ang="0">
                    <a:pos x="1" y="119"/>
                  </a:cxn>
                  <a:cxn ang="0">
                    <a:pos x="1" y="119"/>
                  </a:cxn>
                  <a:cxn ang="0">
                    <a:pos x="0" y="121"/>
                  </a:cxn>
                  <a:cxn ang="0">
                    <a:pos x="0" y="122"/>
                  </a:cxn>
                  <a:cxn ang="0">
                    <a:pos x="1" y="124"/>
                  </a:cxn>
                  <a:cxn ang="0">
                    <a:pos x="2" y="125"/>
                  </a:cxn>
                  <a:cxn ang="0">
                    <a:pos x="5" y="125"/>
                  </a:cxn>
                  <a:cxn ang="0">
                    <a:pos x="7" y="125"/>
                  </a:cxn>
                  <a:cxn ang="0">
                    <a:pos x="9" y="124"/>
                  </a:cxn>
                  <a:cxn ang="0">
                    <a:pos x="9" y="124"/>
                  </a:cxn>
                  <a:cxn ang="0">
                    <a:pos x="21" y="108"/>
                  </a:cxn>
                  <a:cxn ang="0">
                    <a:pos x="36" y="92"/>
                  </a:cxn>
                  <a:cxn ang="0">
                    <a:pos x="51" y="77"/>
                  </a:cxn>
                  <a:cxn ang="0">
                    <a:pos x="67" y="62"/>
                  </a:cxn>
                  <a:cxn ang="0">
                    <a:pos x="99" y="34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3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6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5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92" y="28"/>
                    </a:lnTo>
                    <a:lnTo>
                      <a:pt x="59" y="57"/>
                    </a:lnTo>
                    <a:lnTo>
                      <a:pt x="43" y="71"/>
                    </a:lnTo>
                    <a:lnTo>
                      <a:pt x="29" y="86"/>
                    </a:lnTo>
                    <a:lnTo>
                      <a:pt x="14" y="103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1"/>
                    </a:lnTo>
                    <a:lnTo>
                      <a:pt x="0" y="122"/>
                    </a:lnTo>
                    <a:lnTo>
                      <a:pt x="1" y="124"/>
                    </a:lnTo>
                    <a:lnTo>
                      <a:pt x="2" y="125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21" y="108"/>
                    </a:lnTo>
                    <a:lnTo>
                      <a:pt x="36" y="92"/>
                    </a:lnTo>
                    <a:lnTo>
                      <a:pt x="51" y="77"/>
                    </a:lnTo>
                    <a:lnTo>
                      <a:pt x="67" y="62"/>
                    </a:lnTo>
                    <a:lnTo>
                      <a:pt x="99" y="34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5" name="Freeform 987"/>
              <p:cNvSpPr/>
              <p:nvPr/>
            </p:nvSpPr>
            <p:spPr bwMode="auto">
              <a:xfrm>
                <a:off x="4127501" y="2670176"/>
                <a:ext cx="55563" cy="55563"/>
              </a:xfrm>
              <a:custGeom>
                <a:cxnLst>
                  <a:cxn ang="0">
                    <a:pos x="97" y="1"/>
                  </a:cxn>
                  <a:cxn ang="0">
                    <a:pos x="97" y="1"/>
                  </a:cxn>
                  <a:cxn ang="0">
                    <a:pos x="82" y="10"/>
                  </a:cxn>
                  <a:cxn ang="0">
                    <a:pos x="69" y="20"/>
                  </a:cxn>
                  <a:cxn ang="0">
                    <a:pos x="55" y="32"/>
                  </a:cxn>
                  <a:cxn ang="0">
                    <a:pos x="43" y="43"/>
                  </a:cxn>
                  <a:cxn ang="0">
                    <a:pos x="32" y="56"/>
                  </a:cxn>
                  <a:cxn ang="0">
                    <a:pos x="20" y="69"/>
                  </a:cxn>
                  <a:cxn ang="0">
                    <a:pos x="10" y="8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7" y="88"/>
                  </a:cxn>
                  <a:cxn ang="0">
                    <a:pos x="27" y="75"/>
                  </a:cxn>
                  <a:cxn ang="0">
                    <a:pos x="39" y="62"/>
                  </a:cxn>
                  <a:cxn ang="0">
                    <a:pos x="50" y="50"/>
                  </a:cxn>
                  <a:cxn ang="0">
                    <a:pos x="62" y="38"/>
                  </a:cxn>
                  <a:cxn ang="0">
                    <a:pos x="75" y="28"/>
                  </a:cxn>
                  <a:cxn ang="0">
                    <a:pos x="88" y="17"/>
                  </a:cxn>
                  <a:cxn ang="0">
                    <a:pos x="102" y="8"/>
                  </a:cxn>
                  <a:cxn ang="0">
                    <a:pos x="102" y="8"/>
                  </a:cxn>
                  <a:cxn ang="0">
                    <a:pos x="103" y="7"/>
                  </a:cxn>
                  <a:cxn ang="0">
                    <a:pos x="104" y="5"/>
                  </a:cxn>
                  <a:cxn ang="0">
                    <a:pos x="104" y="4"/>
                  </a:cxn>
                  <a:cxn ang="0">
                    <a:pos x="103" y="2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1"/>
                  </a:cxn>
                  <a:cxn ang="0">
                    <a:pos x="97" y="1"/>
                  </a:cxn>
                </a:cxnLst>
                <a:rect b="b" l="0" r="r" t="0"/>
                <a:pathLst>
                  <a:path h="104" w="104">
                    <a:moveTo>
                      <a:pt x="97" y="1"/>
                    </a:moveTo>
                    <a:lnTo>
                      <a:pt x="97" y="1"/>
                    </a:lnTo>
                    <a:lnTo>
                      <a:pt x="82" y="10"/>
                    </a:lnTo>
                    <a:lnTo>
                      <a:pt x="69" y="20"/>
                    </a:lnTo>
                    <a:lnTo>
                      <a:pt x="55" y="32"/>
                    </a:lnTo>
                    <a:lnTo>
                      <a:pt x="43" y="43"/>
                    </a:lnTo>
                    <a:lnTo>
                      <a:pt x="32" y="56"/>
                    </a:lnTo>
                    <a:lnTo>
                      <a:pt x="20" y="69"/>
                    </a:lnTo>
                    <a:lnTo>
                      <a:pt x="10" y="8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7" y="88"/>
                    </a:lnTo>
                    <a:lnTo>
                      <a:pt x="27" y="75"/>
                    </a:lnTo>
                    <a:lnTo>
                      <a:pt x="39" y="62"/>
                    </a:lnTo>
                    <a:lnTo>
                      <a:pt x="50" y="50"/>
                    </a:lnTo>
                    <a:lnTo>
                      <a:pt x="62" y="38"/>
                    </a:lnTo>
                    <a:lnTo>
                      <a:pt x="75" y="28"/>
                    </a:lnTo>
                    <a:lnTo>
                      <a:pt x="88" y="1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7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3" y="2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1"/>
                    </a:lnTo>
                    <a:lnTo>
                      <a:pt x="97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6" name="Freeform 988"/>
              <p:cNvSpPr/>
              <p:nvPr/>
            </p:nvSpPr>
            <p:spPr bwMode="auto">
              <a:xfrm>
                <a:off x="4213226" y="2727326"/>
                <a:ext cx="26988" cy="46038"/>
              </a:xfrm>
              <a:custGeom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37" y="14"/>
                  </a:cxn>
                  <a:cxn ang="0">
                    <a:pos x="32" y="24"/>
                  </a:cxn>
                  <a:cxn ang="0">
                    <a:pos x="21" y="43"/>
                  </a:cxn>
                  <a:cxn ang="0">
                    <a:pos x="10" y="63"/>
                  </a:cxn>
                  <a:cxn ang="0">
                    <a:pos x="4" y="7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3" y="88"/>
                  </a:cxn>
                  <a:cxn ang="0">
                    <a:pos x="5" y="88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10" y="85"/>
                  </a:cxn>
                  <a:cxn ang="0">
                    <a:pos x="10" y="85"/>
                  </a:cxn>
                  <a:cxn ang="0">
                    <a:pos x="14" y="75"/>
                  </a:cxn>
                  <a:cxn ang="0">
                    <a:pos x="19" y="65"/>
                  </a:cxn>
                  <a:cxn ang="0">
                    <a:pos x="30" y="46"/>
                  </a:cxn>
                  <a:cxn ang="0">
                    <a:pos x="42" y="26"/>
                  </a:cxn>
                  <a:cxn ang="0">
                    <a:pos x="47" y="17"/>
                  </a:cxn>
                  <a:cxn ang="0">
                    <a:pos x="51" y="7"/>
                  </a:cxn>
                  <a:cxn ang="0">
                    <a:pos x="51" y="7"/>
                  </a:cxn>
                  <a:cxn ang="0">
                    <a:pos x="51" y="5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3" y="2"/>
                  </a:cxn>
                  <a:cxn ang="0">
                    <a:pos x="42" y="3"/>
                  </a:cxn>
                  <a:cxn ang="0">
                    <a:pos x="42" y="3"/>
                  </a:cxn>
                </a:cxnLst>
                <a:rect b="b" l="0" r="r" t="0"/>
                <a:pathLst>
                  <a:path h="88" w="51">
                    <a:moveTo>
                      <a:pt x="42" y="3"/>
                    </a:moveTo>
                    <a:lnTo>
                      <a:pt x="42" y="3"/>
                    </a:lnTo>
                    <a:lnTo>
                      <a:pt x="37" y="14"/>
                    </a:lnTo>
                    <a:lnTo>
                      <a:pt x="32" y="24"/>
                    </a:lnTo>
                    <a:lnTo>
                      <a:pt x="21" y="43"/>
                    </a:lnTo>
                    <a:lnTo>
                      <a:pt x="10" y="63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3" y="88"/>
                    </a:lnTo>
                    <a:lnTo>
                      <a:pt x="5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4" y="75"/>
                    </a:lnTo>
                    <a:lnTo>
                      <a:pt x="19" y="65"/>
                    </a:lnTo>
                    <a:lnTo>
                      <a:pt x="30" y="46"/>
                    </a:lnTo>
                    <a:lnTo>
                      <a:pt x="42" y="26"/>
                    </a:lnTo>
                    <a:lnTo>
                      <a:pt x="47" y="1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2"/>
                    </a:lnTo>
                    <a:lnTo>
                      <a:pt x="42" y="3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7" name="Freeform 989"/>
              <p:cNvSpPr/>
              <p:nvPr/>
            </p:nvSpPr>
            <p:spPr bwMode="auto">
              <a:xfrm>
                <a:off x="4268788" y="2722563"/>
                <a:ext cx="44450" cy="61913"/>
              </a:xfrm>
              <a:custGeom>
                <a:cxnLst>
                  <a:cxn ang="0">
                    <a:pos x="74" y="1"/>
                  </a:cxn>
                  <a:cxn ang="0">
                    <a:pos x="74" y="1"/>
                  </a:cxn>
                  <a:cxn ang="0">
                    <a:pos x="51" y="23"/>
                  </a:cxn>
                  <a:cxn ang="0">
                    <a:pos x="40" y="35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1" y="62"/>
                  </a:cxn>
                  <a:cxn ang="0">
                    <a:pos x="13" y="78"/>
                  </a:cxn>
                  <a:cxn ang="0">
                    <a:pos x="6" y="94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2" y="116"/>
                  </a:cxn>
                  <a:cxn ang="0">
                    <a:pos x="3" y="117"/>
                  </a:cxn>
                  <a:cxn ang="0">
                    <a:pos x="5" y="117"/>
                  </a:cxn>
                  <a:cxn ang="0">
                    <a:pos x="7" y="116"/>
                  </a:cxn>
                  <a:cxn ang="0">
                    <a:pos x="8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5" y="96"/>
                  </a:cxn>
                  <a:cxn ang="0">
                    <a:pos x="23" y="79"/>
                  </a:cxn>
                  <a:cxn ang="0">
                    <a:pos x="31" y="62"/>
                  </a:cxn>
                  <a:cxn ang="0">
                    <a:pos x="36" y="55"/>
                  </a:cxn>
                  <a:cxn ang="0">
                    <a:pos x="41" y="48"/>
                  </a:cxn>
                  <a:cxn ang="0">
                    <a:pos x="41" y="48"/>
                  </a:cxn>
                  <a:cxn ang="0">
                    <a:pos x="51" y="37"/>
                  </a:cxn>
                  <a:cxn ang="0">
                    <a:pos x="61" y="27"/>
                  </a:cxn>
                  <a:cxn ang="0">
                    <a:pos x="81" y="8"/>
                  </a:cxn>
                  <a:cxn ang="0">
                    <a:pos x="81" y="8"/>
                  </a:cxn>
                  <a:cxn ang="0">
                    <a:pos x="82" y="6"/>
                  </a:cxn>
                  <a:cxn ang="0">
                    <a:pos x="83" y="4"/>
                  </a:cxn>
                  <a:cxn ang="0">
                    <a:pos x="82" y="3"/>
                  </a:cxn>
                  <a:cxn ang="0">
                    <a:pos x="81" y="1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4" y="1"/>
                  </a:cxn>
                  <a:cxn ang="0">
                    <a:pos x="74" y="1"/>
                  </a:cxn>
                </a:cxnLst>
                <a:rect b="b" l="0" r="r" t="0"/>
                <a:pathLst>
                  <a:path h="117" w="83">
                    <a:moveTo>
                      <a:pt x="74" y="1"/>
                    </a:moveTo>
                    <a:lnTo>
                      <a:pt x="74" y="1"/>
                    </a:lnTo>
                    <a:lnTo>
                      <a:pt x="51" y="23"/>
                    </a:lnTo>
                    <a:lnTo>
                      <a:pt x="40" y="35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1" y="62"/>
                    </a:lnTo>
                    <a:lnTo>
                      <a:pt x="13" y="78"/>
                    </a:lnTo>
                    <a:lnTo>
                      <a:pt x="6" y="94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2" y="116"/>
                    </a:lnTo>
                    <a:lnTo>
                      <a:pt x="3" y="117"/>
                    </a:lnTo>
                    <a:lnTo>
                      <a:pt x="5" y="117"/>
                    </a:lnTo>
                    <a:lnTo>
                      <a:pt x="7" y="116"/>
                    </a:lnTo>
                    <a:lnTo>
                      <a:pt x="8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5" y="96"/>
                    </a:lnTo>
                    <a:lnTo>
                      <a:pt x="23" y="79"/>
                    </a:lnTo>
                    <a:lnTo>
                      <a:pt x="31" y="62"/>
                    </a:lnTo>
                    <a:lnTo>
                      <a:pt x="36" y="55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51" y="37"/>
                    </a:lnTo>
                    <a:lnTo>
                      <a:pt x="61" y="2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2" y="3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8" name="Freeform 990"/>
              <p:cNvSpPr/>
              <p:nvPr/>
            </p:nvSpPr>
            <p:spPr bwMode="auto">
              <a:xfrm>
                <a:off x="4346576" y="2727326"/>
                <a:ext cx="36513" cy="47625"/>
              </a:xfrm>
              <a:custGeom>
                <a:cxnLst>
                  <a:cxn ang="0">
                    <a:pos x="61" y="2"/>
                  </a:cxn>
                  <a:cxn ang="0">
                    <a:pos x="61" y="2"/>
                  </a:cxn>
                  <a:cxn ang="0">
                    <a:pos x="57" y="9"/>
                  </a:cxn>
                  <a:cxn ang="0">
                    <a:pos x="52" y="15"/>
                  </a:cxn>
                  <a:cxn ang="0">
                    <a:pos x="42" y="26"/>
                  </a:cxn>
                  <a:cxn ang="0">
                    <a:pos x="32" y="37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16" y="59"/>
                  </a:cxn>
                  <a:cxn ang="0">
                    <a:pos x="12" y="66"/>
                  </a:cxn>
                  <a:cxn ang="0">
                    <a:pos x="8" y="70"/>
                  </a:cxn>
                  <a:cxn ang="0">
                    <a:pos x="8" y="70"/>
                  </a:cxn>
                  <a:cxn ang="0">
                    <a:pos x="3" y="76"/>
                  </a:cxn>
                  <a:cxn ang="0">
                    <a:pos x="1" y="79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4" y="88"/>
                  </a:cxn>
                  <a:cxn ang="0">
                    <a:pos x="5" y="89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9" y="85"/>
                  </a:cxn>
                  <a:cxn ang="0">
                    <a:pos x="9" y="85"/>
                  </a:cxn>
                  <a:cxn ang="0">
                    <a:pos x="11" y="81"/>
                  </a:cxn>
                  <a:cxn ang="0">
                    <a:pos x="13" y="79"/>
                  </a:cxn>
                  <a:cxn ang="0">
                    <a:pos x="17" y="76"/>
                  </a:cxn>
                  <a:cxn ang="0">
                    <a:pos x="19" y="73"/>
                  </a:cxn>
                  <a:cxn ang="0">
                    <a:pos x="19" y="73"/>
                  </a:cxn>
                  <a:cxn ang="0">
                    <a:pos x="22" y="67"/>
                  </a:cxn>
                  <a:cxn ang="0">
                    <a:pos x="26" y="60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42" y="38"/>
                  </a:cxn>
                  <a:cxn ang="0">
                    <a:pos x="52" y="28"/>
                  </a:cxn>
                  <a:cxn ang="0">
                    <a:pos x="61" y="18"/>
                  </a:cxn>
                  <a:cxn ang="0">
                    <a:pos x="65" y="13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69" y="6"/>
                  </a:cxn>
                  <a:cxn ang="0">
                    <a:pos x="69" y="3"/>
                  </a:cxn>
                  <a:cxn ang="0">
                    <a:pos x="68" y="2"/>
                  </a:cxn>
                  <a:cxn ang="0">
                    <a:pos x="67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2" y="1"/>
                  </a:cxn>
                  <a:cxn ang="0">
                    <a:pos x="61" y="2"/>
                  </a:cxn>
                  <a:cxn ang="0">
                    <a:pos x="61" y="2"/>
                  </a:cxn>
                </a:cxnLst>
                <a:rect b="b" l="0" r="r" t="0"/>
                <a:pathLst>
                  <a:path h="89" w="69">
                    <a:moveTo>
                      <a:pt x="61" y="2"/>
                    </a:moveTo>
                    <a:lnTo>
                      <a:pt x="61" y="2"/>
                    </a:lnTo>
                    <a:lnTo>
                      <a:pt x="57" y="9"/>
                    </a:lnTo>
                    <a:lnTo>
                      <a:pt x="52" y="15"/>
                    </a:lnTo>
                    <a:lnTo>
                      <a:pt x="42" y="26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16" y="59"/>
                    </a:lnTo>
                    <a:lnTo>
                      <a:pt x="12" y="66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3" y="76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4" y="88"/>
                    </a:lnTo>
                    <a:lnTo>
                      <a:pt x="5" y="89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11" y="81"/>
                    </a:lnTo>
                    <a:lnTo>
                      <a:pt x="13" y="79"/>
                    </a:lnTo>
                    <a:lnTo>
                      <a:pt x="17" y="76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22" y="67"/>
                    </a:lnTo>
                    <a:lnTo>
                      <a:pt x="26" y="6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65" y="13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69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1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9" name="Freeform 991"/>
              <p:cNvSpPr/>
              <p:nvPr/>
            </p:nvSpPr>
            <p:spPr bwMode="auto">
              <a:xfrm>
                <a:off x="4402138" y="2727326"/>
                <a:ext cx="28575" cy="49213"/>
              </a:xfrm>
              <a:custGeom>
                <a:cxnLst>
                  <a:cxn ang="0">
                    <a:pos x="44" y="6"/>
                  </a:cxn>
                  <a:cxn ang="0">
                    <a:pos x="44" y="6"/>
                  </a:cxn>
                  <a:cxn ang="0">
                    <a:pos x="43" y="10"/>
                  </a:cxn>
                  <a:cxn ang="0">
                    <a:pos x="42" y="12"/>
                  </a:cxn>
                  <a:cxn ang="0">
                    <a:pos x="41" y="14"/>
                  </a:cxn>
                  <a:cxn ang="0">
                    <a:pos x="40" y="15"/>
                  </a:cxn>
                  <a:cxn ang="0">
                    <a:pos x="37" y="17"/>
                  </a:cxn>
                  <a:cxn ang="0">
                    <a:pos x="36" y="18"/>
                  </a:cxn>
                  <a:cxn ang="0">
                    <a:pos x="35" y="20"/>
                  </a:cxn>
                  <a:cxn ang="0">
                    <a:pos x="35" y="20"/>
                  </a:cxn>
                  <a:cxn ang="0">
                    <a:pos x="31" y="25"/>
                  </a:cxn>
                  <a:cxn ang="0">
                    <a:pos x="27" y="30"/>
                  </a:cxn>
                  <a:cxn ang="0">
                    <a:pos x="22" y="36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4" y="52"/>
                  </a:cxn>
                  <a:cxn ang="0">
                    <a:pos x="10" y="64"/>
                  </a:cxn>
                  <a:cxn ang="0">
                    <a:pos x="6" y="7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7"/>
                  </a:cxn>
                  <a:cxn ang="0">
                    <a:pos x="0" y="88"/>
                  </a:cxn>
                  <a:cxn ang="0">
                    <a:pos x="1" y="91"/>
                  </a:cxn>
                  <a:cxn ang="0">
                    <a:pos x="2" y="92"/>
                  </a:cxn>
                  <a:cxn ang="0">
                    <a:pos x="4" y="92"/>
                  </a:cxn>
                  <a:cxn ang="0">
                    <a:pos x="5" y="92"/>
                  </a:cxn>
                  <a:cxn ang="0">
                    <a:pos x="7" y="92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2" y="83"/>
                  </a:cxn>
                  <a:cxn ang="0">
                    <a:pos x="15" y="77"/>
                  </a:cxn>
                  <a:cxn ang="0">
                    <a:pos x="21" y="63"/>
                  </a:cxn>
                  <a:cxn ang="0">
                    <a:pos x="28" y="49"/>
                  </a:cxn>
                  <a:cxn ang="0">
                    <a:pos x="31" y="43"/>
                  </a:cxn>
                  <a:cxn ang="0">
                    <a:pos x="36" y="37"/>
                  </a:cxn>
                  <a:cxn ang="0">
                    <a:pos x="36" y="37"/>
                  </a:cxn>
                  <a:cxn ang="0">
                    <a:pos x="41" y="29"/>
                  </a:cxn>
                  <a:cxn ang="0">
                    <a:pos x="47" y="22"/>
                  </a:cxn>
                  <a:cxn ang="0">
                    <a:pos x="51" y="14"/>
                  </a:cxn>
                  <a:cxn ang="0">
                    <a:pos x="53" y="1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6"/>
                  </a:cxn>
                  <a:cxn ang="0">
                    <a:pos x="44" y="6"/>
                  </a:cxn>
                </a:cxnLst>
                <a:rect b="b" l="0" r="r" t="0"/>
                <a:pathLst>
                  <a:path h="92" w="54">
                    <a:moveTo>
                      <a:pt x="44" y="6"/>
                    </a:moveTo>
                    <a:lnTo>
                      <a:pt x="44" y="6"/>
                    </a:lnTo>
                    <a:lnTo>
                      <a:pt x="43" y="10"/>
                    </a:lnTo>
                    <a:lnTo>
                      <a:pt x="42" y="12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1" y="25"/>
                    </a:lnTo>
                    <a:lnTo>
                      <a:pt x="27" y="30"/>
                    </a:lnTo>
                    <a:lnTo>
                      <a:pt x="22" y="36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4" y="52"/>
                    </a:lnTo>
                    <a:lnTo>
                      <a:pt x="10" y="64"/>
                    </a:lnTo>
                    <a:lnTo>
                      <a:pt x="6" y="7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1" y="91"/>
                    </a:lnTo>
                    <a:lnTo>
                      <a:pt x="2" y="92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2" y="83"/>
                    </a:lnTo>
                    <a:lnTo>
                      <a:pt x="15" y="77"/>
                    </a:lnTo>
                    <a:lnTo>
                      <a:pt x="21" y="63"/>
                    </a:lnTo>
                    <a:lnTo>
                      <a:pt x="28" y="49"/>
                    </a:lnTo>
                    <a:lnTo>
                      <a:pt x="31" y="43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29"/>
                    </a:lnTo>
                    <a:lnTo>
                      <a:pt x="47" y="22"/>
                    </a:lnTo>
                    <a:lnTo>
                      <a:pt x="51" y="14"/>
                    </a:lnTo>
                    <a:lnTo>
                      <a:pt x="53" y="1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6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0" name="Freeform 992"/>
              <p:cNvSpPr/>
              <p:nvPr/>
            </p:nvSpPr>
            <p:spPr bwMode="auto">
              <a:xfrm>
                <a:off x="4464051" y="2733676"/>
                <a:ext cx="26988" cy="36513"/>
              </a:xfrm>
              <a:custGeom>
                <a:cxnLst>
                  <a:cxn ang="0">
                    <a:pos x="41" y="2"/>
                  </a:cxn>
                  <a:cxn ang="0">
                    <a:pos x="41" y="2"/>
                  </a:cxn>
                  <a:cxn ang="0">
                    <a:pos x="37" y="10"/>
                  </a:cxn>
                  <a:cxn ang="0">
                    <a:pos x="32" y="18"/>
                  </a:cxn>
                  <a:cxn ang="0">
                    <a:pos x="21" y="33"/>
                  </a:cxn>
                  <a:cxn ang="0">
                    <a:pos x="21" y="33"/>
                  </a:cxn>
                  <a:cxn ang="0">
                    <a:pos x="10" y="48"/>
                  </a:cxn>
                  <a:cxn ang="0">
                    <a:pos x="1" y="65"/>
                  </a:cxn>
                  <a:cxn ang="0">
                    <a:pos x="1" y="65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4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8" y="54"/>
                  </a:cxn>
                  <a:cxn ang="0">
                    <a:pos x="29" y="37"/>
                  </a:cxn>
                  <a:cxn ang="0">
                    <a:pos x="29" y="37"/>
                  </a:cxn>
                  <a:cxn ang="0">
                    <a:pos x="40" y="21"/>
                  </a:cxn>
                  <a:cxn ang="0">
                    <a:pos x="46" y="13"/>
                  </a:cxn>
                  <a:cxn ang="0">
                    <a:pos x="51" y="5"/>
                  </a:cxn>
                  <a:cxn ang="0">
                    <a:pos x="51" y="5"/>
                  </a:cxn>
                  <a:cxn ang="0">
                    <a:pos x="51" y="3"/>
                  </a:cxn>
                  <a:cxn ang="0">
                    <a:pos x="51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2" y="1"/>
                  </a:cxn>
                  <a:cxn ang="0">
                    <a:pos x="41" y="2"/>
                  </a:cxn>
                  <a:cxn ang="0">
                    <a:pos x="41" y="2"/>
                  </a:cxn>
                </a:cxnLst>
                <a:rect b="b" l="0" r="r" t="0"/>
                <a:pathLst>
                  <a:path h="71" w="51">
                    <a:moveTo>
                      <a:pt x="41" y="2"/>
                    </a:moveTo>
                    <a:lnTo>
                      <a:pt x="41" y="2"/>
                    </a:lnTo>
                    <a:lnTo>
                      <a:pt x="37" y="10"/>
                    </a:lnTo>
                    <a:lnTo>
                      <a:pt x="32" y="18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0" y="4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8" y="5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40" y="21"/>
                    </a:lnTo>
                    <a:lnTo>
                      <a:pt x="46" y="13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1" name="Freeform 993"/>
              <p:cNvSpPr/>
              <p:nvPr/>
            </p:nvSpPr>
            <p:spPr bwMode="auto">
              <a:xfrm>
                <a:off x="4532313" y="2736851"/>
                <a:ext cx="30163" cy="42863"/>
              </a:xfrm>
              <a:custGeom>
                <a:cxnLst>
                  <a:cxn ang="0">
                    <a:pos x="49" y="3"/>
                  </a:cxn>
                  <a:cxn ang="0">
                    <a:pos x="49" y="3"/>
                  </a:cxn>
                  <a:cxn ang="0">
                    <a:pos x="43" y="13"/>
                  </a:cxn>
                  <a:cxn ang="0">
                    <a:pos x="37" y="24"/>
                  </a:cxn>
                  <a:cxn ang="0">
                    <a:pos x="29" y="34"/>
                  </a:cxn>
                  <a:cxn ang="0">
                    <a:pos x="22" y="43"/>
                  </a:cxn>
                  <a:cxn ang="0">
                    <a:pos x="22" y="43"/>
                  </a:cxn>
                  <a:cxn ang="0">
                    <a:pos x="15" y="50"/>
                  </a:cxn>
                  <a:cxn ang="0">
                    <a:pos x="10" y="57"/>
                  </a:cxn>
                  <a:cxn ang="0">
                    <a:pos x="4" y="65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10" y="76"/>
                  </a:cxn>
                  <a:cxn ang="0">
                    <a:pos x="10" y="76"/>
                  </a:cxn>
                  <a:cxn ang="0">
                    <a:pos x="13" y="70"/>
                  </a:cxn>
                  <a:cxn ang="0">
                    <a:pos x="15" y="65"/>
                  </a:cxn>
                  <a:cxn ang="0">
                    <a:pos x="22" y="56"/>
                  </a:cxn>
                  <a:cxn ang="0">
                    <a:pos x="22" y="56"/>
                  </a:cxn>
                  <a:cxn ang="0">
                    <a:pos x="29" y="50"/>
                  </a:cxn>
                  <a:cxn ang="0">
                    <a:pos x="32" y="46"/>
                  </a:cxn>
                  <a:cxn ang="0">
                    <a:pos x="35" y="43"/>
                  </a:cxn>
                  <a:cxn ang="0">
                    <a:pos x="35" y="43"/>
                  </a:cxn>
                  <a:cxn ang="0">
                    <a:pos x="41" y="33"/>
                  </a:cxn>
                  <a:cxn ang="0">
                    <a:pos x="46" y="25"/>
                  </a:cxn>
                  <a:cxn ang="0">
                    <a:pos x="52" y="17"/>
                  </a:cxn>
                  <a:cxn ang="0">
                    <a:pos x="57" y="7"/>
                  </a:cxn>
                  <a:cxn ang="0">
                    <a:pos x="57" y="7"/>
                  </a:cxn>
                  <a:cxn ang="0">
                    <a:pos x="57" y="5"/>
                  </a:cxn>
                  <a:cxn ang="0">
                    <a:pos x="57" y="4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50" y="1"/>
                  </a:cxn>
                  <a:cxn ang="0">
                    <a:pos x="49" y="3"/>
                  </a:cxn>
                  <a:cxn ang="0">
                    <a:pos x="49" y="3"/>
                  </a:cxn>
                </a:cxnLst>
                <a:rect b="b" l="0" r="r" t="0"/>
                <a:pathLst>
                  <a:path h="80" w="57">
                    <a:moveTo>
                      <a:pt x="49" y="3"/>
                    </a:moveTo>
                    <a:lnTo>
                      <a:pt x="49" y="3"/>
                    </a:lnTo>
                    <a:lnTo>
                      <a:pt x="43" y="13"/>
                    </a:lnTo>
                    <a:lnTo>
                      <a:pt x="37" y="24"/>
                    </a:lnTo>
                    <a:lnTo>
                      <a:pt x="29" y="3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50"/>
                    </a:lnTo>
                    <a:lnTo>
                      <a:pt x="10" y="57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3" y="70"/>
                    </a:lnTo>
                    <a:lnTo>
                      <a:pt x="15" y="65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9" y="50"/>
                    </a:lnTo>
                    <a:lnTo>
                      <a:pt x="32" y="46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41" y="33"/>
                    </a:lnTo>
                    <a:lnTo>
                      <a:pt x="46" y="25"/>
                    </a:lnTo>
                    <a:lnTo>
                      <a:pt x="52" y="1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9" y="3"/>
                    </a:lnTo>
                    <a:lnTo>
                      <a:pt x="49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2" name="Freeform 994"/>
              <p:cNvSpPr/>
              <p:nvPr/>
            </p:nvSpPr>
            <p:spPr bwMode="auto">
              <a:xfrm>
                <a:off x="4589463" y="2735263"/>
                <a:ext cx="22225" cy="34925"/>
              </a:xfrm>
              <a:custGeom>
                <a:cxnLst>
                  <a:cxn ang="0">
                    <a:pos x="33" y="2"/>
                  </a:cxn>
                  <a:cxn ang="0">
                    <a:pos x="33" y="2"/>
                  </a:cxn>
                  <a:cxn ang="0">
                    <a:pos x="24" y="16"/>
                  </a:cxn>
                  <a:cxn ang="0">
                    <a:pos x="16" y="31"/>
                  </a:cxn>
                  <a:cxn ang="0">
                    <a:pos x="7" y="46"/>
                  </a:cxn>
                  <a:cxn ang="0">
                    <a:pos x="1" y="61"/>
                  </a:cxn>
                  <a:cxn ang="0">
                    <a:pos x="1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8" y="65"/>
                  </a:cxn>
                  <a:cxn ang="0">
                    <a:pos x="10" y="63"/>
                  </a:cxn>
                  <a:cxn ang="0">
                    <a:pos x="10" y="63"/>
                  </a:cxn>
                  <a:cxn ang="0">
                    <a:pos x="17" y="49"/>
                  </a:cxn>
                  <a:cxn ang="0">
                    <a:pos x="24" y="34"/>
                  </a:cxn>
                  <a:cxn ang="0">
                    <a:pos x="32" y="21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b="b" l="0" r="r" t="0"/>
                <a:pathLst>
                  <a:path h="66" w="42">
                    <a:moveTo>
                      <a:pt x="33" y="2"/>
                    </a:moveTo>
                    <a:lnTo>
                      <a:pt x="33" y="2"/>
                    </a:lnTo>
                    <a:lnTo>
                      <a:pt x="24" y="16"/>
                    </a:lnTo>
                    <a:lnTo>
                      <a:pt x="16" y="31"/>
                    </a:lnTo>
                    <a:lnTo>
                      <a:pt x="7" y="46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7" y="66"/>
                    </a:lnTo>
                    <a:lnTo>
                      <a:pt x="8" y="65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7" y="49"/>
                    </a:lnTo>
                    <a:lnTo>
                      <a:pt x="24" y="34"/>
                    </a:lnTo>
                    <a:lnTo>
                      <a:pt x="32" y="21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3" name="Freeform 995"/>
              <p:cNvSpPr/>
              <p:nvPr/>
            </p:nvSpPr>
            <p:spPr bwMode="auto">
              <a:xfrm>
                <a:off x="4651376" y="2736851"/>
                <a:ext cx="25400" cy="42863"/>
              </a:xfrm>
              <a:custGeom>
                <a:cxnLst>
                  <a:cxn ang="0">
                    <a:pos x="39" y="4"/>
                  </a:cxn>
                  <a:cxn ang="0">
                    <a:pos x="39" y="4"/>
                  </a:cxn>
                  <a:cxn ang="0">
                    <a:pos x="36" y="13"/>
                  </a:cxn>
                  <a:cxn ang="0">
                    <a:pos x="31" y="22"/>
                  </a:cxn>
                  <a:cxn ang="0">
                    <a:pos x="22" y="39"/>
                  </a:cxn>
                  <a:cxn ang="0">
                    <a:pos x="11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80"/>
                  </a:cxn>
                  <a:cxn ang="0">
                    <a:pos x="5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20" y="60"/>
                  </a:cxn>
                  <a:cxn ang="0">
                    <a:pos x="30" y="43"/>
                  </a:cxn>
                  <a:cxn ang="0">
                    <a:pos x="41" y="25"/>
                  </a:cxn>
                  <a:cxn ang="0">
                    <a:pos x="44" y="16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8" y="4"/>
                  </a:cxn>
                  <a:cxn ang="0">
                    <a:pos x="47" y="3"/>
                  </a:cxn>
                  <a:cxn ang="0">
                    <a:pos x="46" y="1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1"/>
                  </a:cxn>
                  <a:cxn ang="0">
                    <a:pos x="40" y="2"/>
                  </a:cxn>
                  <a:cxn ang="0">
                    <a:pos x="39" y="4"/>
                  </a:cxn>
                  <a:cxn ang="0">
                    <a:pos x="39" y="4"/>
                  </a:cxn>
                </a:cxnLst>
                <a:rect b="b" l="0" r="r" t="0"/>
                <a:pathLst>
                  <a:path h="80" w="48">
                    <a:moveTo>
                      <a:pt x="39" y="4"/>
                    </a:moveTo>
                    <a:lnTo>
                      <a:pt x="39" y="4"/>
                    </a:lnTo>
                    <a:lnTo>
                      <a:pt x="36" y="13"/>
                    </a:lnTo>
                    <a:lnTo>
                      <a:pt x="31" y="22"/>
                    </a:lnTo>
                    <a:lnTo>
                      <a:pt x="22" y="39"/>
                    </a:lnTo>
                    <a:lnTo>
                      <a:pt x="11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80"/>
                    </a:lnTo>
                    <a:lnTo>
                      <a:pt x="5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20" y="60"/>
                    </a:lnTo>
                    <a:lnTo>
                      <a:pt x="30" y="43"/>
                    </a:lnTo>
                    <a:lnTo>
                      <a:pt x="41" y="25"/>
                    </a:lnTo>
                    <a:lnTo>
                      <a:pt x="44" y="1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8" y="4"/>
                    </a:lnTo>
                    <a:lnTo>
                      <a:pt x="47" y="3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4" name="Freeform 996"/>
              <p:cNvSpPr/>
              <p:nvPr/>
            </p:nvSpPr>
            <p:spPr bwMode="auto">
              <a:xfrm>
                <a:off x="4702176" y="2738438"/>
                <a:ext cx="22225" cy="38100"/>
              </a:xfrm>
              <a:custGeom>
                <a:cxnLst>
                  <a:cxn ang="0">
                    <a:pos x="35" y="3"/>
                  </a:cxn>
                  <a:cxn ang="0">
                    <a:pos x="35" y="3"/>
                  </a:cxn>
                  <a:cxn ang="0">
                    <a:pos x="30" y="10"/>
                  </a:cxn>
                  <a:cxn ang="0">
                    <a:pos x="26" y="18"/>
                  </a:cxn>
                  <a:cxn ang="0">
                    <a:pos x="14" y="32"/>
                  </a:cxn>
                  <a:cxn ang="0">
                    <a:pos x="10" y="40"/>
                  </a:cxn>
                  <a:cxn ang="0">
                    <a:pos x="5" y="48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3" y="70"/>
                  </a:cxn>
                  <a:cxn ang="0">
                    <a:pos x="5" y="71"/>
                  </a:cxn>
                  <a:cxn ang="0">
                    <a:pos x="7" y="70"/>
                  </a:cxn>
                  <a:cxn ang="0">
                    <a:pos x="8" y="69"/>
                  </a:cxn>
                  <a:cxn ang="0">
                    <a:pos x="9" y="66"/>
                  </a:cxn>
                  <a:cxn ang="0">
                    <a:pos x="9" y="66"/>
                  </a:cxn>
                  <a:cxn ang="0">
                    <a:pos x="11" y="58"/>
                  </a:cxn>
                  <a:cxn ang="0">
                    <a:pos x="14" y="51"/>
                  </a:cxn>
                  <a:cxn ang="0">
                    <a:pos x="18" y="44"/>
                  </a:cxn>
                  <a:cxn ang="0">
                    <a:pos x="23" y="36"/>
                  </a:cxn>
                  <a:cxn ang="0">
                    <a:pos x="34" y="22"/>
                  </a:cxn>
                  <a:cxn ang="0">
                    <a:pos x="39" y="15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5" y="3"/>
                  </a:cxn>
                  <a:cxn ang="0">
                    <a:pos x="35" y="3"/>
                  </a:cxn>
                </a:cxnLst>
                <a:rect b="b" l="0" r="r" t="0"/>
                <a:pathLst>
                  <a:path h="71" w="43">
                    <a:moveTo>
                      <a:pt x="35" y="3"/>
                    </a:moveTo>
                    <a:lnTo>
                      <a:pt x="35" y="3"/>
                    </a:lnTo>
                    <a:lnTo>
                      <a:pt x="30" y="10"/>
                    </a:lnTo>
                    <a:lnTo>
                      <a:pt x="26" y="18"/>
                    </a:lnTo>
                    <a:lnTo>
                      <a:pt x="14" y="32"/>
                    </a:lnTo>
                    <a:lnTo>
                      <a:pt x="10" y="40"/>
                    </a:lnTo>
                    <a:lnTo>
                      <a:pt x="5" y="48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0"/>
                    </a:lnTo>
                    <a:lnTo>
                      <a:pt x="8" y="69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8" y="44"/>
                    </a:lnTo>
                    <a:lnTo>
                      <a:pt x="23" y="36"/>
                    </a:lnTo>
                    <a:lnTo>
                      <a:pt x="34" y="22"/>
                    </a:lnTo>
                    <a:lnTo>
                      <a:pt x="39" y="1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5" y="3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5" name="Freeform 997"/>
              <p:cNvSpPr/>
              <p:nvPr/>
            </p:nvSpPr>
            <p:spPr bwMode="auto">
              <a:xfrm>
                <a:off x="4735513" y="2746376"/>
                <a:ext cx="25400" cy="30163"/>
              </a:xfrm>
              <a:custGeom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29" y="12"/>
                  </a:cxn>
                  <a:cxn ang="0">
                    <a:pos x="20" y="23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0" y="50"/>
                  </a:cxn>
                  <a:cxn ang="0">
                    <a:pos x="0" y="51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26" y="31"/>
                  </a:cxn>
                  <a:cxn ang="0">
                    <a:pos x="35" y="18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b="b" l="0" r="r" t="0"/>
                <a:pathLst>
                  <a:path h="57" w="48">
                    <a:moveTo>
                      <a:pt x="39" y="1"/>
                    </a:moveTo>
                    <a:lnTo>
                      <a:pt x="39" y="1"/>
                    </a:lnTo>
                    <a:lnTo>
                      <a:pt x="29" y="12"/>
                    </a:lnTo>
                    <a:lnTo>
                      <a:pt x="20" y="2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26" y="31"/>
                    </a:lnTo>
                    <a:lnTo>
                      <a:pt x="35" y="18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6" name="Freeform 998"/>
              <p:cNvSpPr/>
              <p:nvPr/>
            </p:nvSpPr>
            <p:spPr bwMode="auto">
              <a:xfrm>
                <a:off x="4479926" y="2536826"/>
                <a:ext cx="31750" cy="34925"/>
              </a:xfrm>
              <a:custGeom>
                <a:cxnLst>
                  <a:cxn ang="0">
                    <a:pos x="52" y="1"/>
                  </a:cxn>
                  <a:cxn ang="0">
                    <a:pos x="52" y="1"/>
                  </a:cxn>
                  <a:cxn ang="0">
                    <a:pos x="38" y="15"/>
                  </a:cxn>
                  <a:cxn ang="0">
                    <a:pos x="26" y="30"/>
                  </a:cxn>
                  <a:cxn ang="0">
                    <a:pos x="13" y="44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60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7" y="65"/>
                  </a:cxn>
                  <a:cxn ang="0">
                    <a:pos x="21" y="50"/>
                  </a:cxn>
                  <a:cxn ang="0">
                    <a:pos x="33" y="36"/>
                  </a:cxn>
                  <a:cxn ang="0">
                    <a:pos x="46" y="21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59" y="6"/>
                  </a:cxn>
                  <a:cxn ang="0">
                    <a:pos x="60" y="4"/>
                  </a:cxn>
                  <a:cxn ang="0">
                    <a:pos x="59" y="2"/>
                  </a:cxn>
                  <a:cxn ang="0">
                    <a:pos x="58" y="1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52" y="1"/>
                  </a:cxn>
                  <a:cxn ang="0">
                    <a:pos x="52" y="1"/>
                  </a:cxn>
                </a:cxnLst>
                <a:rect b="b" l="0" r="r" t="0"/>
                <a:pathLst>
                  <a:path h="66" w="60">
                    <a:moveTo>
                      <a:pt x="52" y="1"/>
                    </a:moveTo>
                    <a:lnTo>
                      <a:pt x="52" y="1"/>
                    </a:lnTo>
                    <a:lnTo>
                      <a:pt x="38" y="15"/>
                    </a:lnTo>
                    <a:lnTo>
                      <a:pt x="26" y="30"/>
                    </a:lnTo>
                    <a:lnTo>
                      <a:pt x="13" y="4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21" y="50"/>
                    </a:lnTo>
                    <a:lnTo>
                      <a:pt x="33" y="36"/>
                    </a:lnTo>
                    <a:lnTo>
                      <a:pt x="46" y="21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2" y="1"/>
                    </a:lnTo>
                    <a:lnTo>
                      <a:pt x="52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7" name="Freeform 999"/>
              <p:cNvSpPr/>
              <p:nvPr/>
            </p:nvSpPr>
            <p:spPr bwMode="auto">
              <a:xfrm>
                <a:off x="4513263" y="2566988"/>
                <a:ext cx="34925" cy="49213"/>
              </a:xfrm>
              <a:custGeom>
                <a:cxnLst>
                  <a:cxn ang="0">
                    <a:pos x="57" y="3"/>
                  </a:cxn>
                  <a:cxn ang="0">
                    <a:pos x="57" y="3"/>
                  </a:cxn>
                  <a:cxn ang="0">
                    <a:pos x="55" y="8"/>
                  </a:cxn>
                  <a:cxn ang="0">
                    <a:pos x="52" y="13"/>
                  </a:cxn>
                  <a:cxn ang="0">
                    <a:pos x="44" y="23"/>
                  </a:cxn>
                  <a:cxn ang="0">
                    <a:pos x="35" y="31"/>
                  </a:cxn>
                  <a:cxn ang="0">
                    <a:pos x="27" y="39"/>
                  </a:cxn>
                  <a:cxn ang="0">
                    <a:pos x="27" y="39"/>
                  </a:cxn>
                  <a:cxn ang="0">
                    <a:pos x="22" y="44"/>
                  </a:cxn>
                  <a:cxn ang="0">
                    <a:pos x="18" y="49"/>
                  </a:cxn>
                  <a:cxn ang="0">
                    <a:pos x="12" y="61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1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6" y="75"/>
                  </a:cxn>
                  <a:cxn ang="0">
                    <a:pos x="22" y="63"/>
                  </a:cxn>
                  <a:cxn ang="0">
                    <a:pos x="30" y="50"/>
                  </a:cxn>
                  <a:cxn ang="0">
                    <a:pos x="34" y="45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48" y="33"/>
                  </a:cxn>
                  <a:cxn ang="0">
                    <a:pos x="55" y="25"/>
                  </a:cxn>
                  <a:cxn ang="0">
                    <a:pos x="61" y="15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3"/>
                  </a:cxn>
                  <a:cxn ang="0">
                    <a:pos x="57" y="3"/>
                  </a:cxn>
                </a:cxnLst>
                <a:rect b="b" l="0" r="r" t="0"/>
                <a:pathLst>
                  <a:path h="91" w="66">
                    <a:moveTo>
                      <a:pt x="57" y="3"/>
                    </a:moveTo>
                    <a:lnTo>
                      <a:pt x="57" y="3"/>
                    </a:lnTo>
                    <a:lnTo>
                      <a:pt x="55" y="8"/>
                    </a:lnTo>
                    <a:lnTo>
                      <a:pt x="52" y="13"/>
                    </a:lnTo>
                    <a:lnTo>
                      <a:pt x="44" y="23"/>
                    </a:lnTo>
                    <a:lnTo>
                      <a:pt x="35" y="3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2" y="44"/>
                    </a:lnTo>
                    <a:lnTo>
                      <a:pt x="18" y="49"/>
                    </a:lnTo>
                    <a:lnTo>
                      <a:pt x="12" y="6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6" y="75"/>
                    </a:lnTo>
                    <a:lnTo>
                      <a:pt x="22" y="63"/>
                    </a:lnTo>
                    <a:lnTo>
                      <a:pt x="30" y="50"/>
                    </a:lnTo>
                    <a:lnTo>
                      <a:pt x="34" y="45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5"/>
                    </a:lnTo>
                    <a:lnTo>
                      <a:pt x="61" y="15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3"/>
                    </a:lnTo>
                    <a:lnTo>
                      <a:pt x="57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8" name="Freeform 1000"/>
              <p:cNvSpPr/>
              <p:nvPr/>
            </p:nvSpPr>
            <p:spPr bwMode="auto">
              <a:xfrm>
                <a:off x="4645026" y="2497138"/>
                <a:ext cx="34925" cy="55563"/>
              </a:xfrm>
              <a:custGeom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8" y="104"/>
                  </a:cxn>
                  <a:cxn ang="0">
                    <a:pos x="9" y="103"/>
                  </a:cxn>
                  <a:cxn ang="0">
                    <a:pos x="9" y="103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b="b" l="0" r="r" t="0"/>
                <a:pathLst>
                  <a:path h="105" w="67">
                    <a:moveTo>
                      <a:pt x="58" y="2"/>
                    </a:moveTo>
                    <a:lnTo>
                      <a:pt x="58" y="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9" name="Freeform 1001"/>
              <p:cNvSpPr/>
              <p:nvPr/>
            </p:nvSpPr>
            <p:spPr bwMode="auto">
              <a:xfrm>
                <a:off x="4681538" y="2509838"/>
                <a:ext cx="28575" cy="31750"/>
              </a:xfrm>
              <a:custGeom>
                <a:cxnLst>
                  <a:cxn ang="0">
                    <a:pos x="46" y="1"/>
                  </a:cxn>
                  <a:cxn ang="0">
                    <a:pos x="46" y="1"/>
                  </a:cxn>
                  <a:cxn ang="0">
                    <a:pos x="22" y="26"/>
                  </a:cxn>
                  <a:cxn ang="0">
                    <a:pos x="11" y="39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1" y="58"/>
                  </a:cxn>
                  <a:cxn ang="0">
                    <a:pos x="2" y="59"/>
                  </a:cxn>
                  <a:cxn ang="0">
                    <a:pos x="4" y="60"/>
                  </a:cxn>
                  <a:cxn ang="0">
                    <a:pos x="5" y="60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9" y="44"/>
                  </a:cxn>
                  <a:cxn ang="0">
                    <a:pos x="29" y="32"/>
                  </a:cxn>
                  <a:cxn ang="0">
                    <a:pos x="52" y="8"/>
                  </a:cxn>
                  <a:cxn ang="0">
                    <a:pos x="52" y="8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3" y="3"/>
                  </a:cxn>
                  <a:cxn ang="0">
                    <a:pos x="52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6" y="1"/>
                  </a:cxn>
                </a:cxnLst>
                <a:rect b="b" l="0" r="r" t="0"/>
                <a:pathLst>
                  <a:path h="60" w="54">
                    <a:moveTo>
                      <a:pt x="46" y="1"/>
                    </a:moveTo>
                    <a:lnTo>
                      <a:pt x="46" y="1"/>
                    </a:lnTo>
                    <a:lnTo>
                      <a:pt x="22" y="26"/>
                    </a:lnTo>
                    <a:lnTo>
                      <a:pt x="1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2" y="59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9" y="44"/>
                    </a:lnTo>
                    <a:lnTo>
                      <a:pt x="29" y="32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3" y="3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6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0" name="Freeform 1002"/>
              <p:cNvSpPr/>
              <p:nvPr/>
            </p:nvSpPr>
            <p:spPr bwMode="auto">
              <a:xfrm>
                <a:off x="4714876" y="2520951"/>
                <a:ext cx="61913" cy="74613"/>
              </a:xfrm>
              <a:custGeom>
                <a:cxnLst>
                  <a:cxn ang="0">
                    <a:pos x="109" y="1"/>
                  </a:cxn>
                  <a:cxn ang="0">
                    <a:pos x="109" y="1"/>
                  </a:cxn>
                  <a:cxn ang="0">
                    <a:pos x="101" y="7"/>
                  </a:cxn>
                  <a:cxn ang="0">
                    <a:pos x="93" y="14"/>
                  </a:cxn>
                  <a:cxn ang="0">
                    <a:pos x="78" y="30"/>
                  </a:cxn>
                  <a:cxn ang="0">
                    <a:pos x="65" y="46"/>
                  </a:cxn>
                  <a:cxn ang="0">
                    <a:pos x="51" y="64"/>
                  </a:cxn>
                  <a:cxn ang="0">
                    <a:pos x="26" y="99"/>
                  </a:cxn>
                  <a:cxn ang="0">
                    <a:pos x="14" y="117"/>
                  </a:cxn>
                  <a:cxn ang="0">
                    <a:pos x="1" y="134"/>
                  </a:cxn>
                  <a:cxn ang="0">
                    <a:pos x="1" y="134"/>
                  </a:cxn>
                  <a:cxn ang="0">
                    <a:pos x="0" y="136"/>
                  </a:cxn>
                  <a:cxn ang="0">
                    <a:pos x="0" y="137"/>
                  </a:cxn>
                  <a:cxn ang="0">
                    <a:pos x="2" y="142"/>
                  </a:cxn>
                  <a:cxn ang="0">
                    <a:pos x="3" y="143"/>
                  </a:cxn>
                  <a:cxn ang="0">
                    <a:pos x="5" y="143"/>
                  </a:cxn>
                  <a:cxn ang="0">
                    <a:pos x="6" y="143"/>
                  </a:cxn>
                  <a:cxn ang="0">
                    <a:pos x="8" y="141"/>
                  </a:cxn>
                  <a:cxn ang="0">
                    <a:pos x="8" y="141"/>
                  </a:cxn>
                  <a:cxn ang="0">
                    <a:pos x="20" y="124"/>
                  </a:cxn>
                  <a:cxn ang="0">
                    <a:pos x="33" y="106"/>
                  </a:cxn>
                  <a:cxn ang="0">
                    <a:pos x="58" y="71"/>
                  </a:cxn>
                  <a:cxn ang="0">
                    <a:pos x="70" y="55"/>
                  </a:cxn>
                  <a:cxn ang="0">
                    <a:pos x="83" y="38"/>
                  </a:cxn>
                  <a:cxn ang="0">
                    <a:pos x="98" y="22"/>
                  </a:cxn>
                  <a:cxn ang="0">
                    <a:pos x="106" y="15"/>
                  </a:cxn>
                  <a:cxn ang="0">
                    <a:pos x="115" y="9"/>
                  </a:cxn>
                  <a:cxn ang="0">
                    <a:pos x="115" y="9"/>
                  </a:cxn>
                  <a:cxn ang="0">
                    <a:pos x="116" y="7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5" y="1"/>
                  </a:cxn>
                  <a:cxn ang="0">
                    <a:pos x="114" y="0"/>
                  </a:cxn>
                  <a:cxn ang="0">
                    <a:pos x="111" y="0"/>
                  </a:cxn>
                  <a:cxn ang="0">
                    <a:pos x="109" y="1"/>
                  </a:cxn>
                  <a:cxn ang="0">
                    <a:pos x="109" y="1"/>
                  </a:cxn>
                </a:cxnLst>
                <a:rect b="b" l="0" r="r" t="0"/>
                <a:pathLst>
                  <a:path h="143" w="117">
                    <a:moveTo>
                      <a:pt x="109" y="1"/>
                    </a:moveTo>
                    <a:lnTo>
                      <a:pt x="109" y="1"/>
                    </a:lnTo>
                    <a:lnTo>
                      <a:pt x="101" y="7"/>
                    </a:lnTo>
                    <a:lnTo>
                      <a:pt x="93" y="14"/>
                    </a:lnTo>
                    <a:lnTo>
                      <a:pt x="78" y="30"/>
                    </a:lnTo>
                    <a:lnTo>
                      <a:pt x="65" y="46"/>
                    </a:lnTo>
                    <a:lnTo>
                      <a:pt x="51" y="64"/>
                    </a:lnTo>
                    <a:lnTo>
                      <a:pt x="26" y="99"/>
                    </a:lnTo>
                    <a:lnTo>
                      <a:pt x="14" y="117"/>
                    </a:lnTo>
                    <a:lnTo>
                      <a:pt x="1" y="134"/>
                    </a:lnTo>
                    <a:lnTo>
                      <a:pt x="1" y="134"/>
                    </a:lnTo>
                    <a:lnTo>
                      <a:pt x="0" y="136"/>
                    </a:lnTo>
                    <a:lnTo>
                      <a:pt x="0" y="137"/>
                    </a:lnTo>
                    <a:lnTo>
                      <a:pt x="2" y="142"/>
                    </a:lnTo>
                    <a:lnTo>
                      <a:pt x="3" y="143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8" y="141"/>
                    </a:lnTo>
                    <a:lnTo>
                      <a:pt x="8" y="141"/>
                    </a:lnTo>
                    <a:lnTo>
                      <a:pt x="20" y="124"/>
                    </a:lnTo>
                    <a:lnTo>
                      <a:pt x="33" y="106"/>
                    </a:lnTo>
                    <a:lnTo>
                      <a:pt x="58" y="71"/>
                    </a:lnTo>
                    <a:lnTo>
                      <a:pt x="70" y="55"/>
                    </a:lnTo>
                    <a:lnTo>
                      <a:pt x="83" y="38"/>
                    </a:lnTo>
                    <a:lnTo>
                      <a:pt x="98" y="22"/>
                    </a:lnTo>
                    <a:lnTo>
                      <a:pt x="106" y="15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16" y="7"/>
                    </a:lnTo>
                    <a:lnTo>
                      <a:pt x="117" y="5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4" y="0"/>
                    </a:lnTo>
                    <a:lnTo>
                      <a:pt x="111" y="0"/>
                    </a:lnTo>
                    <a:lnTo>
                      <a:pt x="109" y="1"/>
                    </a:lnTo>
                    <a:lnTo>
                      <a:pt x="109" y="1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1" name="Freeform 1003"/>
              <p:cNvSpPr/>
              <p:nvPr/>
            </p:nvSpPr>
            <p:spPr bwMode="auto">
              <a:xfrm>
                <a:off x="4278313" y="2235201"/>
                <a:ext cx="103188" cy="136525"/>
              </a:xfrm>
              <a:custGeom>
                <a:cxnLst>
                  <a:cxn ang="0">
                    <a:pos x="186" y="0"/>
                  </a:cxn>
                  <a:cxn ang="0">
                    <a:pos x="186" y="0"/>
                  </a:cxn>
                  <a:cxn ang="0">
                    <a:pos x="171" y="12"/>
                  </a:cxn>
                  <a:cxn ang="0">
                    <a:pos x="156" y="26"/>
                  </a:cxn>
                  <a:cxn ang="0">
                    <a:pos x="143" y="39"/>
                  </a:cxn>
                  <a:cxn ang="0">
                    <a:pos x="129" y="54"/>
                  </a:cxn>
                  <a:cxn ang="0">
                    <a:pos x="117" y="68"/>
                  </a:cxn>
                  <a:cxn ang="0">
                    <a:pos x="104" y="84"/>
                  </a:cxn>
                  <a:cxn ang="0">
                    <a:pos x="81" y="115"/>
                  </a:cxn>
                  <a:cxn ang="0">
                    <a:pos x="60" y="148"/>
                  </a:cxn>
                  <a:cxn ang="0">
                    <a:pos x="39" y="181"/>
                  </a:cxn>
                  <a:cxn ang="0">
                    <a:pos x="1" y="249"/>
                  </a:cxn>
                  <a:cxn ang="0">
                    <a:pos x="1" y="249"/>
                  </a:cxn>
                  <a:cxn ang="0">
                    <a:pos x="0" y="251"/>
                  </a:cxn>
                  <a:cxn ang="0">
                    <a:pos x="1" y="253"/>
                  </a:cxn>
                  <a:cxn ang="0">
                    <a:pos x="1" y="255"/>
                  </a:cxn>
                  <a:cxn ang="0">
                    <a:pos x="3" y="256"/>
                  </a:cxn>
                  <a:cxn ang="0">
                    <a:pos x="4" y="257"/>
                  </a:cxn>
                  <a:cxn ang="0">
                    <a:pos x="6" y="257"/>
                  </a:cxn>
                  <a:cxn ang="0">
                    <a:pos x="8" y="256"/>
                  </a:cxn>
                  <a:cxn ang="0">
                    <a:pos x="9" y="254"/>
                  </a:cxn>
                  <a:cxn ang="0">
                    <a:pos x="9" y="254"/>
                  </a:cxn>
                  <a:cxn ang="0">
                    <a:pos x="46" y="187"/>
                  </a:cxn>
                  <a:cxn ang="0">
                    <a:pos x="67" y="154"/>
                  </a:cxn>
                  <a:cxn ang="0">
                    <a:pos x="88" y="122"/>
                  </a:cxn>
                  <a:cxn ang="0">
                    <a:pos x="110" y="90"/>
                  </a:cxn>
                  <a:cxn ang="0">
                    <a:pos x="123" y="75"/>
                  </a:cxn>
                  <a:cxn ang="0">
                    <a:pos x="135" y="61"/>
                  </a:cxn>
                  <a:cxn ang="0">
                    <a:pos x="148" y="46"/>
                  </a:cxn>
                  <a:cxn ang="0">
                    <a:pos x="162" y="33"/>
                  </a:cxn>
                  <a:cxn ang="0">
                    <a:pos x="176" y="20"/>
                  </a:cxn>
                  <a:cxn ang="0">
                    <a:pos x="191" y="8"/>
                  </a:cxn>
                  <a:cxn ang="0">
                    <a:pos x="191" y="8"/>
                  </a:cxn>
                  <a:cxn ang="0">
                    <a:pos x="192" y="7"/>
                  </a:cxn>
                  <a:cxn ang="0">
                    <a:pos x="193" y="5"/>
                  </a:cxn>
                  <a:cxn ang="0">
                    <a:pos x="192" y="2"/>
                  </a:cxn>
                  <a:cxn ang="0">
                    <a:pos x="191" y="0"/>
                  </a:cxn>
                  <a:cxn ang="0">
                    <a:pos x="189" y="0"/>
                  </a:cxn>
                  <a:cxn ang="0">
                    <a:pos x="188" y="0"/>
                  </a:cxn>
                  <a:cxn ang="0">
                    <a:pos x="186" y="0"/>
                  </a:cxn>
                  <a:cxn ang="0">
                    <a:pos x="186" y="0"/>
                  </a:cxn>
                </a:cxnLst>
                <a:rect b="b" l="0" r="r" t="0"/>
                <a:pathLst>
                  <a:path h="257" w="193">
                    <a:moveTo>
                      <a:pt x="186" y="0"/>
                    </a:moveTo>
                    <a:lnTo>
                      <a:pt x="186" y="0"/>
                    </a:lnTo>
                    <a:lnTo>
                      <a:pt x="171" y="12"/>
                    </a:lnTo>
                    <a:lnTo>
                      <a:pt x="156" y="26"/>
                    </a:lnTo>
                    <a:lnTo>
                      <a:pt x="143" y="39"/>
                    </a:lnTo>
                    <a:lnTo>
                      <a:pt x="129" y="54"/>
                    </a:lnTo>
                    <a:lnTo>
                      <a:pt x="117" y="68"/>
                    </a:lnTo>
                    <a:lnTo>
                      <a:pt x="104" y="84"/>
                    </a:lnTo>
                    <a:lnTo>
                      <a:pt x="81" y="115"/>
                    </a:lnTo>
                    <a:lnTo>
                      <a:pt x="60" y="148"/>
                    </a:lnTo>
                    <a:lnTo>
                      <a:pt x="39" y="181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0" y="251"/>
                    </a:lnTo>
                    <a:lnTo>
                      <a:pt x="1" y="253"/>
                    </a:lnTo>
                    <a:lnTo>
                      <a:pt x="1" y="255"/>
                    </a:lnTo>
                    <a:lnTo>
                      <a:pt x="3" y="256"/>
                    </a:lnTo>
                    <a:lnTo>
                      <a:pt x="4" y="257"/>
                    </a:lnTo>
                    <a:lnTo>
                      <a:pt x="6" y="257"/>
                    </a:lnTo>
                    <a:lnTo>
                      <a:pt x="8" y="256"/>
                    </a:lnTo>
                    <a:lnTo>
                      <a:pt x="9" y="254"/>
                    </a:lnTo>
                    <a:lnTo>
                      <a:pt x="9" y="254"/>
                    </a:lnTo>
                    <a:lnTo>
                      <a:pt x="46" y="187"/>
                    </a:lnTo>
                    <a:lnTo>
                      <a:pt x="67" y="154"/>
                    </a:lnTo>
                    <a:lnTo>
                      <a:pt x="88" y="122"/>
                    </a:lnTo>
                    <a:lnTo>
                      <a:pt x="110" y="90"/>
                    </a:lnTo>
                    <a:lnTo>
                      <a:pt x="123" y="75"/>
                    </a:lnTo>
                    <a:lnTo>
                      <a:pt x="135" y="61"/>
                    </a:lnTo>
                    <a:lnTo>
                      <a:pt x="148" y="46"/>
                    </a:lnTo>
                    <a:lnTo>
                      <a:pt x="162" y="33"/>
                    </a:lnTo>
                    <a:lnTo>
                      <a:pt x="176" y="20"/>
                    </a:lnTo>
                    <a:lnTo>
                      <a:pt x="191" y="8"/>
                    </a:lnTo>
                    <a:lnTo>
                      <a:pt x="191" y="8"/>
                    </a:lnTo>
                    <a:lnTo>
                      <a:pt x="192" y="7"/>
                    </a:lnTo>
                    <a:lnTo>
                      <a:pt x="193" y="5"/>
                    </a:lnTo>
                    <a:lnTo>
                      <a:pt x="192" y="2"/>
                    </a:lnTo>
                    <a:lnTo>
                      <a:pt x="191" y="0"/>
                    </a:lnTo>
                    <a:lnTo>
                      <a:pt x="189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2" name="Freeform 1004"/>
              <p:cNvSpPr/>
              <p:nvPr/>
            </p:nvSpPr>
            <p:spPr bwMode="auto">
              <a:xfrm>
                <a:off x="4352926" y="2282826"/>
                <a:ext cx="65088" cy="74613"/>
              </a:xfrm>
              <a:custGeom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09" y="9"/>
                  </a:cxn>
                  <a:cxn ang="0">
                    <a:pos x="102" y="16"/>
                  </a:cxn>
                  <a:cxn ang="0">
                    <a:pos x="89" y="31"/>
                  </a:cxn>
                  <a:cxn ang="0">
                    <a:pos x="74" y="44"/>
                  </a:cxn>
                  <a:cxn ang="0">
                    <a:pos x="67" y="52"/>
                  </a:cxn>
                  <a:cxn ang="0">
                    <a:pos x="61" y="59"/>
                  </a:cxn>
                  <a:cxn ang="0">
                    <a:pos x="61" y="59"/>
                  </a:cxn>
                  <a:cxn ang="0">
                    <a:pos x="1" y="133"/>
                  </a:cxn>
                  <a:cxn ang="0">
                    <a:pos x="1" y="133"/>
                  </a:cxn>
                  <a:cxn ang="0">
                    <a:pos x="0" y="136"/>
                  </a:cxn>
                  <a:cxn ang="0">
                    <a:pos x="0" y="138"/>
                  </a:cxn>
                  <a:cxn ang="0">
                    <a:pos x="3" y="141"/>
                  </a:cxn>
                  <a:cxn ang="0">
                    <a:pos x="4" y="142"/>
                  </a:cxn>
                  <a:cxn ang="0">
                    <a:pos x="6" y="142"/>
                  </a:cxn>
                  <a:cxn ang="0">
                    <a:pos x="7" y="142"/>
                  </a:cxn>
                  <a:cxn ang="0">
                    <a:pos x="9" y="141"/>
                  </a:cxn>
                  <a:cxn ang="0">
                    <a:pos x="9" y="141"/>
                  </a:cxn>
                  <a:cxn ang="0">
                    <a:pos x="67" y="66"/>
                  </a:cxn>
                  <a:cxn ang="0">
                    <a:pos x="67" y="66"/>
                  </a:cxn>
                  <a:cxn ang="0">
                    <a:pos x="74" y="58"/>
                  </a:cxn>
                  <a:cxn ang="0">
                    <a:pos x="81" y="51"/>
                  </a:cxn>
                  <a:cxn ang="0">
                    <a:pos x="96" y="36"/>
                  </a:cxn>
                  <a:cxn ang="0">
                    <a:pos x="110" y="23"/>
                  </a:cxn>
                  <a:cxn ang="0">
                    <a:pos x="118" y="14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5" y="5"/>
                  </a:cxn>
                  <a:cxn ang="0">
                    <a:pos x="124" y="3"/>
                  </a:cxn>
                  <a:cxn ang="0">
                    <a:pos x="124" y="2"/>
                  </a:cxn>
                  <a:cxn ang="0">
                    <a:pos x="122" y="1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2"/>
                  </a:cxn>
                  <a:cxn ang="0">
                    <a:pos x="115" y="2"/>
                  </a:cxn>
                </a:cxnLst>
                <a:rect b="b" l="0" r="r" t="0"/>
                <a:pathLst>
                  <a:path h="142" w="125">
                    <a:moveTo>
                      <a:pt x="115" y="2"/>
                    </a:moveTo>
                    <a:lnTo>
                      <a:pt x="115" y="2"/>
                    </a:lnTo>
                    <a:lnTo>
                      <a:pt x="109" y="9"/>
                    </a:lnTo>
                    <a:lnTo>
                      <a:pt x="102" y="16"/>
                    </a:lnTo>
                    <a:lnTo>
                      <a:pt x="89" y="31"/>
                    </a:lnTo>
                    <a:lnTo>
                      <a:pt x="74" y="44"/>
                    </a:lnTo>
                    <a:lnTo>
                      <a:pt x="67" y="52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1" y="133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38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7" y="142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74" y="58"/>
                    </a:lnTo>
                    <a:lnTo>
                      <a:pt x="81" y="51"/>
                    </a:lnTo>
                    <a:lnTo>
                      <a:pt x="96" y="36"/>
                    </a:lnTo>
                    <a:lnTo>
                      <a:pt x="110" y="23"/>
                    </a:lnTo>
                    <a:lnTo>
                      <a:pt x="118" y="14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5" y="5"/>
                    </a:lnTo>
                    <a:lnTo>
                      <a:pt x="124" y="3"/>
                    </a:lnTo>
                    <a:lnTo>
                      <a:pt x="124" y="2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2"/>
                    </a:lnTo>
                    <a:lnTo>
                      <a:pt x="115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3" name="Freeform 1005"/>
              <p:cNvSpPr/>
              <p:nvPr/>
            </p:nvSpPr>
            <p:spPr bwMode="auto">
              <a:xfrm>
                <a:off x="4564063" y="2312988"/>
                <a:ext cx="49213" cy="65088"/>
              </a:xfrm>
              <a:custGeom>
                <a:cxnLst>
                  <a:cxn ang="0">
                    <a:pos x="82" y="3"/>
                  </a:cxn>
                  <a:cxn ang="0">
                    <a:pos x="82" y="3"/>
                  </a:cxn>
                  <a:cxn ang="0">
                    <a:pos x="78" y="11"/>
                  </a:cxn>
                  <a:cxn ang="0">
                    <a:pos x="74" y="19"/>
                  </a:cxn>
                  <a:cxn ang="0">
                    <a:pos x="63" y="35"/>
                  </a:cxn>
                  <a:cxn ang="0">
                    <a:pos x="50" y="50"/>
                  </a:cxn>
                  <a:cxn ang="0">
                    <a:pos x="45" y="57"/>
                  </a:cxn>
                  <a:cxn ang="0">
                    <a:pos x="40" y="65"/>
                  </a:cxn>
                  <a:cxn ang="0">
                    <a:pos x="40" y="65"/>
                  </a:cxn>
                  <a:cxn ang="0">
                    <a:pos x="33" y="80"/>
                  </a:cxn>
                  <a:cxn ang="0">
                    <a:pos x="28" y="87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11" y="103"/>
                  </a:cxn>
                  <a:cxn ang="0">
                    <a:pos x="6" y="110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2" y="121"/>
                  </a:cxn>
                  <a:cxn ang="0">
                    <a:pos x="3" y="122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21"/>
                  </a:cxn>
                  <a:cxn ang="0">
                    <a:pos x="14" y="114"/>
                  </a:cxn>
                  <a:cxn ang="0">
                    <a:pos x="20" y="108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38" y="91"/>
                  </a:cxn>
                  <a:cxn ang="0">
                    <a:pos x="41" y="84"/>
                  </a:cxn>
                  <a:cxn ang="0">
                    <a:pos x="48" y="70"/>
                  </a:cxn>
                  <a:cxn ang="0">
                    <a:pos x="48" y="70"/>
                  </a:cxn>
                  <a:cxn ang="0">
                    <a:pos x="53" y="62"/>
                  </a:cxn>
                  <a:cxn ang="0">
                    <a:pos x="59" y="54"/>
                  </a:cxn>
                  <a:cxn ang="0">
                    <a:pos x="71" y="38"/>
                  </a:cxn>
                  <a:cxn ang="0">
                    <a:pos x="82" y="23"/>
                  </a:cxn>
                  <a:cxn ang="0">
                    <a:pos x="88" y="14"/>
                  </a:cxn>
                  <a:cxn ang="0">
                    <a:pos x="92" y="5"/>
                  </a:cxn>
                  <a:cxn ang="0">
                    <a:pos x="92" y="5"/>
                  </a:cxn>
                  <a:cxn ang="0">
                    <a:pos x="92" y="3"/>
                  </a:cxn>
                  <a:cxn ang="0">
                    <a:pos x="92" y="2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3" y="1"/>
                  </a:cxn>
                  <a:cxn ang="0">
                    <a:pos x="82" y="3"/>
                  </a:cxn>
                  <a:cxn ang="0">
                    <a:pos x="82" y="3"/>
                  </a:cxn>
                </a:cxnLst>
                <a:rect b="b" l="0" r="r" t="0"/>
                <a:pathLst>
                  <a:path h="123" w="92">
                    <a:moveTo>
                      <a:pt x="82" y="3"/>
                    </a:moveTo>
                    <a:lnTo>
                      <a:pt x="82" y="3"/>
                    </a:lnTo>
                    <a:lnTo>
                      <a:pt x="78" y="11"/>
                    </a:lnTo>
                    <a:lnTo>
                      <a:pt x="74" y="19"/>
                    </a:lnTo>
                    <a:lnTo>
                      <a:pt x="63" y="35"/>
                    </a:lnTo>
                    <a:lnTo>
                      <a:pt x="50" y="50"/>
                    </a:lnTo>
                    <a:lnTo>
                      <a:pt x="45" y="57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33" y="80"/>
                    </a:lnTo>
                    <a:lnTo>
                      <a:pt x="28" y="87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11" y="103"/>
                    </a:lnTo>
                    <a:lnTo>
                      <a:pt x="6" y="11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2" y="121"/>
                    </a:lnTo>
                    <a:lnTo>
                      <a:pt x="3" y="122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14" y="114"/>
                    </a:lnTo>
                    <a:lnTo>
                      <a:pt x="20" y="108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8" y="91"/>
                    </a:lnTo>
                    <a:lnTo>
                      <a:pt x="41" y="8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3" y="62"/>
                    </a:lnTo>
                    <a:lnTo>
                      <a:pt x="59" y="54"/>
                    </a:lnTo>
                    <a:lnTo>
                      <a:pt x="71" y="38"/>
                    </a:lnTo>
                    <a:lnTo>
                      <a:pt x="82" y="23"/>
                    </a:lnTo>
                    <a:lnTo>
                      <a:pt x="88" y="14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3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2" y="3"/>
                    </a:lnTo>
                    <a:lnTo>
                      <a:pt x="82" y="3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4" name="Freeform 1006"/>
              <p:cNvSpPr/>
              <p:nvPr/>
            </p:nvSpPr>
            <p:spPr bwMode="auto">
              <a:xfrm>
                <a:off x="4624388" y="2316163"/>
                <a:ext cx="38100" cy="47625"/>
              </a:xfrm>
              <a:custGeom>
                <a:cxnLst>
                  <a:cxn ang="0">
                    <a:pos x="64" y="4"/>
                  </a:cxn>
                  <a:cxn ang="0">
                    <a:pos x="64" y="4"/>
                  </a:cxn>
                  <a:cxn ang="0">
                    <a:pos x="63" y="10"/>
                  </a:cxn>
                  <a:cxn ang="0">
                    <a:pos x="60" y="16"/>
                  </a:cxn>
                  <a:cxn ang="0">
                    <a:pos x="55" y="22"/>
                  </a:cxn>
                  <a:cxn ang="0">
                    <a:pos x="51" y="27"/>
                  </a:cxn>
                  <a:cxn ang="0">
                    <a:pos x="42" y="37"/>
                  </a:cxn>
                  <a:cxn ang="0">
                    <a:pos x="33" y="47"/>
                  </a:cxn>
                  <a:cxn ang="0">
                    <a:pos x="33" y="47"/>
                  </a:cxn>
                  <a:cxn ang="0">
                    <a:pos x="16" y="6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2" y="89"/>
                  </a:cxn>
                  <a:cxn ang="0">
                    <a:pos x="3" y="91"/>
                  </a:cxn>
                  <a:cxn ang="0">
                    <a:pos x="6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9" y="76"/>
                  </a:cxn>
                  <a:cxn ang="0">
                    <a:pos x="30" y="63"/>
                  </a:cxn>
                  <a:cxn ang="0">
                    <a:pos x="52" y="39"/>
                  </a:cxn>
                  <a:cxn ang="0">
                    <a:pos x="52" y="39"/>
                  </a:cxn>
                  <a:cxn ang="0">
                    <a:pos x="60" y="32"/>
                  </a:cxn>
                  <a:cxn ang="0">
                    <a:pos x="66" y="24"/>
                  </a:cxn>
                  <a:cxn ang="0">
                    <a:pos x="71" y="14"/>
                  </a:cxn>
                  <a:cxn ang="0">
                    <a:pos x="72" y="9"/>
                  </a:cxn>
                  <a:cxn ang="0">
                    <a:pos x="73" y="4"/>
                  </a:cxn>
                  <a:cxn ang="0">
                    <a:pos x="73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6" y="1"/>
                  </a:cxn>
                  <a:cxn ang="0">
                    <a:pos x="65" y="2"/>
                  </a:cxn>
                  <a:cxn ang="0">
                    <a:pos x="64" y="4"/>
                  </a:cxn>
                  <a:cxn ang="0">
                    <a:pos x="64" y="4"/>
                  </a:cxn>
                </a:cxnLst>
                <a:rect b="b" l="0" r="r" t="0"/>
                <a:pathLst>
                  <a:path h="91" w="73">
                    <a:moveTo>
                      <a:pt x="64" y="4"/>
                    </a:moveTo>
                    <a:lnTo>
                      <a:pt x="64" y="4"/>
                    </a:lnTo>
                    <a:lnTo>
                      <a:pt x="63" y="10"/>
                    </a:lnTo>
                    <a:lnTo>
                      <a:pt x="60" y="16"/>
                    </a:lnTo>
                    <a:lnTo>
                      <a:pt x="55" y="22"/>
                    </a:lnTo>
                    <a:lnTo>
                      <a:pt x="51" y="27"/>
                    </a:lnTo>
                    <a:lnTo>
                      <a:pt x="42" y="3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16" y="6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2" y="89"/>
                    </a:lnTo>
                    <a:lnTo>
                      <a:pt x="3" y="91"/>
                    </a:lnTo>
                    <a:lnTo>
                      <a:pt x="6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9" y="76"/>
                    </a:lnTo>
                    <a:lnTo>
                      <a:pt x="30" y="63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60" y="32"/>
                    </a:lnTo>
                    <a:lnTo>
                      <a:pt x="66" y="24"/>
                    </a:lnTo>
                    <a:lnTo>
                      <a:pt x="71" y="14"/>
                    </a:lnTo>
                    <a:lnTo>
                      <a:pt x="72" y="9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5" y="2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5" name="Freeform 1007"/>
              <p:cNvSpPr/>
              <p:nvPr/>
            </p:nvSpPr>
            <p:spPr bwMode="auto">
              <a:xfrm>
                <a:off x="4687888" y="2322513"/>
                <a:ext cx="25400" cy="34925"/>
              </a:xfrm>
              <a:custGeom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2" y="66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7" y="66"/>
                  </a:cxn>
                  <a:cxn ang="0">
                    <a:pos x="9" y="65"/>
                  </a:cxn>
                  <a:cxn ang="0">
                    <a:pos x="9" y="65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b="b" l="0" r="r" t="0"/>
                <a:pathLst>
                  <a:path h="67" w="47">
                    <a:moveTo>
                      <a:pt x="38" y="2"/>
                    </a:moveTo>
                    <a:lnTo>
                      <a:pt x="38" y="2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6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7" y="66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6" name="Freeform 1008"/>
              <p:cNvSpPr/>
              <p:nvPr/>
            </p:nvSpPr>
            <p:spPr bwMode="auto">
              <a:xfrm>
                <a:off x="4095751" y="2149476"/>
                <a:ext cx="746125" cy="649288"/>
              </a:xfrm>
              <a:custGeom>
                <a:cxnLst>
                  <a:cxn ang="0">
                    <a:pos x="1140" y="1223"/>
                  </a:cxn>
                  <a:cxn ang="0">
                    <a:pos x="915" y="1215"/>
                  </a:cxn>
                  <a:cxn ang="0">
                    <a:pos x="541" y="1215"/>
                  </a:cxn>
                  <a:cxn ang="0">
                    <a:pos x="268" y="1224"/>
                  </a:cxn>
                  <a:cxn ang="0">
                    <a:pos x="95" y="1200"/>
                  </a:cxn>
                  <a:cxn ang="0">
                    <a:pos x="40" y="1159"/>
                  </a:cxn>
                  <a:cxn ang="0">
                    <a:pos x="16" y="1026"/>
                  </a:cxn>
                  <a:cxn ang="0">
                    <a:pos x="25" y="1009"/>
                  </a:cxn>
                  <a:cxn ang="0">
                    <a:pos x="19" y="875"/>
                  </a:cxn>
                  <a:cxn ang="0">
                    <a:pos x="9" y="625"/>
                  </a:cxn>
                  <a:cxn ang="0">
                    <a:pos x="6" y="418"/>
                  </a:cxn>
                  <a:cxn ang="0">
                    <a:pos x="7" y="289"/>
                  </a:cxn>
                  <a:cxn ang="0">
                    <a:pos x="52" y="230"/>
                  </a:cxn>
                  <a:cxn ang="0">
                    <a:pos x="151" y="213"/>
                  </a:cxn>
                  <a:cxn ang="0">
                    <a:pos x="235" y="218"/>
                  </a:cxn>
                  <a:cxn ang="0">
                    <a:pos x="289" y="31"/>
                  </a:cxn>
                  <a:cxn ang="0">
                    <a:pos x="307" y="12"/>
                  </a:cxn>
                  <a:cxn ang="0">
                    <a:pos x="441" y="1"/>
                  </a:cxn>
                  <a:cxn ang="0">
                    <a:pos x="695" y="15"/>
                  </a:cxn>
                  <a:cxn ang="0">
                    <a:pos x="756" y="83"/>
                  </a:cxn>
                  <a:cxn ang="0">
                    <a:pos x="793" y="203"/>
                  </a:cxn>
                  <a:cxn ang="0">
                    <a:pos x="1105" y="200"/>
                  </a:cxn>
                  <a:cxn ang="0">
                    <a:pos x="1230" y="198"/>
                  </a:cxn>
                  <a:cxn ang="0">
                    <a:pos x="1356" y="241"/>
                  </a:cxn>
                  <a:cxn ang="0">
                    <a:pos x="1396" y="318"/>
                  </a:cxn>
                  <a:cxn ang="0">
                    <a:pos x="1403" y="390"/>
                  </a:cxn>
                  <a:cxn ang="0">
                    <a:pos x="1406" y="426"/>
                  </a:cxn>
                  <a:cxn ang="0">
                    <a:pos x="1379" y="431"/>
                  </a:cxn>
                  <a:cxn ang="0">
                    <a:pos x="1365" y="363"/>
                  </a:cxn>
                  <a:cxn ang="0">
                    <a:pos x="1332" y="271"/>
                  </a:cxn>
                  <a:cxn ang="0">
                    <a:pos x="1211" y="232"/>
                  </a:cxn>
                  <a:cxn ang="0">
                    <a:pos x="1047" y="238"/>
                  </a:cxn>
                  <a:cxn ang="0">
                    <a:pos x="777" y="239"/>
                  </a:cxn>
                  <a:cxn ang="0">
                    <a:pos x="760" y="229"/>
                  </a:cxn>
                  <a:cxn ang="0">
                    <a:pos x="747" y="174"/>
                  </a:cxn>
                  <a:cxn ang="0">
                    <a:pos x="714" y="77"/>
                  </a:cxn>
                  <a:cxn ang="0">
                    <a:pos x="647" y="43"/>
                  </a:cxn>
                  <a:cxn ang="0">
                    <a:pos x="476" y="39"/>
                  </a:cxn>
                  <a:cxn ang="0">
                    <a:pos x="320" y="66"/>
                  </a:cxn>
                  <a:cxn ang="0">
                    <a:pos x="298" y="168"/>
                  </a:cxn>
                  <a:cxn ang="0">
                    <a:pos x="267" y="232"/>
                  </a:cxn>
                  <a:cxn ang="0">
                    <a:pos x="264" y="252"/>
                  </a:cxn>
                  <a:cxn ang="0">
                    <a:pos x="245" y="258"/>
                  </a:cxn>
                  <a:cxn ang="0">
                    <a:pos x="175" y="252"/>
                  </a:cxn>
                  <a:cxn ang="0">
                    <a:pos x="80" y="259"/>
                  </a:cxn>
                  <a:cxn ang="0">
                    <a:pos x="44" y="298"/>
                  </a:cxn>
                  <a:cxn ang="0">
                    <a:pos x="46" y="541"/>
                  </a:cxn>
                  <a:cxn ang="0">
                    <a:pos x="55" y="893"/>
                  </a:cxn>
                  <a:cxn ang="0">
                    <a:pos x="56" y="1019"/>
                  </a:cxn>
                  <a:cxn ang="0">
                    <a:pos x="58" y="1106"/>
                  </a:cxn>
                  <a:cxn ang="0">
                    <a:pos x="101" y="1162"/>
                  </a:cxn>
                  <a:cxn ang="0">
                    <a:pos x="279" y="1186"/>
                  </a:cxn>
                  <a:cxn ang="0">
                    <a:pos x="440" y="1189"/>
                  </a:cxn>
                  <a:cxn ang="0">
                    <a:pos x="599" y="1178"/>
                  </a:cxn>
                  <a:cxn ang="0">
                    <a:pos x="880" y="1179"/>
                  </a:cxn>
                  <a:cxn ang="0">
                    <a:pos x="1084" y="1180"/>
                  </a:cxn>
                  <a:cxn ang="0">
                    <a:pos x="1208" y="1188"/>
                  </a:cxn>
                  <a:cxn ang="0">
                    <a:pos x="1248" y="1188"/>
                  </a:cxn>
                  <a:cxn ang="0">
                    <a:pos x="1276" y="1173"/>
                  </a:cxn>
                  <a:cxn ang="0">
                    <a:pos x="1296" y="1192"/>
                  </a:cxn>
                  <a:cxn ang="0">
                    <a:pos x="1261" y="1223"/>
                  </a:cxn>
                </a:cxnLst>
                <a:rect b="b" l="0" r="r" t="0"/>
                <a:pathLst>
                  <a:path h="1227" w="1409">
                    <a:moveTo>
                      <a:pt x="1221" y="1227"/>
                    </a:moveTo>
                    <a:lnTo>
                      <a:pt x="1221" y="1227"/>
                    </a:lnTo>
                    <a:lnTo>
                      <a:pt x="1205" y="1226"/>
                    </a:lnTo>
                    <a:lnTo>
                      <a:pt x="1190" y="1226"/>
                    </a:lnTo>
                    <a:lnTo>
                      <a:pt x="1190" y="1226"/>
                    </a:lnTo>
                    <a:lnTo>
                      <a:pt x="1176" y="1225"/>
                    </a:lnTo>
                    <a:lnTo>
                      <a:pt x="1176" y="1225"/>
                    </a:lnTo>
                    <a:lnTo>
                      <a:pt x="1140" y="1223"/>
                    </a:lnTo>
                    <a:lnTo>
                      <a:pt x="1105" y="1221"/>
                    </a:lnTo>
                    <a:lnTo>
                      <a:pt x="1104" y="1221"/>
                    </a:lnTo>
                    <a:lnTo>
                      <a:pt x="1104" y="1221"/>
                    </a:lnTo>
                    <a:lnTo>
                      <a:pt x="1049" y="1218"/>
                    </a:lnTo>
                    <a:lnTo>
                      <a:pt x="1021" y="1217"/>
                    </a:lnTo>
                    <a:lnTo>
                      <a:pt x="993" y="1216"/>
                    </a:lnTo>
                    <a:lnTo>
                      <a:pt x="993" y="1216"/>
                    </a:lnTo>
                    <a:lnTo>
                      <a:pt x="915" y="1215"/>
                    </a:lnTo>
                    <a:lnTo>
                      <a:pt x="838" y="1214"/>
                    </a:lnTo>
                    <a:lnTo>
                      <a:pt x="838" y="1214"/>
                    </a:lnTo>
                    <a:lnTo>
                      <a:pt x="760" y="1213"/>
                    </a:lnTo>
                    <a:lnTo>
                      <a:pt x="681" y="1212"/>
                    </a:lnTo>
                    <a:lnTo>
                      <a:pt x="681" y="1212"/>
                    </a:lnTo>
                    <a:lnTo>
                      <a:pt x="608" y="1213"/>
                    </a:lnTo>
                    <a:lnTo>
                      <a:pt x="541" y="1215"/>
                    </a:lnTo>
                    <a:lnTo>
                      <a:pt x="541" y="1215"/>
                    </a:lnTo>
                    <a:lnTo>
                      <a:pt x="494" y="1218"/>
                    </a:lnTo>
                    <a:lnTo>
                      <a:pt x="489" y="1218"/>
                    </a:lnTo>
                    <a:lnTo>
                      <a:pt x="489" y="1218"/>
                    </a:lnTo>
                    <a:lnTo>
                      <a:pt x="399" y="1223"/>
                    </a:lnTo>
                    <a:lnTo>
                      <a:pt x="354" y="1224"/>
                    </a:lnTo>
                    <a:lnTo>
                      <a:pt x="309" y="1225"/>
                    </a:lnTo>
                    <a:lnTo>
                      <a:pt x="309" y="1225"/>
                    </a:lnTo>
                    <a:lnTo>
                      <a:pt x="268" y="1224"/>
                    </a:lnTo>
                    <a:lnTo>
                      <a:pt x="228" y="1223"/>
                    </a:lnTo>
                    <a:lnTo>
                      <a:pt x="191" y="1220"/>
                    </a:lnTo>
                    <a:lnTo>
                      <a:pt x="157" y="1215"/>
                    </a:lnTo>
                    <a:lnTo>
                      <a:pt x="157" y="1215"/>
                    </a:lnTo>
                    <a:lnTo>
                      <a:pt x="141" y="1213"/>
                    </a:lnTo>
                    <a:lnTo>
                      <a:pt x="126" y="1209"/>
                    </a:lnTo>
                    <a:lnTo>
                      <a:pt x="109" y="1205"/>
                    </a:lnTo>
                    <a:lnTo>
                      <a:pt x="95" y="1200"/>
                    </a:lnTo>
                    <a:lnTo>
                      <a:pt x="80" y="1194"/>
                    </a:lnTo>
                    <a:lnTo>
                      <a:pt x="67" y="1187"/>
                    </a:lnTo>
                    <a:lnTo>
                      <a:pt x="61" y="1183"/>
                    </a:lnTo>
                    <a:lnTo>
                      <a:pt x="55" y="1177"/>
                    </a:lnTo>
                    <a:lnTo>
                      <a:pt x="50" y="1172"/>
                    </a:lnTo>
                    <a:lnTo>
                      <a:pt x="45" y="1167"/>
                    </a:lnTo>
                    <a:lnTo>
                      <a:pt x="45" y="1167"/>
                    </a:lnTo>
                    <a:lnTo>
                      <a:pt x="40" y="1159"/>
                    </a:lnTo>
                    <a:lnTo>
                      <a:pt x="36" y="1150"/>
                    </a:lnTo>
                    <a:lnTo>
                      <a:pt x="27" y="1134"/>
                    </a:lnTo>
                    <a:lnTo>
                      <a:pt x="22" y="1117"/>
                    </a:lnTo>
                    <a:lnTo>
                      <a:pt x="19" y="1101"/>
                    </a:lnTo>
                    <a:lnTo>
                      <a:pt x="17" y="1083"/>
                    </a:lnTo>
                    <a:lnTo>
                      <a:pt x="16" y="1065"/>
                    </a:lnTo>
                    <a:lnTo>
                      <a:pt x="16" y="1029"/>
                    </a:lnTo>
                    <a:lnTo>
                      <a:pt x="16" y="1026"/>
                    </a:lnTo>
                    <a:lnTo>
                      <a:pt x="16" y="1026"/>
                    </a:lnTo>
                    <a:lnTo>
                      <a:pt x="17" y="1023"/>
                    </a:lnTo>
                    <a:lnTo>
                      <a:pt x="18" y="1019"/>
                    </a:lnTo>
                    <a:lnTo>
                      <a:pt x="20" y="1016"/>
                    </a:lnTo>
                    <a:lnTo>
                      <a:pt x="23" y="1013"/>
                    </a:lnTo>
                    <a:lnTo>
                      <a:pt x="24" y="1012"/>
                    </a:lnTo>
                    <a:lnTo>
                      <a:pt x="25" y="1009"/>
                    </a:lnTo>
                    <a:lnTo>
                      <a:pt x="25" y="1009"/>
                    </a:lnTo>
                    <a:lnTo>
                      <a:pt x="25" y="1001"/>
                    </a:lnTo>
                    <a:lnTo>
                      <a:pt x="25" y="1001"/>
                    </a:lnTo>
                    <a:lnTo>
                      <a:pt x="23" y="961"/>
                    </a:lnTo>
                    <a:lnTo>
                      <a:pt x="23" y="959"/>
                    </a:lnTo>
                    <a:lnTo>
                      <a:pt x="23" y="959"/>
                    </a:lnTo>
                    <a:lnTo>
                      <a:pt x="22" y="927"/>
                    </a:lnTo>
                    <a:lnTo>
                      <a:pt x="22" y="927"/>
                    </a:lnTo>
                    <a:lnTo>
                      <a:pt x="19" y="875"/>
                    </a:lnTo>
                    <a:lnTo>
                      <a:pt x="19" y="875"/>
                    </a:lnTo>
                    <a:lnTo>
                      <a:pt x="18" y="830"/>
                    </a:lnTo>
                    <a:lnTo>
                      <a:pt x="15" y="786"/>
                    </a:lnTo>
                    <a:lnTo>
                      <a:pt x="15" y="786"/>
                    </a:lnTo>
                    <a:lnTo>
                      <a:pt x="12" y="759"/>
                    </a:lnTo>
                    <a:lnTo>
                      <a:pt x="11" y="732"/>
                    </a:lnTo>
                    <a:lnTo>
                      <a:pt x="9" y="679"/>
                    </a:lnTo>
                    <a:lnTo>
                      <a:pt x="9" y="625"/>
                    </a:lnTo>
                    <a:lnTo>
                      <a:pt x="10" y="572"/>
                    </a:lnTo>
                    <a:lnTo>
                      <a:pt x="10" y="570"/>
                    </a:lnTo>
                    <a:lnTo>
                      <a:pt x="10" y="570"/>
                    </a:lnTo>
                    <a:lnTo>
                      <a:pt x="10" y="522"/>
                    </a:lnTo>
                    <a:lnTo>
                      <a:pt x="10" y="475"/>
                    </a:lnTo>
                    <a:lnTo>
                      <a:pt x="10" y="475"/>
                    </a:lnTo>
                    <a:lnTo>
                      <a:pt x="9" y="448"/>
                    </a:lnTo>
                    <a:lnTo>
                      <a:pt x="6" y="418"/>
                    </a:lnTo>
                    <a:lnTo>
                      <a:pt x="6" y="418"/>
                    </a:lnTo>
                    <a:lnTo>
                      <a:pt x="2" y="394"/>
                    </a:lnTo>
                    <a:lnTo>
                      <a:pt x="0" y="370"/>
                    </a:lnTo>
                    <a:lnTo>
                      <a:pt x="0" y="345"/>
                    </a:lnTo>
                    <a:lnTo>
                      <a:pt x="0" y="322"/>
                    </a:lnTo>
                    <a:lnTo>
                      <a:pt x="2" y="311"/>
                    </a:lnTo>
                    <a:lnTo>
                      <a:pt x="3" y="299"/>
                    </a:lnTo>
                    <a:lnTo>
                      <a:pt x="7" y="289"/>
                    </a:lnTo>
                    <a:lnTo>
                      <a:pt x="10" y="279"/>
                    </a:lnTo>
                    <a:lnTo>
                      <a:pt x="14" y="269"/>
                    </a:lnTo>
                    <a:lnTo>
                      <a:pt x="20" y="260"/>
                    </a:lnTo>
                    <a:lnTo>
                      <a:pt x="26" y="252"/>
                    </a:lnTo>
                    <a:lnTo>
                      <a:pt x="34" y="243"/>
                    </a:lnTo>
                    <a:lnTo>
                      <a:pt x="34" y="243"/>
                    </a:lnTo>
                    <a:lnTo>
                      <a:pt x="42" y="236"/>
                    </a:lnTo>
                    <a:lnTo>
                      <a:pt x="52" y="230"/>
                    </a:lnTo>
                    <a:lnTo>
                      <a:pt x="63" y="225"/>
                    </a:lnTo>
                    <a:lnTo>
                      <a:pt x="74" y="221"/>
                    </a:lnTo>
                    <a:lnTo>
                      <a:pt x="87" y="218"/>
                    </a:lnTo>
                    <a:lnTo>
                      <a:pt x="101" y="214"/>
                    </a:lnTo>
                    <a:lnTo>
                      <a:pt x="116" y="213"/>
                    </a:lnTo>
                    <a:lnTo>
                      <a:pt x="133" y="213"/>
                    </a:lnTo>
                    <a:lnTo>
                      <a:pt x="133" y="213"/>
                    </a:lnTo>
                    <a:lnTo>
                      <a:pt x="151" y="213"/>
                    </a:lnTo>
                    <a:lnTo>
                      <a:pt x="167" y="214"/>
                    </a:lnTo>
                    <a:lnTo>
                      <a:pt x="202" y="218"/>
                    </a:lnTo>
                    <a:lnTo>
                      <a:pt x="204" y="218"/>
                    </a:lnTo>
                    <a:lnTo>
                      <a:pt x="204" y="218"/>
                    </a:lnTo>
                    <a:lnTo>
                      <a:pt x="228" y="221"/>
                    </a:lnTo>
                    <a:lnTo>
                      <a:pt x="233" y="221"/>
                    </a:lnTo>
                    <a:lnTo>
                      <a:pt x="235" y="218"/>
                    </a:lnTo>
                    <a:lnTo>
                      <a:pt x="235" y="218"/>
                    </a:lnTo>
                    <a:lnTo>
                      <a:pt x="245" y="193"/>
                    </a:lnTo>
                    <a:lnTo>
                      <a:pt x="255" y="169"/>
                    </a:lnTo>
                    <a:lnTo>
                      <a:pt x="264" y="146"/>
                    </a:lnTo>
                    <a:lnTo>
                      <a:pt x="271" y="122"/>
                    </a:lnTo>
                    <a:lnTo>
                      <a:pt x="277" y="98"/>
                    </a:lnTo>
                    <a:lnTo>
                      <a:pt x="282" y="76"/>
                    </a:lnTo>
                    <a:lnTo>
                      <a:pt x="286" y="53"/>
                    </a:lnTo>
                    <a:lnTo>
                      <a:pt x="289" y="31"/>
                    </a:lnTo>
                    <a:lnTo>
                      <a:pt x="289" y="31"/>
                    </a:lnTo>
                    <a:lnTo>
                      <a:pt x="291" y="25"/>
                    </a:lnTo>
                    <a:lnTo>
                      <a:pt x="294" y="20"/>
                    </a:lnTo>
                    <a:lnTo>
                      <a:pt x="298" y="17"/>
                    </a:lnTo>
                    <a:lnTo>
                      <a:pt x="304" y="13"/>
                    </a:lnTo>
                    <a:lnTo>
                      <a:pt x="306" y="13"/>
                    </a:lnTo>
                    <a:lnTo>
                      <a:pt x="307" y="12"/>
                    </a:lnTo>
                    <a:lnTo>
                      <a:pt x="307" y="12"/>
                    </a:lnTo>
                    <a:lnTo>
                      <a:pt x="310" y="9"/>
                    </a:lnTo>
                    <a:lnTo>
                      <a:pt x="312" y="8"/>
                    </a:lnTo>
                    <a:lnTo>
                      <a:pt x="316" y="7"/>
                    </a:lnTo>
                    <a:lnTo>
                      <a:pt x="320" y="6"/>
                    </a:lnTo>
                    <a:lnTo>
                      <a:pt x="320" y="6"/>
                    </a:lnTo>
                    <a:lnTo>
                      <a:pt x="361" y="4"/>
                    </a:lnTo>
                    <a:lnTo>
                      <a:pt x="401" y="2"/>
                    </a:lnTo>
                    <a:lnTo>
                      <a:pt x="441" y="1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532" y="1"/>
                    </a:lnTo>
                    <a:lnTo>
                      <a:pt x="584" y="3"/>
                    </a:lnTo>
                    <a:lnTo>
                      <a:pt x="634" y="7"/>
                    </a:lnTo>
                    <a:lnTo>
                      <a:pt x="681" y="12"/>
                    </a:lnTo>
                    <a:lnTo>
                      <a:pt x="681" y="12"/>
                    </a:lnTo>
                    <a:lnTo>
                      <a:pt x="695" y="15"/>
                    </a:lnTo>
                    <a:lnTo>
                      <a:pt x="707" y="20"/>
                    </a:lnTo>
                    <a:lnTo>
                      <a:pt x="719" y="26"/>
                    </a:lnTo>
                    <a:lnTo>
                      <a:pt x="729" y="33"/>
                    </a:lnTo>
                    <a:lnTo>
                      <a:pt x="737" y="42"/>
                    </a:lnTo>
                    <a:lnTo>
                      <a:pt x="745" y="54"/>
                    </a:lnTo>
                    <a:lnTo>
                      <a:pt x="751" y="67"/>
                    </a:lnTo>
                    <a:lnTo>
                      <a:pt x="756" y="83"/>
                    </a:lnTo>
                    <a:lnTo>
                      <a:pt x="756" y="83"/>
                    </a:lnTo>
                    <a:lnTo>
                      <a:pt x="766" y="118"/>
                    </a:lnTo>
                    <a:lnTo>
                      <a:pt x="766" y="118"/>
                    </a:lnTo>
                    <a:lnTo>
                      <a:pt x="774" y="138"/>
                    </a:lnTo>
                    <a:lnTo>
                      <a:pt x="779" y="157"/>
                    </a:lnTo>
                    <a:lnTo>
                      <a:pt x="784" y="177"/>
                    </a:lnTo>
                    <a:lnTo>
                      <a:pt x="787" y="198"/>
                    </a:lnTo>
                    <a:lnTo>
                      <a:pt x="788" y="203"/>
                    </a:lnTo>
                    <a:lnTo>
                      <a:pt x="793" y="203"/>
                    </a:lnTo>
                    <a:lnTo>
                      <a:pt x="793" y="203"/>
                    </a:lnTo>
                    <a:lnTo>
                      <a:pt x="901" y="204"/>
                    </a:lnTo>
                    <a:lnTo>
                      <a:pt x="901" y="204"/>
                    </a:lnTo>
                    <a:lnTo>
                      <a:pt x="1026" y="204"/>
                    </a:lnTo>
                    <a:lnTo>
                      <a:pt x="1026" y="204"/>
                    </a:lnTo>
                    <a:lnTo>
                      <a:pt x="1046" y="204"/>
                    </a:lnTo>
                    <a:lnTo>
                      <a:pt x="1066" y="203"/>
                    </a:lnTo>
                    <a:lnTo>
                      <a:pt x="1105" y="200"/>
                    </a:lnTo>
                    <a:lnTo>
                      <a:pt x="1105" y="200"/>
                    </a:lnTo>
                    <a:lnTo>
                      <a:pt x="1144" y="197"/>
                    </a:lnTo>
                    <a:lnTo>
                      <a:pt x="1163" y="195"/>
                    </a:lnTo>
                    <a:lnTo>
                      <a:pt x="1182" y="195"/>
                    </a:lnTo>
                    <a:lnTo>
                      <a:pt x="1182" y="195"/>
                    </a:lnTo>
                    <a:lnTo>
                      <a:pt x="1207" y="196"/>
                    </a:lnTo>
                    <a:lnTo>
                      <a:pt x="1230" y="198"/>
                    </a:lnTo>
                    <a:lnTo>
                      <a:pt x="1230" y="198"/>
                    </a:lnTo>
                    <a:lnTo>
                      <a:pt x="1249" y="202"/>
                    </a:lnTo>
                    <a:lnTo>
                      <a:pt x="1271" y="206"/>
                    </a:lnTo>
                    <a:lnTo>
                      <a:pt x="1294" y="212"/>
                    </a:lnTo>
                    <a:lnTo>
                      <a:pt x="1317" y="221"/>
                    </a:lnTo>
                    <a:lnTo>
                      <a:pt x="1327" y="225"/>
                    </a:lnTo>
                    <a:lnTo>
                      <a:pt x="1337" y="230"/>
                    </a:lnTo>
                    <a:lnTo>
                      <a:pt x="1348" y="235"/>
                    </a:lnTo>
                    <a:lnTo>
                      <a:pt x="1356" y="241"/>
                    </a:lnTo>
                    <a:lnTo>
                      <a:pt x="1364" y="249"/>
                    </a:lnTo>
                    <a:lnTo>
                      <a:pt x="1372" y="256"/>
                    </a:lnTo>
                    <a:lnTo>
                      <a:pt x="1378" y="263"/>
                    </a:lnTo>
                    <a:lnTo>
                      <a:pt x="1383" y="273"/>
                    </a:lnTo>
                    <a:lnTo>
                      <a:pt x="1383" y="273"/>
                    </a:lnTo>
                    <a:lnTo>
                      <a:pt x="1388" y="287"/>
                    </a:lnTo>
                    <a:lnTo>
                      <a:pt x="1393" y="303"/>
                    </a:lnTo>
                    <a:lnTo>
                      <a:pt x="1396" y="318"/>
                    </a:lnTo>
                    <a:lnTo>
                      <a:pt x="1400" y="335"/>
                    </a:lnTo>
                    <a:lnTo>
                      <a:pt x="1401" y="345"/>
                    </a:lnTo>
                    <a:lnTo>
                      <a:pt x="1401" y="345"/>
                    </a:lnTo>
                    <a:lnTo>
                      <a:pt x="1402" y="356"/>
                    </a:lnTo>
                    <a:lnTo>
                      <a:pt x="1402" y="370"/>
                    </a:lnTo>
                    <a:lnTo>
                      <a:pt x="1402" y="370"/>
                    </a:lnTo>
                    <a:lnTo>
                      <a:pt x="1402" y="379"/>
                    </a:lnTo>
                    <a:lnTo>
                      <a:pt x="1403" y="390"/>
                    </a:lnTo>
                    <a:lnTo>
                      <a:pt x="1404" y="399"/>
                    </a:lnTo>
                    <a:lnTo>
                      <a:pt x="1407" y="408"/>
                    </a:lnTo>
                    <a:lnTo>
                      <a:pt x="1407" y="408"/>
                    </a:lnTo>
                    <a:lnTo>
                      <a:pt x="1409" y="412"/>
                    </a:lnTo>
                    <a:lnTo>
                      <a:pt x="1409" y="418"/>
                    </a:lnTo>
                    <a:lnTo>
                      <a:pt x="1408" y="422"/>
                    </a:lnTo>
                    <a:lnTo>
                      <a:pt x="1406" y="426"/>
                    </a:lnTo>
                    <a:lnTo>
                      <a:pt x="1406" y="426"/>
                    </a:lnTo>
                    <a:lnTo>
                      <a:pt x="1403" y="430"/>
                    </a:lnTo>
                    <a:lnTo>
                      <a:pt x="1399" y="433"/>
                    </a:lnTo>
                    <a:lnTo>
                      <a:pt x="1394" y="435"/>
                    </a:lnTo>
                    <a:lnTo>
                      <a:pt x="1389" y="436"/>
                    </a:lnTo>
                    <a:lnTo>
                      <a:pt x="1389" y="436"/>
                    </a:lnTo>
                    <a:lnTo>
                      <a:pt x="1385" y="435"/>
                    </a:lnTo>
                    <a:lnTo>
                      <a:pt x="1382" y="433"/>
                    </a:lnTo>
                    <a:lnTo>
                      <a:pt x="1379" y="431"/>
                    </a:lnTo>
                    <a:lnTo>
                      <a:pt x="1376" y="427"/>
                    </a:lnTo>
                    <a:lnTo>
                      <a:pt x="1376" y="427"/>
                    </a:lnTo>
                    <a:lnTo>
                      <a:pt x="1373" y="419"/>
                    </a:lnTo>
                    <a:lnTo>
                      <a:pt x="1371" y="411"/>
                    </a:lnTo>
                    <a:lnTo>
                      <a:pt x="1367" y="395"/>
                    </a:lnTo>
                    <a:lnTo>
                      <a:pt x="1365" y="378"/>
                    </a:lnTo>
                    <a:lnTo>
                      <a:pt x="1365" y="363"/>
                    </a:lnTo>
                    <a:lnTo>
                      <a:pt x="1365" y="363"/>
                    </a:lnTo>
                    <a:lnTo>
                      <a:pt x="1363" y="335"/>
                    </a:lnTo>
                    <a:lnTo>
                      <a:pt x="1361" y="321"/>
                    </a:lnTo>
                    <a:lnTo>
                      <a:pt x="1358" y="307"/>
                    </a:lnTo>
                    <a:lnTo>
                      <a:pt x="1358" y="307"/>
                    </a:lnTo>
                    <a:lnTo>
                      <a:pt x="1354" y="297"/>
                    </a:lnTo>
                    <a:lnTo>
                      <a:pt x="1348" y="288"/>
                    </a:lnTo>
                    <a:lnTo>
                      <a:pt x="1340" y="280"/>
                    </a:lnTo>
                    <a:lnTo>
                      <a:pt x="1332" y="271"/>
                    </a:lnTo>
                    <a:lnTo>
                      <a:pt x="1322" y="265"/>
                    </a:lnTo>
                    <a:lnTo>
                      <a:pt x="1311" y="258"/>
                    </a:lnTo>
                    <a:lnTo>
                      <a:pt x="1300" y="253"/>
                    </a:lnTo>
                    <a:lnTo>
                      <a:pt x="1288" y="248"/>
                    </a:lnTo>
                    <a:lnTo>
                      <a:pt x="1275" y="243"/>
                    </a:lnTo>
                    <a:lnTo>
                      <a:pt x="1263" y="240"/>
                    </a:lnTo>
                    <a:lnTo>
                      <a:pt x="1237" y="235"/>
                    </a:lnTo>
                    <a:lnTo>
                      <a:pt x="1211" y="232"/>
                    </a:lnTo>
                    <a:lnTo>
                      <a:pt x="1188" y="231"/>
                    </a:lnTo>
                    <a:lnTo>
                      <a:pt x="1188" y="231"/>
                    </a:lnTo>
                    <a:lnTo>
                      <a:pt x="1181" y="231"/>
                    </a:lnTo>
                    <a:lnTo>
                      <a:pt x="1181" y="231"/>
                    </a:lnTo>
                    <a:lnTo>
                      <a:pt x="1140" y="233"/>
                    </a:lnTo>
                    <a:lnTo>
                      <a:pt x="1101" y="235"/>
                    </a:lnTo>
                    <a:lnTo>
                      <a:pt x="1101" y="235"/>
                    </a:lnTo>
                    <a:lnTo>
                      <a:pt x="1047" y="238"/>
                    </a:lnTo>
                    <a:lnTo>
                      <a:pt x="1019" y="239"/>
                    </a:lnTo>
                    <a:lnTo>
                      <a:pt x="991" y="239"/>
                    </a:lnTo>
                    <a:lnTo>
                      <a:pt x="991" y="239"/>
                    </a:lnTo>
                    <a:lnTo>
                      <a:pt x="975" y="239"/>
                    </a:lnTo>
                    <a:lnTo>
                      <a:pt x="975" y="239"/>
                    </a:lnTo>
                    <a:lnTo>
                      <a:pt x="920" y="239"/>
                    </a:lnTo>
                    <a:lnTo>
                      <a:pt x="872" y="239"/>
                    </a:lnTo>
                    <a:lnTo>
                      <a:pt x="777" y="239"/>
                    </a:lnTo>
                    <a:lnTo>
                      <a:pt x="777" y="239"/>
                    </a:lnTo>
                    <a:lnTo>
                      <a:pt x="771" y="238"/>
                    </a:lnTo>
                    <a:lnTo>
                      <a:pt x="767" y="237"/>
                    </a:lnTo>
                    <a:lnTo>
                      <a:pt x="764" y="234"/>
                    </a:lnTo>
                    <a:lnTo>
                      <a:pt x="762" y="231"/>
                    </a:lnTo>
                    <a:lnTo>
                      <a:pt x="761" y="230"/>
                    </a:lnTo>
                    <a:lnTo>
                      <a:pt x="760" y="229"/>
                    </a:lnTo>
                    <a:lnTo>
                      <a:pt x="760" y="229"/>
                    </a:lnTo>
                    <a:lnTo>
                      <a:pt x="756" y="227"/>
                    </a:lnTo>
                    <a:lnTo>
                      <a:pt x="754" y="223"/>
                    </a:lnTo>
                    <a:lnTo>
                      <a:pt x="753" y="219"/>
                    </a:lnTo>
                    <a:lnTo>
                      <a:pt x="752" y="214"/>
                    </a:lnTo>
                    <a:lnTo>
                      <a:pt x="752" y="214"/>
                    </a:lnTo>
                    <a:lnTo>
                      <a:pt x="752" y="204"/>
                    </a:lnTo>
                    <a:lnTo>
                      <a:pt x="751" y="194"/>
                    </a:lnTo>
                    <a:lnTo>
                      <a:pt x="747" y="174"/>
                    </a:lnTo>
                    <a:lnTo>
                      <a:pt x="740" y="154"/>
                    </a:lnTo>
                    <a:lnTo>
                      <a:pt x="734" y="135"/>
                    </a:lnTo>
                    <a:lnTo>
                      <a:pt x="734" y="135"/>
                    </a:lnTo>
                    <a:lnTo>
                      <a:pt x="727" y="114"/>
                    </a:lnTo>
                    <a:lnTo>
                      <a:pt x="721" y="92"/>
                    </a:lnTo>
                    <a:lnTo>
                      <a:pt x="721" y="92"/>
                    </a:lnTo>
                    <a:lnTo>
                      <a:pt x="719" y="84"/>
                    </a:lnTo>
                    <a:lnTo>
                      <a:pt x="714" y="77"/>
                    </a:lnTo>
                    <a:lnTo>
                      <a:pt x="710" y="69"/>
                    </a:lnTo>
                    <a:lnTo>
                      <a:pt x="705" y="64"/>
                    </a:lnTo>
                    <a:lnTo>
                      <a:pt x="699" y="59"/>
                    </a:lnTo>
                    <a:lnTo>
                      <a:pt x="693" y="55"/>
                    </a:lnTo>
                    <a:lnTo>
                      <a:pt x="686" y="52"/>
                    </a:lnTo>
                    <a:lnTo>
                      <a:pt x="679" y="49"/>
                    </a:lnTo>
                    <a:lnTo>
                      <a:pt x="664" y="46"/>
                    </a:lnTo>
                    <a:lnTo>
                      <a:pt x="647" y="43"/>
                    </a:lnTo>
                    <a:lnTo>
                      <a:pt x="631" y="42"/>
                    </a:lnTo>
                    <a:lnTo>
                      <a:pt x="615" y="42"/>
                    </a:lnTo>
                    <a:lnTo>
                      <a:pt x="605" y="42"/>
                    </a:lnTo>
                    <a:lnTo>
                      <a:pt x="605" y="42"/>
                    </a:lnTo>
                    <a:lnTo>
                      <a:pt x="530" y="41"/>
                    </a:lnTo>
                    <a:lnTo>
                      <a:pt x="528" y="40"/>
                    </a:lnTo>
                    <a:lnTo>
                      <a:pt x="528" y="40"/>
                    </a:lnTo>
                    <a:lnTo>
                      <a:pt x="476" y="39"/>
                    </a:lnTo>
                    <a:lnTo>
                      <a:pt x="424" y="39"/>
                    </a:lnTo>
                    <a:lnTo>
                      <a:pt x="424" y="39"/>
                    </a:lnTo>
                    <a:lnTo>
                      <a:pt x="374" y="39"/>
                    </a:lnTo>
                    <a:lnTo>
                      <a:pt x="329" y="41"/>
                    </a:lnTo>
                    <a:lnTo>
                      <a:pt x="324" y="42"/>
                    </a:lnTo>
                    <a:lnTo>
                      <a:pt x="323" y="47"/>
                    </a:lnTo>
                    <a:lnTo>
                      <a:pt x="323" y="47"/>
                    </a:lnTo>
                    <a:lnTo>
                      <a:pt x="320" y="66"/>
                    </a:lnTo>
                    <a:lnTo>
                      <a:pt x="316" y="87"/>
                    </a:lnTo>
                    <a:lnTo>
                      <a:pt x="308" y="126"/>
                    </a:lnTo>
                    <a:lnTo>
                      <a:pt x="308" y="127"/>
                    </a:lnTo>
                    <a:lnTo>
                      <a:pt x="308" y="127"/>
                    </a:lnTo>
                    <a:lnTo>
                      <a:pt x="302" y="153"/>
                    </a:lnTo>
                    <a:lnTo>
                      <a:pt x="302" y="153"/>
                    </a:lnTo>
                    <a:lnTo>
                      <a:pt x="300" y="162"/>
                    </a:lnTo>
                    <a:lnTo>
                      <a:pt x="298" y="168"/>
                    </a:lnTo>
                    <a:lnTo>
                      <a:pt x="292" y="178"/>
                    </a:lnTo>
                    <a:lnTo>
                      <a:pt x="292" y="178"/>
                    </a:lnTo>
                    <a:lnTo>
                      <a:pt x="287" y="184"/>
                    </a:lnTo>
                    <a:lnTo>
                      <a:pt x="283" y="193"/>
                    </a:lnTo>
                    <a:lnTo>
                      <a:pt x="283" y="193"/>
                    </a:lnTo>
                    <a:lnTo>
                      <a:pt x="274" y="214"/>
                    </a:lnTo>
                    <a:lnTo>
                      <a:pt x="274" y="214"/>
                    </a:lnTo>
                    <a:lnTo>
                      <a:pt x="267" y="232"/>
                    </a:lnTo>
                    <a:lnTo>
                      <a:pt x="266" y="234"/>
                    </a:lnTo>
                    <a:lnTo>
                      <a:pt x="267" y="235"/>
                    </a:lnTo>
                    <a:lnTo>
                      <a:pt x="267" y="235"/>
                    </a:lnTo>
                    <a:lnTo>
                      <a:pt x="268" y="239"/>
                    </a:lnTo>
                    <a:lnTo>
                      <a:pt x="267" y="245"/>
                    </a:lnTo>
                    <a:lnTo>
                      <a:pt x="266" y="248"/>
                    </a:lnTo>
                    <a:lnTo>
                      <a:pt x="264" y="252"/>
                    </a:lnTo>
                    <a:lnTo>
                      <a:pt x="264" y="252"/>
                    </a:lnTo>
                    <a:lnTo>
                      <a:pt x="262" y="255"/>
                    </a:lnTo>
                    <a:lnTo>
                      <a:pt x="258" y="256"/>
                    </a:lnTo>
                    <a:lnTo>
                      <a:pt x="254" y="258"/>
                    </a:lnTo>
                    <a:lnTo>
                      <a:pt x="250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1" y="258"/>
                    </a:lnTo>
                    <a:lnTo>
                      <a:pt x="241" y="258"/>
                    </a:lnTo>
                    <a:lnTo>
                      <a:pt x="240" y="258"/>
                    </a:lnTo>
                    <a:lnTo>
                      <a:pt x="240" y="258"/>
                    </a:lnTo>
                    <a:lnTo>
                      <a:pt x="208" y="255"/>
                    </a:lnTo>
                    <a:lnTo>
                      <a:pt x="208" y="255"/>
                    </a:lnTo>
                    <a:lnTo>
                      <a:pt x="175" y="252"/>
                    </a:lnTo>
                    <a:lnTo>
                      <a:pt x="157" y="251"/>
                    </a:lnTo>
                    <a:lnTo>
                      <a:pt x="140" y="250"/>
                    </a:lnTo>
                    <a:lnTo>
                      <a:pt x="140" y="250"/>
                    </a:lnTo>
                    <a:lnTo>
                      <a:pt x="127" y="251"/>
                    </a:lnTo>
                    <a:lnTo>
                      <a:pt x="113" y="252"/>
                    </a:lnTo>
                    <a:lnTo>
                      <a:pt x="101" y="254"/>
                    </a:lnTo>
                    <a:lnTo>
                      <a:pt x="91" y="256"/>
                    </a:lnTo>
                    <a:lnTo>
                      <a:pt x="80" y="259"/>
                    </a:lnTo>
                    <a:lnTo>
                      <a:pt x="72" y="264"/>
                    </a:lnTo>
                    <a:lnTo>
                      <a:pt x="65" y="268"/>
                    </a:lnTo>
                    <a:lnTo>
                      <a:pt x="58" y="275"/>
                    </a:lnTo>
                    <a:lnTo>
                      <a:pt x="58" y="275"/>
                    </a:lnTo>
                    <a:lnTo>
                      <a:pt x="53" y="280"/>
                    </a:lnTo>
                    <a:lnTo>
                      <a:pt x="49" y="286"/>
                    </a:lnTo>
                    <a:lnTo>
                      <a:pt x="46" y="292"/>
                    </a:lnTo>
                    <a:lnTo>
                      <a:pt x="44" y="298"/>
                    </a:lnTo>
                    <a:lnTo>
                      <a:pt x="42" y="306"/>
                    </a:lnTo>
                    <a:lnTo>
                      <a:pt x="41" y="314"/>
                    </a:lnTo>
                    <a:lnTo>
                      <a:pt x="40" y="322"/>
                    </a:lnTo>
                    <a:lnTo>
                      <a:pt x="40" y="332"/>
                    </a:lnTo>
                    <a:lnTo>
                      <a:pt x="41" y="368"/>
                    </a:lnTo>
                    <a:lnTo>
                      <a:pt x="41" y="368"/>
                    </a:lnTo>
                    <a:lnTo>
                      <a:pt x="44" y="483"/>
                    </a:lnTo>
                    <a:lnTo>
                      <a:pt x="46" y="541"/>
                    </a:lnTo>
                    <a:lnTo>
                      <a:pt x="46" y="599"/>
                    </a:lnTo>
                    <a:lnTo>
                      <a:pt x="46" y="599"/>
                    </a:lnTo>
                    <a:lnTo>
                      <a:pt x="46" y="658"/>
                    </a:lnTo>
                    <a:lnTo>
                      <a:pt x="48" y="720"/>
                    </a:lnTo>
                    <a:lnTo>
                      <a:pt x="50" y="783"/>
                    </a:lnTo>
                    <a:lnTo>
                      <a:pt x="53" y="850"/>
                    </a:lnTo>
                    <a:lnTo>
                      <a:pt x="53" y="850"/>
                    </a:lnTo>
                    <a:lnTo>
                      <a:pt x="55" y="893"/>
                    </a:lnTo>
                    <a:lnTo>
                      <a:pt x="55" y="893"/>
                    </a:lnTo>
                    <a:lnTo>
                      <a:pt x="56" y="932"/>
                    </a:lnTo>
                    <a:lnTo>
                      <a:pt x="59" y="972"/>
                    </a:lnTo>
                    <a:lnTo>
                      <a:pt x="59" y="972"/>
                    </a:lnTo>
                    <a:lnTo>
                      <a:pt x="59" y="985"/>
                    </a:lnTo>
                    <a:lnTo>
                      <a:pt x="59" y="996"/>
                    </a:lnTo>
                    <a:lnTo>
                      <a:pt x="56" y="1019"/>
                    </a:lnTo>
                    <a:lnTo>
                      <a:pt x="56" y="1019"/>
                    </a:lnTo>
                    <a:lnTo>
                      <a:pt x="53" y="1035"/>
                    </a:lnTo>
                    <a:lnTo>
                      <a:pt x="52" y="1052"/>
                    </a:lnTo>
                    <a:lnTo>
                      <a:pt x="52" y="1052"/>
                    </a:lnTo>
                    <a:lnTo>
                      <a:pt x="52" y="1053"/>
                    </a:lnTo>
                    <a:lnTo>
                      <a:pt x="52" y="1053"/>
                    </a:lnTo>
                    <a:lnTo>
                      <a:pt x="53" y="1076"/>
                    </a:lnTo>
                    <a:lnTo>
                      <a:pt x="56" y="1097"/>
                    </a:lnTo>
                    <a:lnTo>
                      <a:pt x="58" y="1106"/>
                    </a:lnTo>
                    <a:lnTo>
                      <a:pt x="61" y="1115"/>
                    </a:lnTo>
                    <a:lnTo>
                      <a:pt x="65" y="1123"/>
                    </a:lnTo>
                    <a:lnTo>
                      <a:pt x="69" y="1132"/>
                    </a:lnTo>
                    <a:lnTo>
                      <a:pt x="73" y="1139"/>
                    </a:lnTo>
                    <a:lnTo>
                      <a:pt x="79" y="1145"/>
                    </a:lnTo>
                    <a:lnTo>
                      <a:pt x="85" y="1151"/>
                    </a:lnTo>
                    <a:lnTo>
                      <a:pt x="93" y="1157"/>
                    </a:lnTo>
                    <a:lnTo>
                      <a:pt x="101" y="1162"/>
                    </a:lnTo>
                    <a:lnTo>
                      <a:pt x="110" y="1166"/>
                    </a:lnTo>
                    <a:lnTo>
                      <a:pt x="122" y="1169"/>
                    </a:lnTo>
                    <a:lnTo>
                      <a:pt x="133" y="1171"/>
                    </a:lnTo>
                    <a:lnTo>
                      <a:pt x="133" y="1171"/>
                    </a:lnTo>
                    <a:lnTo>
                      <a:pt x="175" y="1178"/>
                    </a:lnTo>
                    <a:lnTo>
                      <a:pt x="211" y="1183"/>
                    </a:lnTo>
                    <a:lnTo>
                      <a:pt x="246" y="1186"/>
                    </a:lnTo>
                    <a:lnTo>
                      <a:pt x="279" y="1186"/>
                    </a:lnTo>
                    <a:lnTo>
                      <a:pt x="279" y="1186"/>
                    </a:lnTo>
                    <a:lnTo>
                      <a:pt x="311" y="1187"/>
                    </a:lnTo>
                    <a:lnTo>
                      <a:pt x="342" y="1188"/>
                    </a:lnTo>
                    <a:lnTo>
                      <a:pt x="342" y="1188"/>
                    </a:lnTo>
                    <a:lnTo>
                      <a:pt x="376" y="1189"/>
                    </a:lnTo>
                    <a:lnTo>
                      <a:pt x="409" y="1190"/>
                    </a:lnTo>
                    <a:lnTo>
                      <a:pt x="409" y="1190"/>
                    </a:lnTo>
                    <a:lnTo>
                      <a:pt x="440" y="1189"/>
                    </a:lnTo>
                    <a:lnTo>
                      <a:pt x="440" y="1189"/>
                    </a:lnTo>
                    <a:lnTo>
                      <a:pt x="472" y="1187"/>
                    </a:lnTo>
                    <a:lnTo>
                      <a:pt x="504" y="1184"/>
                    </a:lnTo>
                    <a:lnTo>
                      <a:pt x="504" y="1184"/>
                    </a:lnTo>
                    <a:lnTo>
                      <a:pt x="552" y="1180"/>
                    </a:lnTo>
                    <a:lnTo>
                      <a:pt x="576" y="1178"/>
                    </a:lnTo>
                    <a:lnTo>
                      <a:pt x="599" y="1178"/>
                    </a:lnTo>
                    <a:lnTo>
                      <a:pt x="599" y="1178"/>
                    </a:lnTo>
                    <a:lnTo>
                      <a:pt x="612" y="1178"/>
                    </a:lnTo>
                    <a:lnTo>
                      <a:pt x="612" y="1178"/>
                    </a:lnTo>
                    <a:lnTo>
                      <a:pt x="691" y="1179"/>
                    </a:lnTo>
                    <a:lnTo>
                      <a:pt x="784" y="1180"/>
                    </a:lnTo>
                    <a:lnTo>
                      <a:pt x="784" y="1180"/>
                    </a:lnTo>
                    <a:lnTo>
                      <a:pt x="873" y="1179"/>
                    </a:lnTo>
                    <a:lnTo>
                      <a:pt x="880" y="1179"/>
                    </a:lnTo>
                    <a:lnTo>
                      <a:pt x="880" y="1179"/>
                    </a:lnTo>
                    <a:lnTo>
                      <a:pt x="976" y="1179"/>
                    </a:lnTo>
                    <a:lnTo>
                      <a:pt x="976" y="1179"/>
                    </a:lnTo>
                    <a:lnTo>
                      <a:pt x="1009" y="1179"/>
                    </a:lnTo>
                    <a:lnTo>
                      <a:pt x="1011" y="1179"/>
                    </a:lnTo>
                    <a:lnTo>
                      <a:pt x="1011" y="1179"/>
                    </a:lnTo>
                    <a:lnTo>
                      <a:pt x="1041" y="1179"/>
                    </a:lnTo>
                    <a:lnTo>
                      <a:pt x="1041" y="1179"/>
                    </a:lnTo>
                    <a:lnTo>
                      <a:pt x="1084" y="1180"/>
                    </a:lnTo>
                    <a:lnTo>
                      <a:pt x="1107" y="1181"/>
                    </a:lnTo>
                    <a:lnTo>
                      <a:pt x="1130" y="1184"/>
                    </a:lnTo>
                    <a:lnTo>
                      <a:pt x="1130" y="1184"/>
                    </a:lnTo>
                    <a:lnTo>
                      <a:pt x="1159" y="1187"/>
                    </a:lnTo>
                    <a:lnTo>
                      <a:pt x="1174" y="1188"/>
                    </a:lnTo>
                    <a:lnTo>
                      <a:pt x="1189" y="1188"/>
                    </a:lnTo>
                    <a:lnTo>
                      <a:pt x="1189" y="1188"/>
                    </a:lnTo>
                    <a:lnTo>
                      <a:pt x="1208" y="1188"/>
                    </a:lnTo>
                    <a:lnTo>
                      <a:pt x="1208" y="1188"/>
                    </a:lnTo>
                    <a:lnTo>
                      <a:pt x="1210" y="1188"/>
                    </a:lnTo>
                    <a:lnTo>
                      <a:pt x="1210" y="1188"/>
                    </a:lnTo>
                    <a:lnTo>
                      <a:pt x="1219" y="1188"/>
                    </a:lnTo>
                    <a:lnTo>
                      <a:pt x="1219" y="1188"/>
                    </a:lnTo>
                    <a:lnTo>
                      <a:pt x="1237" y="1189"/>
                    </a:lnTo>
                    <a:lnTo>
                      <a:pt x="1237" y="1189"/>
                    </a:lnTo>
                    <a:lnTo>
                      <a:pt x="1248" y="1188"/>
                    </a:lnTo>
                    <a:lnTo>
                      <a:pt x="1255" y="1187"/>
                    </a:lnTo>
                    <a:lnTo>
                      <a:pt x="1260" y="1185"/>
                    </a:lnTo>
                    <a:lnTo>
                      <a:pt x="1262" y="1183"/>
                    </a:lnTo>
                    <a:lnTo>
                      <a:pt x="1262" y="1183"/>
                    </a:lnTo>
                    <a:lnTo>
                      <a:pt x="1265" y="1178"/>
                    </a:lnTo>
                    <a:lnTo>
                      <a:pt x="1268" y="1176"/>
                    </a:lnTo>
                    <a:lnTo>
                      <a:pt x="1272" y="1174"/>
                    </a:lnTo>
                    <a:lnTo>
                      <a:pt x="1276" y="1173"/>
                    </a:lnTo>
                    <a:lnTo>
                      <a:pt x="1276" y="1173"/>
                    </a:lnTo>
                    <a:lnTo>
                      <a:pt x="1281" y="1174"/>
                    </a:lnTo>
                    <a:lnTo>
                      <a:pt x="1287" y="1176"/>
                    </a:lnTo>
                    <a:lnTo>
                      <a:pt x="1291" y="1179"/>
                    </a:lnTo>
                    <a:lnTo>
                      <a:pt x="1294" y="1184"/>
                    </a:lnTo>
                    <a:lnTo>
                      <a:pt x="1294" y="1184"/>
                    </a:lnTo>
                    <a:lnTo>
                      <a:pt x="1295" y="1188"/>
                    </a:lnTo>
                    <a:lnTo>
                      <a:pt x="1296" y="1192"/>
                    </a:lnTo>
                    <a:lnTo>
                      <a:pt x="1295" y="1196"/>
                    </a:lnTo>
                    <a:lnTo>
                      <a:pt x="1293" y="1200"/>
                    </a:lnTo>
                    <a:lnTo>
                      <a:pt x="1293" y="1200"/>
                    </a:lnTo>
                    <a:lnTo>
                      <a:pt x="1290" y="1204"/>
                    </a:lnTo>
                    <a:lnTo>
                      <a:pt x="1287" y="1208"/>
                    </a:lnTo>
                    <a:lnTo>
                      <a:pt x="1279" y="1215"/>
                    </a:lnTo>
                    <a:lnTo>
                      <a:pt x="1270" y="1219"/>
                    </a:lnTo>
                    <a:lnTo>
                      <a:pt x="1261" y="1223"/>
                    </a:lnTo>
                    <a:lnTo>
                      <a:pt x="1251" y="1225"/>
                    </a:lnTo>
                    <a:lnTo>
                      <a:pt x="1241" y="1226"/>
                    </a:lnTo>
                    <a:lnTo>
                      <a:pt x="1221" y="1227"/>
                    </a:lnTo>
                    <a:lnTo>
                      <a:pt x="1221" y="1227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97" name="Freeform 1010"/>
              <p:cNvSpPr/>
              <p:nvPr/>
            </p:nvSpPr>
            <p:spPr bwMode="auto">
              <a:xfrm>
                <a:off x="4127500" y="2363788"/>
                <a:ext cx="822325" cy="422275"/>
              </a:xfrm>
              <a:custGeom>
                <a:cxnLst>
                  <a:cxn ang="0">
                    <a:pos x="1224" y="794"/>
                  </a:cxn>
                  <a:cxn ang="0">
                    <a:pos x="1217" y="774"/>
                  </a:cxn>
                  <a:cxn ang="0">
                    <a:pos x="1226" y="760"/>
                  </a:cxn>
                  <a:cxn ang="0">
                    <a:pos x="1240" y="724"/>
                  </a:cxn>
                  <a:cxn ang="0">
                    <a:pos x="1256" y="649"/>
                  </a:cxn>
                  <a:cxn ang="0">
                    <a:pos x="1286" y="584"/>
                  </a:cxn>
                  <a:cxn ang="0">
                    <a:pos x="1313" y="525"/>
                  </a:cxn>
                  <a:cxn ang="0">
                    <a:pos x="1351" y="435"/>
                  </a:cxn>
                  <a:cxn ang="0">
                    <a:pos x="1404" y="353"/>
                  </a:cxn>
                  <a:cxn ang="0">
                    <a:pos x="1460" y="252"/>
                  </a:cxn>
                  <a:cxn ang="0">
                    <a:pos x="1509" y="131"/>
                  </a:cxn>
                  <a:cxn ang="0">
                    <a:pos x="1516" y="71"/>
                  </a:cxn>
                  <a:cxn ang="0">
                    <a:pos x="1506" y="49"/>
                  </a:cxn>
                  <a:cxn ang="0">
                    <a:pos x="1465" y="35"/>
                  </a:cxn>
                  <a:cxn ang="0">
                    <a:pos x="1425" y="37"/>
                  </a:cxn>
                  <a:cxn ang="0">
                    <a:pos x="781" y="47"/>
                  </a:cxn>
                  <a:cxn ang="0">
                    <a:pos x="307" y="65"/>
                  </a:cxn>
                  <a:cxn ang="0">
                    <a:pos x="295" y="101"/>
                  </a:cxn>
                  <a:cxn ang="0">
                    <a:pos x="257" y="189"/>
                  </a:cxn>
                  <a:cxn ang="0">
                    <a:pos x="245" y="243"/>
                  </a:cxn>
                  <a:cxn ang="0">
                    <a:pos x="228" y="311"/>
                  </a:cxn>
                  <a:cxn ang="0">
                    <a:pos x="196" y="371"/>
                  </a:cxn>
                  <a:cxn ang="0">
                    <a:pos x="150" y="466"/>
                  </a:cxn>
                  <a:cxn ang="0">
                    <a:pos x="135" y="518"/>
                  </a:cxn>
                  <a:cxn ang="0">
                    <a:pos x="104" y="613"/>
                  </a:cxn>
                  <a:cxn ang="0">
                    <a:pos x="74" y="660"/>
                  </a:cxn>
                  <a:cxn ang="0">
                    <a:pos x="52" y="709"/>
                  </a:cxn>
                  <a:cxn ang="0">
                    <a:pos x="36" y="756"/>
                  </a:cxn>
                  <a:cxn ang="0">
                    <a:pos x="32" y="773"/>
                  </a:cxn>
                  <a:cxn ang="0">
                    <a:pos x="17" y="780"/>
                  </a:cxn>
                  <a:cxn ang="0">
                    <a:pos x="4" y="774"/>
                  </a:cxn>
                  <a:cxn ang="0">
                    <a:pos x="0" y="762"/>
                  </a:cxn>
                  <a:cxn ang="0">
                    <a:pos x="13" y="713"/>
                  </a:cxn>
                  <a:cxn ang="0">
                    <a:pos x="42" y="646"/>
                  </a:cxn>
                  <a:cxn ang="0">
                    <a:pos x="79" y="583"/>
                  </a:cxn>
                  <a:cxn ang="0">
                    <a:pos x="98" y="520"/>
                  </a:cxn>
                  <a:cxn ang="0">
                    <a:pos x="128" y="431"/>
                  </a:cxn>
                  <a:cxn ang="0">
                    <a:pos x="164" y="359"/>
                  </a:cxn>
                  <a:cxn ang="0">
                    <a:pos x="198" y="289"/>
                  </a:cxn>
                  <a:cxn ang="0">
                    <a:pos x="212" y="219"/>
                  </a:cxn>
                  <a:cxn ang="0">
                    <a:pos x="237" y="133"/>
                  </a:cxn>
                  <a:cxn ang="0">
                    <a:pos x="265" y="77"/>
                  </a:cxn>
                  <a:cxn ang="0">
                    <a:pos x="276" y="43"/>
                  </a:cxn>
                  <a:cxn ang="0">
                    <a:pos x="303" y="24"/>
                  </a:cxn>
                  <a:cxn ang="0">
                    <a:pos x="375" y="18"/>
                  </a:cxn>
                  <a:cxn ang="0">
                    <a:pos x="411" y="13"/>
                  </a:cxn>
                  <a:cxn ang="0">
                    <a:pos x="479" y="13"/>
                  </a:cxn>
                  <a:cxn ang="0">
                    <a:pos x="668" y="15"/>
                  </a:cxn>
                  <a:cxn ang="0">
                    <a:pos x="1159" y="4"/>
                  </a:cxn>
                  <a:cxn ang="0">
                    <a:pos x="1375" y="1"/>
                  </a:cxn>
                  <a:cxn ang="0">
                    <a:pos x="1481" y="2"/>
                  </a:cxn>
                  <a:cxn ang="0">
                    <a:pos x="1535" y="17"/>
                  </a:cxn>
                  <a:cxn ang="0">
                    <a:pos x="1547" y="34"/>
                  </a:cxn>
                  <a:cxn ang="0">
                    <a:pos x="1550" y="109"/>
                  </a:cxn>
                  <a:cxn ang="0">
                    <a:pos x="1516" y="216"/>
                  </a:cxn>
                  <a:cxn ang="0">
                    <a:pos x="1472" y="303"/>
                  </a:cxn>
                  <a:cxn ang="0">
                    <a:pos x="1406" y="412"/>
                  </a:cxn>
                  <a:cxn ang="0">
                    <a:pos x="1362" y="503"/>
                  </a:cxn>
                  <a:cxn ang="0">
                    <a:pos x="1315" y="608"/>
                  </a:cxn>
                  <a:cxn ang="0">
                    <a:pos x="1277" y="715"/>
                  </a:cxn>
                  <a:cxn ang="0">
                    <a:pos x="1261" y="773"/>
                  </a:cxn>
                  <a:cxn ang="0">
                    <a:pos x="1244" y="796"/>
                  </a:cxn>
                </a:cxnLst>
                <a:rect b="b" l="0" r="r" t="0"/>
                <a:pathLst>
                  <a:path h="798" w="1553">
                    <a:moveTo>
                      <a:pt x="1235" y="798"/>
                    </a:moveTo>
                    <a:lnTo>
                      <a:pt x="1235" y="798"/>
                    </a:lnTo>
                    <a:lnTo>
                      <a:pt x="1229" y="797"/>
                    </a:lnTo>
                    <a:lnTo>
                      <a:pt x="1226" y="796"/>
                    </a:lnTo>
                    <a:lnTo>
                      <a:pt x="1224" y="794"/>
                    </a:lnTo>
                    <a:lnTo>
                      <a:pt x="1220" y="792"/>
                    </a:lnTo>
                    <a:lnTo>
                      <a:pt x="1219" y="789"/>
                    </a:lnTo>
                    <a:lnTo>
                      <a:pt x="1217" y="786"/>
                    </a:lnTo>
                    <a:lnTo>
                      <a:pt x="1217" y="781"/>
                    </a:lnTo>
                    <a:lnTo>
                      <a:pt x="1217" y="774"/>
                    </a:lnTo>
                    <a:lnTo>
                      <a:pt x="1217" y="774"/>
                    </a:lnTo>
                    <a:lnTo>
                      <a:pt x="1218" y="770"/>
                    </a:lnTo>
                    <a:lnTo>
                      <a:pt x="1219" y="766"/>
                    </a:lnTo>
                    <a:lnTo>
                      <a:pt x="1222" y="763"/>
                    </a:lnTo>
                    <a:lnTo>
                      <a:pt x="1226" y="760"/>
                    </a:lnTo>
                    <a:lnTo>
                      <a:pt x="1228" y="759"/>
                    </a:lnTo>
                    <a:lnTo>
                      <a:pt x="1229" y="757"/>
                    </a:lnTo>
                    <a:lnTo>
                      <a:pt x="1229" y="757"/>
                    </a:lnTo>
                    <a:lnTo>
                      <a:pt x="1235" y="741"/>
                    </a:lnTo>
                    <a:lnTo>
                      <a:pt x="1240" y="724"/>
                    </a:lnTo>
                    <a:lnTo>
                      <a:pt x="1244" y="705"/>
                    </a:lnTo>
                    <a:lnTo>
                      <a:pt x="1248" y="686"/>
                    </a:lnTo>
                    <a:lnTo>
                      <a:pt x="1248" y="686"/>
                    </a:lnTo>
                    <a:lnTo>
                      <a:pt x="1251" y="667"/>
                    </a:lnTo>
                    <a:lnTo>
                      <a:pt x="1256" y="649"/>
                    </a:lnTo>
                    <a:lnTo>
                      <a:pt x="1256" y="649"/>
                    </a:lnTo>
                    <a:lnTo>
                      <a:pt x="1262" y="632"/>
                    </a:lnTo>
                    <a:lnTo>
                      <a:pt x="1269" y="616"/>
                    </a:lnTo>
                    <a:lnTo>
                      <a:pt x="1277" y="599"/>
                    </a:lnTo>
                    <a:lnTo>
                      <a:pt x="1286" y="584"/>
                    </a:lnTo>
                    <a:lnTo>
                      <a:pt x="1286" y="584"/>
                    </a:lnTo>
                    <a:lnTo>
                      <a:pt x="1294" y="566"/>
                    </a:lnTo>
                    <a:lnTo>
                      <a:pt x="1302" y="549"/>
                    </a:lnTo>
                    <a:lnTo>
                      <a:pt x="1302" y="549"/>
                    </a:lnTo>
                    <a:lnTo>
                      <a:pt x="1313" y="525"/>
                    </a:lnTo>
                    <a:lnTo>
                      <a:pt x="1323" y="500"/>
                    </a:lnTo>
                    <a:lnTo>
                      <a:pt x="1323" y="500"/>
                    </a:lnTo>
                    <a:lnTo>
                      <a:pt x="1336" y="468"/>
                    </a:lnTo>
                    <a:lnTo>
                      <a:pt x="1351" y="435"/>
                    </a:lnTo>
                    <a:lnTo>
                      <a:pt x="1351" y="435"/>
                    </a:lnTo>
                    <a:lnTo>
                      <a:pt x="1359" y="421"/>
                    </a:lnTo>
                    <a:lnTo>
                      <a:pt x="1368" y="405"/>
                    </a:lnTo>
                    <a:lnTo>
                      <a:pt x="1387" y="377"/>
                    </a:lnTo>
                    <a:lnTo>
                      <a:pt x="1387" y="377"/>
                    </a:lnTo>
                    <a:lnTo>
                      <a:pt x="1404" y="353"/>
                    </a:lnTo>
                    <a:lnTo>
                      <a:pt x="1411" y="340"/>
                    </a:lnTo>
                    <a:lnTo>
                      <a:pt x="1419" y="328"/>
                    </a:lnTo>
                    <a:lnTo>
                      <a:pt x="1430" y="307"/>
                    </a:lnTo>
                    <a:lnTo>
                      <a:pt x="1430" y="307"/>
                    </a:lnTo>
                    <a:lnTo>
                      <a:pt x="1460" y="252"/>
                    </a:lnTo>
                    <a:lnTo>
                      <a:pt x="1474" y="222"/>
                    </a:lnTo>
                    <a:lnTo>
                      <a:pt x="1488" y="192"/>
                    </a:lnTo>
                    <a:lnTo>
                      <a:pt x="1499" y="162"/>
                    </a:lnTo>
                    <a:lnTo>
                      <a:pt x="1504" y="146"/>
                    </a:lnTo>
                    <a:lnTo>
                      <a:pt x="1509" y="131"/>
                    </a:lnTo>
                    <a:lnTo>
                      <a:pt x="1512" y="116"/>
                    </a:lnTo>
                    <a:lnTo>
                      <a:pt x="1514" y="101"/>
                    </a:lnTo>
                    <a:lnTo>
                      <a:pt x="1515" y="85"/>
                    </a:lnTo>
                    <a:lnTo>
                      <a:pt x="1516" y="71"/>
                    </a:lnTo>
                    <a:lnTo>
                      <a:pt x="1516" y="71"/>
                    </a:lnTo>
                    <a:lnTo>
                      <a:pt x="1515" y="65"/>
                    </a:lnTo>
                    <a:lnTo>
                      <a:pt x="1514" y="60"/>
                    </a:lnTo>
                    <a:lnTo>
                      <a:pt x="1512" y="56"/>
                    </a:lnTo>
                    <a:lnTo>
                      <a:pt x="1510" y="52"/>
                    </a:lnTo>
                    <a:lnTo>
                      <a:pt x="1506" y="49"/>
                    </a:lnTo>
                    <a:lnTo>
                      <a:pt x="1503" y="46"/>
                    </a:lnTo>
                    <a:lnTo>
                      <a:pt x="1495" y="42"/>
                    </a:lnTo>
                    <a:lnTo>
                      <a:pt x="1486" y="38"/>
                    </a:lnTo>
                    <a:lnTo>
                      <a:pt x="1475" y="36"/>
                    </a:lnTo>
                    <a:lnTo>
                      <a:pt x="1465" y="35"/>
                    </a:lnTo>
                    <a:lnTo>
                      <a:pt x="1456" y="35"/>
                    </a:lnTo>
                    <a:lnTo>
                      <a:pt x="1456" y="35"/>
                    </a:lnTo>
                    <a:lnTo>
                      <a:pt x="1439" y="36"/>
                    </a:lnTo>
                    <a:lnTo>
                      <a:pt x="1425" y="37"/>
                    </a:lnTo>
                    <a:lnTo>
                      <a:pt x="1425" y="37"/>
                    </a:lnTo>
                    <a:lnTo>
                      <a:pt x="1404" y="37"/>
                    </a:lnTo>
                    <a:lnTo>
                      <a:pt x="1272" y="37"/>
                    </a:lnTo>
                    <a:lnTo>
                      <a:pt x="1272" y="37"/>
                    </a:lnTo>
                    <a:lnTo>
                      <a:pt x="1092" y="41"/>
                    </a:lnTo>
                    <a:lnTo>
                      <a:pt x="781" y="47"/>
                    </a:lnTo>
                    <a:lnTo>
                      <a:pt x="314" y="57"/>
                    </a:lnTo>
                    <a:lnTo>
                      <a:pt x="309" y="57"/>
                    </a:lnTo>
                    <a:lnTo>
                      <a:pt x="308" y="61"/>
                    </a:lnTo>
                    <a:lnTo>
                      <a:pt x="308" y="61"/>
                    </a:lnTo>
                    <a:lnTo>
                      <a:pt x="307" y="65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1" y="83"/>
                    </a:lnTo>
                    <a:lnTo>
                      <a:pt x="295" y="101"/>
                    </a:lnTo>
                    <a:lnTo>
                      <a:pt x="280" y="134"/>
                    </a:lnTo>
                    <a:lnTo>
                      <a:pt x="280" y="134"/>
                    </a:lnTo>
                    <a:lnTo>
                      <a:pt x="272" y="151"/>
                    </a:lnTo>
                    <a:lnTo>
                      <a:pt x="264" y="170"/>
                    </a:lnTo>
                    <a:lnTo>
                      <a:pt x="257" y="189"/>
                    </a:lnTo>
                    <a:lnTo>
                      <a:pt x="251" y="207"/>
                    </a:lnTo>
                    <a:lnTo>
                      <a:pt x="251" y="207"/>
                    </a:lnTo>
                    <a:lnTo>
                      <a:pt x="248" y="225"/>
                    </a:lnTo>
                    <a:lnTo>
                      <a:pt x="245" y="243"/>
                    </a:lnTo>
                    <a:lnTo>
                      <a:pt x="245" y="243"/>
                    </a:lnTo>
                    <a:lnTo>
                      <a:pt x="241" y="272"/>
                    </a:lnTo>
                    <a:lnTo>
                      <a:pt x="238" y="285"/>
                    </a:lnTo>
                    <a:lnTo>
                      <a:pt x="234" y="299"/>
                    </a:lnTo>
                    <a:lnTo>
                      <a:pt x="234" y="299"/>
                    </a:lnTo>
                    <a:lnTo>
                      <a:pt x="228" y="311"/>
                    </a:lnTo>
                    <a:lnTo>
                      <a:pt x="222" y="322"/>
                    </a:lnTo>
                    <a:lnTo>
                      <a:pt x="210" y="345"/>
                    </a:lnTo>
                    <a:lnTo>
                      <a:pt x="210" y="345"/>
                    </a:lnTo>
                    <a:lnTo>
                      <a:pt x="196" y="371"/>
                    </a:lnTo>
                    <a:lnTo>
                      <a:pt x="196" y="371"/>
                    </a:lnTo>
                    <a:lnTo>
                      <a:pt x="182" y="400"/>
                    </a:lnTo>
                    <a:lnTo>
                      <a:pt x="182" y="400"/>
                    </a:lnTo>
                    <a:lnTo>
                      <a:pt x="171" y="422"/>
                    </a:lnTo>
                    <a:lnTo>
                      <a:pt x="159" y="444"/>
                    </a:lnTo>
                    <a:lnTo>
                      <a:pt x="150" y="466"/>
                    </a:lnTo>
                    <a:lnTo>
                      <a:pt x="146" y="477"/>
                    </a:lnTo>
                    <a:lnTo>
                      <a:pt x="143" y="487"/>
                    </a:lnTo>
                    <a:lnTo>
                      <a:pt x="143" y="487"/>
                    </a:lnTo>
                    <a:lnTo>
                      <a:pt x="135" y="518"/>
                    </a:lnTo>
                    <a:lnTo>
                      <a:pt x="135" y="518"/>
                    </a:lnTo>
                    <a:lnTo>
                      <a:pt x="126" y="553"/>
                    </a:lnTo>
                    <a:lnTo>
                      <a:pt x="116" y="588"/>
                    </a:lnTo>
                    <a:lnTo>
                      <a:pt x="116" y="588"/>
                    </a:lnTo>
                    <a:lnTo>
                      <a:pt x="110" y="600"/>
                    </a:lnTo>
                    <a:lnTo>
                      <a:pt x="104" y="613"/>
                    </a:lnTo>
                    <a:lnTo>
                      <a:pt x="97" y="625"/>
                    </a:lnTo>
                    <a:lnTo>
                      <a:pt x="89" y="637"/>
                    </a:lnTo>
                    <a:lnTo>
                      <a:pt x="89" y="637"/>
                    </a:lnTo>
                    <a:lnTo>
                      <a:pt x="81" y="648"/>
                    </a:lnTo>
                    <a:lnTo>
                      <a:pt x="74" y="660"/>
                    </a:lnTo>
                    <a:lnTo>
                      <a:pt x="68" y="673"/>
                    </a:lnTo>
                    <a:lnTo>
                      <a:pt x="62" y="686"/>
                    </a:lnTo>
                    <a:lnTo>
                      <a:pt x="62" y="686"/>
                    </a:lnTo>
                    <a:lnTo>
                      <a:pt x="58" y="697"/>
                    </a:lnTo>
                    <a:lnTo>
                      <a:pt x="52" y="709"/>
                    </a:lnTo>
                    <a:lnTo>
                      <a:pt x="52" y="709"/>
                    </a:lnTo>
                    <a:lnTo>
                      <a:pt x="47" y="723"/>
                    </a:lnTo>
                    <a:lnTo>
                      <a:pt x="41" y="736"/>
                    </a:lnTo>
                    <a:lnTo>
                      <a:pt x="38" y="750"/>
                    </a:lnTo>
                    <a:lnTo>
                      <a:pt x="36" y="756"/>
                    </a:lnTo>
                    <a:lnTo>
                      <a:pt x="36" y="762"/>
                    </a:lnTo>
                    <a:lnTo>
                      <a:pt x="36" y="762"/>
                    </a:lnTo>
                    <a:lnTo>
                      <a:pt x="35" y="766"/>
                    </a:lnTo>
                    <a:lnTo>
                      <a:pt x="34" y="770"/>
                    </a:lnTo>
                    <a:lnTo>
                      <a:pt x="32" y="773"/>
                    </a:lnTo>
                    <a:lnTo>
                      <a:pt x="30" y="775"/>
                    </a:lnTo>
                    <a:lnTo>
                      <a:pt x="26" y="777"/>
                    </a:lnTo>
                    <a:lnTo>
                      <a:pt x="23" y="779"/>
                    </a:lnTo>
                    <a:lnTo>
                      <a:pt x="17" y="780"/>
                    </a:lnTo>
                    <a:lnTo>
                      <a:pt x="17" y="780"/>
                    </a:lnTo>
                    <a:lnTo>
                      <a:pt x="13" y="780"/>
                    </a:lnTo>
                    <a:lnTo>
                      <a:pt x="10" y="779"/>
                    </a:lnTo>
                    <a:lnTo>
                      <a:pt x="7" y="776"/>
                    </a:lnTo>
                    <a:lnTo>
                      <a:pt x="4" y="774"/>
                    </a:lnTo>
                    <a:lnTo>
                      <a:pt x="4" y="774"/>
                    </a:lnTo>
                    <a:lnTo>
                      <a:pt x="2" y="772"/>
                    </a:lnTo>
                    <a:lnTo>
                      <a:pt x="1" y="769"/>
                    </a:lnTo>
                    <a:lnTo>
                      <a:pt x="0" y="766"/>
                    </a:lnTo>
                    <a:lnTo>
                      <a:pt x="0" y="762"/>
                    </a:lnTo>
                    <a:lnTo>
                      <a:pt x="0" y="762"/>
                    </a:lnTo>
                    <a:lnTo>
                      <a:pt x="1" y="750"/>
                    </a:lnTo>
                    <a:lnTo>
                      <a:pt x="4" y="737"/>
                    </a:lnTo>
                    <a:lnTo>
                      <a:pt x="8" y="726"/>
                    </a:lnTo>
                    <a:lnTo>
                      <a:pt x="13" y="713"/>
                    </a:lnTo>
                    <a:lnTo>
                      <a:pt x="13" y="713"/>
                    </a:lnTo>
                    <a:lnTo>
                      <a:pt x="18" y="703"/>
                    </a:lnTo>
                    <a:lnTo>
                      <a:pt x="22" y="690"/>
                    </a:lnTo>
                    <a:lnTo>
                      <a:pt x="22" y="690"/>
                    </a:lnTo>
                    <a:lnTo>
                      <a:pt x="32" y="668"/>
                    </a:lnTo>
                    <a:lnTo>
                      <a:pt x="42" y="646"/>
                    </a:lnTo>
                    <a:lnTo>
                      <a:pt x="54" y="624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4" y="593"/>
                    </a:lnTo>
                    <a:lnTo>
                      <a:pt x="79" y="583"/>
                    </a:lnTo>
                    <a:lnTo>
                      <a:pt x="83" y="573"/>
                    </a:lnTo>
                    <a:lnTo>
                      <a:pt x="87" y="563"/>
                    </a:lnTo>
                    <a:lnTo>
                      <a:pt x="93" y="541"/>
                    </a:lnTo>
                    <a:lnTo>
                      <a:pt x="98" y="520"/>
                    </a:lnTo>
                    <a:lnTo>
                      <a:pt x="98" y="520"/>
                    </a:lnTo>
                    <a:lnTo>
                      <a:pt x="104" y="492"/>
                    </a:lnTo>
                    <a:lnTo>
                      <a:pt x="104" y="492"/>
                    </a:lnTo>
                    <a:lnTo>
                      <a:pt x="110" y="472"/>
                    </a:lnTo>
                    <a:lnTo>
                      <a:pt x="119" y="451"/>
                    </a:lnTo>
                    <a:lnTo>
                      <a:pt x="128" y="431"/>
                    </a:lnTo>
                    <a:lnTo>
                      <a:pt x="137" y="412"/>
                    </a:lnTo>
                    <a:lnTo>
                      <a:pt x="143" y="401"/>
                    </a:lnTo>
                    <a:lnTo>
                      <a:pt x="143" y="401"/>
                    </a:lnTo>
                    <a:lnTo>
                      <a:pt x="153" y="381"/>
                    </a:lnTo>
                    <a:lnTo>
                      <a:pt x="164" y="359"/>
                    </a:lnTo>
                    <a:lnTo>
                      <a:pt x="164" y="359"/>
                    </a:lnTo>
                    <a:lnTo>
                      <a:pt x="183" y="325"/>
                    </a:lnTo>
                    <a:lnTo>
                      <a:pt x="191" y="307"/>
                    </a:lnTo>
                    <a:lnTo>
                      <a:pt x="198" y="289"/>
                    </a:lnTo>
                    <a:lnTo>
                      <a:pt x="198" y="289"/>
                    </a:lnTo>
                    <a:lnTo>
                      <a:pt x="202" y="277"/>
                    </a:lnTo>
                    <a:lnTo>
                      <a:pt x="205" y="264"/>
                    </a:lnTo>
                    <a:lnTo>
                      <a:pt x="209" y="240"/>
                    </a:lnTo>
                    <a:lnTo>
                      <a:pt x="209" y="240"/>
                    </a:lnTo>
                    <a:lnTo>
                      <a:pt x="212" y="219"/>
                    </a:lnTo>
                    <a:lnTo>
                      <a:pt x="216" y="198"/>
                    </a:lnTo>
                    <a:lnTo>
                      <a:pt x="216" y="198"/>
                    </a:lnTo>
                    <a:lnTo>
                      <a:pt x="222" y="176"/>
                    </a:lnTo>
                    <a:lnTo>
                      <a:pt x="230" y="155"/>
                    </a:lnTo>
                    <a:lnTo>
                      <a:pt x="237" y="133"/>
                    </a:lnTo>
                    <a:lnTo>
                      <a:pt x="246" y="113"/>
                    </a:lnTo>
                    <a:lnTo>
                      <a:pt x="246" y="113"/>
                    </a:lnTo>
                    <a:lnTo>
                      <a:pt x="253" y="99"/>
                    </a:lnTo>
                    <a:lnTo>
                      <a:pt x="253" y="99"/>
                    </a:lnTo>
                    <a:lnTo>
                      <a:pt x="265" y="77"/>
                    </a:lnTo>
                    <a:lnTo>
                      <a:pt x="269" y="65"/>
                    </a:lnTo>
                    <a:lnTo>
                      <a:pt x="273" y="54"/>
                    </a:lnTo>
                    <a:lnTo>
                      <a:pt x="273" y="54"/>
                    </a:lnTo>
                    <a:lnTo>
                      <a:pt x="274" y="48"/>
                    </a:lnTo>
                    <a:lnTo>
                      <a:pt x="276" y="43"/>
                    </a:lnTo>
                    <a:lnTo>
                      <a:pt x="278" y="38"/>
                    </a:lnTo>
                    <a:lnTo>
                      <a:pt x="282" y="34"/>
                    </a:lnTo>
                    <a:lnTo>
                      <a:pt x="287" y="31"/>
                    </a:lnTo>
                    <a:lnTo>
                      <a:pt x="292" y="28"/>
                    </a:lnTo>
                    <a:lnTo>
                      <a:pt x="303" y="24"/>
                    </a:lnTo>
                    <a:lnTo>
                      <a:pt x="316" y="22"/>
                    </a:lnTo>
                    <a:lnTo>
                      <a:pt x="329" y="20"/>
                    </a:lnTo>
                    <a:lnTo>
                      <a:pt x="356" y="19"/>
                    </a:lnTo>
                    <a:lnTo>
                      <a:pt x="356" y="19"/>
                    </a:lnTo>
                    <a:lnTo>
                      <a:pt x="375" y="18"/>
                    </a:lnTo>
                    <a:lnTo>
                      <a:pt x="382" y="18"/>
                    </a:lnTo>
                    <a:lnTo>
                      <a:pt x="389" y="16"/>
                    </a:lnTo>
                    <a:lnTo>
                      <a:pt x="389" y="16"/>
                    </a:lnTo>
                    <a:lnTo>
                      <a:pt x="400" y="14"/>
                    </a:lnTo>
                    <a:lnTo>
                      <a:pt x="411" y="13"/>
                    </a:lnTo>
                    <a:lnTo>
                      <a:pt x="423" y="12"/>
                    </a:lnTo>
                    <a:lnTo>
                      <a:pt x="437" y="12"/>
                    </a:lnTo>
                    <a:lnTo>
                      <a:pt x="437" y="12"/>
                    </a:lnTo>
                    <a:lnTo>
                      <a:pt x="459" y="12"/>
                    </a:lnTo>
                    <a:lnTo>
                      <a:pt x="479" y="13"/>
                    </a:lnTo>
                    <a:lnTo>
                      <a:pt x="479" y="13"/>
                    </a:lnTo>
                    <a:lnTo>
                      <a:pt x="500" y="14"/>
                    </a:lnTo>
                    <a:lnTo>
                      <a:pt x="519" y="15"/>
                    </a:lnTo>
                    <a:lnTo>
                      <a:pt x="668" y="15"/>
                    </a:lnTo>
                    <a:lnTo>
                      <a:pt x="668" y="15"/>
                    </a:lnTo>
                    <a:lnTo>
                      <a:pt x="751" y="14"/>
                    </a:lnTo>
                    <a:lnTo>
                      <a:pt x="833" y="13"/>
                    </a:lnTo>
                    <a:lnTo>
                      <a:pt x="997" y="8"/>
                    </a:lnTo>
                    <a:lnTo>
                      <a:pt x="997" y="8"/>
                    </a:lnTo>
                    <a:lnTo>
                      <a:pt x="1159" y="4"/>
                    </a:lnTo>
                    <a:lnTo>
                      <a:pt x="1241" y="2"/>
                    </a:lnTo>
                    <a:lnTo>
                      <a:pt x="1323" y="2"/>
                    </a:lnTo>
                    <a:lnTo>
                      <a:pt x="1323" y="2"/>
                    </a:lnTo>
                    <a:lnTo>
                      <a:pt x="1375" y="1"/>
                    </a:lnTo>
                    <a:lnTo>
                      <a:pt x="1375" y="1"/>
                    </a:lnTo>
                    <a:lnTo>
                      <a:pt x="1427" y="0"/>
                    </a:lnTo>
                    <a:lnTo>
                      <a:pt x="1427" y="0"/>
                    </a:lnTo>
                    <a:lnTo>
                      <a:pt x="1456" y="1"/>
                    </a:lnTo>
                    <a:lnTo>
                      <a:pt x="1481" y="2"/>
                    </a:lnTo>
                    <a:lnTo>
                      <a:pt x="1481" y="2"/>
                    </a:lnTo>
                    <a:lnTo>
                      <a:pt x="1496" y="3"/>
                    </a:lnTo>
                    <a:lnTo>
                      <a:pt x="1506" y="5"/>
                    </a:lnTo>
                    <a:lnTo>
                      <a:pt x="1517" y="7"/>
                    </a:lnTo>
                    <a:lnTo>
                      <a:pt x="1526" y="12"/>
                    </a:lnTo>
                    <a:lnTo>
                      <a:pt x="1535" y="17"/>
                    </a:lnTo>
                    <a:lnTo>
                      <a:pt x="1539" y="21"/>
                    </a:lnTo>
                    <a:lnTo>
                      <a:pt x="1542" y="25"/>
                    </a:lnTo>
                    <a:lnTo>
                      <a:pt x="1545" y="29"/>
                    </a:lnTo>
                    <a:lnTo>
                      <a:pt x="1547" y="34"/>
                    </a:lnTo>
                    <a:lnTo>
                      <a:pt x="1547" y="34"/>
                    </a:lnTo>
                    <a:lnTo>
                      <a:pt x="1550" y="49"/>
                    </a:lnTo>
                    <a:lnTo>
                      <a:pt x="1552" y="63"/>
                    </a:lnTo>
                    <a:lnTo>
                      <a:pt x="1553" y="78"/>
                    </a:lnTo>
                    <a:lnTo>
                      <a:pt x="1552" y="93"/>
                    </a:lnTo>
                    <a:lnTo>
                      <a:pt x="1550" y="109"/>
                    </a:lnTo>
                    <a:lnTo>
                      <a:pt x="1548" y="123"/>
                    </a:lnTo>
                    <a:lnTo>
                      <a:pt x="1544" y="139"/>
                    </a:lnTo>
                    <a:lnTo>
                      <a:pt x="1540" y="155"/>
                    </a:lnTo>
                    <a:lnTo>
                      <a:pt x="1528" y="186"/>
                    </a:lnTo>
                    <a:lnTo>
                      <a:pt x="1516" y="216"/>
                    </a:lnTo>
                    <a:lnTo>
                      <a:pt x="1502" y="244"/>
                    </a:lnTo>
                    <a:lnTo>
                      <a:pt x="1489" y="271"/>
                    </a:lnTo>
                    <a:lnTo>
                      <a:pt x="1486" y="277"/>
                    </a:lnTo>
                    <a:lnTo>
                      <a:pt x="1486" y="277"/>
                    </a:lnTo>
                    <a:lnTo>
                      <a:pt x="1472" y="303"/>
                    </a:lnTo>
                    <a:lnTo>
                      <a:pt x="1457" y="329"/>
                    </a:lnTo>
                    <a:lnTo>
                      <a:pt x="1427" y="378"/>
                    </a:lnTo>
                    <a:lnTo>
                      <a:pt x="1427" y="378"/>
                    </a:lnTo>
                    <a:lnTo>
                      <a:pt x="1406" y="412"/>
                    </a:lnTo>
                    <a:lnTo>
                      <a:pt x="1406" y="412"/>
                    </a:lnTo>
                    <a:lnTo>
                      <a:pt x="1393" y="433"/>
                    </a:lnTo>
                    <a:lnTo>
                      <a:pt x="1382" y="456"/>
                    </a:lnTo>
                    <a:lnTo>
                      <a:pt x="1372" y="479"/>
                    </a:lnTo>
                    <a:lnTo>
                      <a:pt x="1362" y="503"/>
                    </a:lnTo>
                    <a:lnTo>
                      <a:pt x="1362" y="503"/>
                    </a:lnTo>
                    <a:lnTo>
                      <a:pt x="1346" y="540"/>
                    </a:lnTo>
                    <a:lnTo>
                      <a:pt x="1346" y="540"/>
                    </a:lnTo>
                    <a:lnTo>
                      <a:pt x="1327" y="581"/>
                    </a:lnTo>
                    <a:lnTo>
                      <a:pt x="1327" y="581"/>
                    </a:lnTo>
                    <a:lnTo>
                      <a:pt x="1315" y="608"/>
                    </a:lnTo>
                    <a:lnTo>
                      <a:pt x="1302" y="633"/>
                    </a:lnTo>
                    <a:lnTo>
                      <a:pt x="1292" y="660"/>
                    </a:lnTo>
                    <a:lnTo>
                      <a:pt x="1284" y="689"/>
                    </a:lnTo>
                    <a:lnTo>
                      <a:pt x="1284" y="689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2" y="735"/>
                    </a:lnTo>
                    <a:lnTo>
                      <a:pt x="1267" y="755"/>
                    </a:lnTo>
                    <a:lnTo>
                      <a:pt x="1264" y="765"/>
                    </a:lnTo>
                    <a:lnTo>
                      <a:pt x="1261" y="773"/>
                    </a:lnTo>
                    <a:lnTo>
                      <a:pt x="1256" y="783"/>
                    </a:lnTo>
                    <a:lnTo>
                      <a:pt x="1251" y="790"/>
                    </a:lnTo>
                    <a:lnTo>
                      <a:pt x="1251" y="790"/>
                    </a:lnTo>
                    <a:lnTo>
                      <a:pt x="1248" y="794"/>
                    </a:lnTo>
                    <a:lnTo>
                      <a:pt x="1244" y="796"/>
                    </a:lnTo>
                    <a:lnTo>
                      <a:pt x="1240" y="798"/>
                    </a:lnTo>
                    <a:lnTo>
                      <a:pt x="1235" y="798"/>
                    </a:lnTo>
                    <a:lnTo>
                      <a:pt x="1235" y="798"/>
                    </a:lnTo>
                    <a:close/>
                  </a:path>
                </a:pathLst>
              </a:custGeom>
              <a:grpFill/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98" name="组合 297"/>
          <p:cNvGrpSpPr/>
          <p:nvPr/>
        </p:nvGrpSpPr>
        <p:grpSpPr>
          <a:xfrm>
            <a:off x="9858375" y="4139565"/>
            <a:ext cx="812800" cy="821055"/>
            <a:chOff x="6052873" y="3443183"/>
            <a:chExt cx="1306195" cy="1319530"/>
          </a:xfrm>
        </p:grpSpPr>
        <p:sp>
          <p:nvSpPr>
            <p:cNvPr id="299" name="椭圆 31"/>
            <p:cNvSpPr/>
            <p:nvPr/>
          </p:nvSpPr>
          <p:spPr>
            <a:xfrm rot="15654318">
              <a:off x="6046205" y="3449850"/>
              <a:ext cx="1319530" cy="1306195"/>
            </a:xfrm>
            <a:custGeom>
              <a:gdLst>
                <a:gd fmla="*/ 0 w 656493" name="connsiteX0"/>
                <a:gd fmla="*/ 316523 h 633046" name="connsiteY0"/>
                <a:gd fmla="*/ 328247 w 656493" name="connsiteX1"/>
                <a:gd fmla="*/ 0 h 633046" name="connsiteY1"/>
                <a:gd fmla="*/ 656494 w 656493" name="connsiteX2"/>
                <a:gd fmla="*/ 316523 h 633046" name="connsiteY2"/>
                <a:gd fmla="*/ 328247 w 656493" name="connsiteX3"/>
                <a:gd fmla="*/ 633046 h 633046" name="connsiteY3"/>
                <a:gd fmla="*/ 0 w 656493" name="connsiteX4"/>
                <a:gd fmla="*/ 316523 h 633046" name="connsiteY4"/>
                <a:gd fmla="*/ 328247 w 656494" name="connsiteX0-1"/>
                <a:gd fmla="*/ 0 h 633046" name="connsiteY0-2"/>
                <a:gd fmla="*/ 656494 w 656494" name="connsiteX1-3"/>
                <a:gd fmla="*/ 316523 h 633046" name="connsiteY1-4"/>
                <a:gd fmla="*/ 328247 w 656494" name="connsiteX2-5"/>
                <a:gd fmla="*/ 633046 h 633046" name="connsiteY2-6"/>
                <a:gd fmla="*/ 0 w 656494" name="connsiteX3-7"/>
                <a:gd fmla="*/ 316523 h 633046" name="connsiteY3-8"/>
                <a:gd fmla="*/ 419687 w 656494" name="connsiteX4-9"/>
                <a:gd fmla="*/ 91440 h 633046" name="connsiteY4-10"/>
                <a:gd fmla="*/ 402964 w 731211" name="connsiteX0-11"/>
                <a:gd fmla="*/ 0 h 633046" name="connsiteY0-12"/>
                <a:gd fmla="*/ 731211 w 731211" name="connsiteX1-13"/>
                <a:gd fmla="*/ 316523 h 633046" name="connsiteY1-14"/>
                <a:gd fmla="*/ 402964 w 731211" name="connsiteX2-15"/>
                <a:gd fmla="*/ 633046 h 633046" name="connsiteY2-16"/>
                <a:gd fmla="*/ 74717 w 731211" name="connsiteX3-17"/>
                <a:gd fmla="*/ 316523 h 633046" name="connsiteY3-18"/>
                <a:gd fmla="*/ 161895 w 731211" name="connsiteX4-19"/>
                <a:gd fmla="*/ 152400 h 633046" name="connsiteY4-20"/>
                <a:gd fmla="*/ 353700 w 681947" name="connsiteX0-21"/>
                <a:gd fmla="*/ 0 h 633046" name="connsiteY0-22"/>
                <a:gd fmla="*/ 681947 w 681947" name="connsiteX1-23"/>
                <a:gd fmla="*/ 316523 h 633046" name="connsiteY1-24"/>
                <a:gd fmla="*/ 353700 w 681947" name="connsiteX2-25"/>
                <a:gd fmla="*/ 633046 h 633046" name="connsiteY2-26"/>
                <a:gd fmla="*/ 25453 w 681947" name="connsiteX3-27"/>
                <a:gd fmla="*/ 316523 h 633046" name="connsiteY3-28"/>
                <a:gd fmla="*/ 112631 w 681947" name="connsiteX4-29"/>
                <a:gd fmla="*/ 152400 h 633046" name="connsiteY4-30"/>
                <a:gd fmla="*/ 341249 w 669496" name="connsiteX0-31"/>
                <a:gd fmla="*/ 0 h 633046" name="connsiteY0-32"/>
                <a:gd fmla="*/ 669496 w 669496" name="connsiteX1-33"/>
                <a:gd fmla="*/ 316523 h 633046" name="connsiteY1-34"/>
                <a:gd fmla="*/ 341249 w 669496" name="connsiteX2-35"/>
                <a:gd fmla="*/ 633046 h 633046" name="connsiteY2-36"/>
                <a:gd fmla="*/ 13002 w 669496" name="connsiteX3-37"/>
                <a:gd fmla="*/ 316523 h 633046" name="connsiteY3-38"/>
                <a:gd fmla="*/ 100180 w 669496" name="connsiteX4-39"/>
                <a:gd fmla="*/ 152400 h 633046" name="connsiteY4-40"/>
                <a:gd fmla="*/ 347951 w 676198" name="connsiteX0-41"/>
                <a:gd fmla="*/ 0 h 633046" name="connsiteY0-42"/>
                <a:gd fmla="*/ 676198 w 676198" name="connsiteX1-43"/>
                <a:gd fmla="*/ 316523 h 633046" name="connsiteY1-44"/>
                <a:gd fmla="*/ 347951 w 676198" name="connsiteX2-45"/>
                <a:gd fmla="*/ 633046 h 633046" name="connsiteY2-46"/>
                <a:gd fmla="*/ 19704 w 676198" name="connsiteX3-47"/>
                <a:gd fmla="*/ 316523 h 633046" name="connsiteY3-48"/>
                <a:gd fmla="*/ 79173 w 676198" name="connsiteX4-49"/>
                <a:gd fmla="*/ 113607 h 633046" name="connsiteY4-50"/>
                <a:gd fmla="*/ 333371 w 661618" name="connsiteX0-51"/>
                <a:gd fmla="*/ 0 h 633046" name="connsiteY0-52"/>
                <a:gd fmla="*/ 661618 w 661618" name="connsiteX1-53"/>
                <a:gd fmla="*/ 316523 h 633046" name="connsiteY1-54"/>
                <a:gd fmla="*/ 333371 w 661618" name="connsiteX2-55"/>
                <a:gd fmla="*/ 633046 h 633046" name="connsiteY2-56"/>
                <a:gd fmla="*/ 5124 w 661618" name="connsiteX3-57"/>
                <a:gd fmla="*/ 316523 h 633046" name="connsiteY3-58"/>
                <a:gd fmla="*/ 64593 w 661618" name="connsiteX4-59"/>
                <a:gd fmla="*/ 113607 h 633046" name="connsiteY4-60"/>
                <a:gd fmla="*/ 178200 w 661618" name="connsiteX0-61"/>
                <a:gd fmla="*/ 0 h 583170" name="connsiteY0-62"/>
                <a:gd fmla="*/ 661618 w 661618" name="connsiteX1-63"/>
                <a:gd fmla="*/ 266647 h 583170" name="connsiteY1-64"/>
                <a:gd fmla="*/ 333371 w 661618" name="connsiteX2-65"/>
                <a:gd fmla="*/ 583170 h 583170" name="connsiteY2-66"/>
                <a:gd fmla="*/ 5124 w 661618" name="connsiteX3-67"/>
                <a:gd fmla="*/ 266647 h 583170" name="connsiteY3-68"/>
                <a:gd fmla="*/ 64593 w 661618" name="connsiteX4-69"/>
                <a:gd fmla="*/ 63731 h 583170" name="connsiteY4-70"/>
                <a:gd fmla="*/ 178200 w 662133" name="connsiteX0-71"/>
                <a:gd fmla="*/ 66578 h 649748" name="connsiteY0-72"/>
                <a:gd fmla="*/ 412660 w 662133" name="connsiteX1-73"/>
                <a:gd fmla="*/ 10947 h 649748" name="connsiteY1-74"/>
                <a:gd fmla="*/ 661618 w 662133" name="connsiteX2-75"/>
                <a:gd fmla="*/ 333225 h 649748" name="connsiteY2-76"/>
                <a:gd fmla="*/ 333371 w 662133" name="connsiteX3-77"/>
                <a:gd fmla="*/ 649748 h 649748" name="connsiteY3-78"/>
                <a:gd fmla="*/ 5124 w 662133" name="connsiteX4-79"/>
                <a:gd fmla="*/ 333225 h 649748" name="connsiteY4-80"/>
                <a:gd fmla="*/ 64593 w 662133" name="connsiteX5"/>
                <a:gd fmla="*/ 130309 h 649748" name="connsiteY5"/>
                <a:gd fmla="*/ 178200 w 662148" name="connsiteX0-81"/>
                <a:gd fmla="*/ 66578 h 649748" name="connsiteY0-82"/>
                <a:gd fmla="*/ 412660 w 662148" name="connsiteX1-83"/>
                <a:gd fmla="*/ 10947 h 649748" name="connsiteY1-84"/>
                <a:gd fmla="*/ 661618 w 662148" name="connsiteX2-85"/>
                <a:gd fmla="*/ 333225 h 649748" name="connsiteY2-86"/>
                <a:gd fmla="*/ 333371 w 662148" name="connsiteX3-87"/>
                <a:gd fmla="*/ 649748 h 649748" name="connsiteY3-88"/>
                <a:gd fmla="*/ 5124 w 662148" name="connsiteX4-89"/>
                <a:gd fmla="*/ 333225 h 649748" name="connsiteY4-90"/>
                <a:gd fmla="*/ 64593 w 662148" name="connsiteX5-91"/>
                <a:gd fmla="*/ 130309 h 649748" name="connsiteY5-92"/>
                <a:gd fmla="*/ 178200 w 662148" name="connsiteX0-93"/>
                <a:gd fmla="*/ 61032 h 644202" name="connsiteY0-94"/>
                <a:gd fmla="*/ 412660 w 662148" name="connsiteX1-95"/>
                <a:gd fmla="*/ 5401 h 644202" name="connsiteY1-96"/>
                <a:gd fmla="*/ 661618 w 662148" name="connsiteX2-97"/>
                <a:gd fmla="*/ 327679 h 644202" name="connsiteY2-98"/>
                <a:gd fmla="*/ 333371 w 662148" name="connsiteX3-99"/>
                <a:gd fmla="*/ 644202 h 644202" name="connsiteY3-100"/>
                <a:gd fmla="*/ 5124 w 662148" name="connsiteX4-101"/>
                <a:gd fmla="*/ 327679 h 644202" name="connsiteY4-102"/>
                <a:gd fmla="*/ 64593 w 662148" name="connsiteX5-103"/>
                <a:gd fmla="*/ 124763 h 644202" name="connsiteY5-104"/>
                <a:gd fmla="*/ 178200 w 662148" name="connsiteX0-105"/>
                <a:gd fmla="*/ 75865 h 659035" name="connsiteY0-106"/>
                <a:gd fmla="*/ 168819 w 662148" name="connsiteX1-107"/>
                <a:gd fmla="*/ 31317 h 659035" name="connsiteY1-108"/>
                <a:gd fmla="*/ 412660 w 662148" name="connsiteX2-109"/>
                <a:gd fmla="*/ 20234 h 659035" name="connsiteY2-110"/>
                <a:gd fmla="*/ 661618 w 662148" name="connsiteX3-111"/>
                <a:gd fmla="*/ 342512 h 659035" name="connsiteY3-112"/>
                <a:gd fmla="*/ 333371 w 662148" name="connsiteX4-113"/>
                <a:gd fmla="*/ 659035 h 659035" name="connsiteY4-114"/>
                <a:gd fmla="*/ 5124 w 662148" name="connsiteX5-115"/>
                <a:gd fmla="*/ 342512 h 659035" name="connsiteY5-116"/>
                <a:gd fmla="*/ 64593 w 662148" name="connsiteX6"/>
                <a:gd fmla="*/ 139596 h 659035" name="connsiteY6"/>
                <a:gd fmla="*/ 178200 w 662148" name="connsiteX0-117"/>
                <a:gd fmla="*/ 68901 h 652071" name="connsiteY0-118"/>
                <a:gd fmla="*/ 130026 w 662148" name="connsiteX1-119"/>
                <a:gd fmla="*/ 68688 h 652071" name="connsiteY1-120"/>
                <a:gd fmla="*/ 412660 w 662148" name="connsiteX2-121"/>
                <a:gd fmla="*/ 13270 h 652071" name="connsiteY2-122"/>
                <a:gd fmla="*/ 661618 w 662148" name="connsiteX3-123"/>
                <a:gd fmla="*/ 335548 h 652071" name="connsiteY3-124"/>
                <a:gd fmla="*/ 333371 w 662148" name="connsiteX4-125"/>
                <a:gd fmla="*/ 652071 h 652071" name="connsiteY4-126"/>
                <a:gd fmla="*/ 5124 w 662148" name="connsiteX5-127"/>
                <a:gd fmla="*/ 335548 h 652071" name="connsiteY5-128"/>
                <a:gd fmla="*/ 64593 w 662148" name="connsiteX6-129"/>
                <a:gd fmla="*/ 132632 h 652071" name="connsiteY6-130"/>
                <a:gd fmla="*/ 178200 w 662220" name="connsiteX0-131"/>
                <a:gd fmla="*/ 68901 h 652071" name="connsiteY0-132"/>
                <a:gd fmla="*/ 130026 w 662220" name="connsiteX1-133"/>
                <a:gd fmla="*/ 68688 h 652071" name="connsiteY1-134"/>
                <a:gd fmla="*/ 412660 w 662220" name="connsiteX2-135"/>
                <a:gd fmla="*/ 13270 h 652071" name="connsiteY2-136"/>
                <a:gd fmla="*/ 661618 w 662220" name="connsiteX3-137"/>
                <a:gd fmla="*/ 335548 h 652071" name="connsiteY3-138"/>
                <a:gd fmla="*/ 333371 w 662220" name="connsiteX4-139"/>
                <a:gd fmla="*/ 652071 h 652071" name="connsiteY4-140"/>
                <a:gd fmla="*/ 5124 w 662220" name="connsiteX5-141"/>
                <a:gd fmla="*/ 335548 h 652071" name="connsiteY5-142"/>
                <a:gd fmla="*/ 64593 w 662220" name="connsiteX6-143"/>
                <a:gd fmla="*/ 132632 h 652071" name="connsiteY6-144"/>
                <a:gd fmla="*/ 178200 w 662220" name="connsiteX0-145"/>
                <a:gd fmla="*/ 58449 h 641619" name="connsiteY0-146"/>
                <a:gd fmla="*/ 130026 w 662220" name="connsiteX1-147"/>
                <a:gd fmla="*/ 58236 h 641619" name="connsiteY1-148"/>
                <a:gd fmla="*/ 412660 w 662220" name="connsiteX2-149"/>
                <a:gd fmla="*/ 2818 h 641619" name="connsiteY2-150"/>
                <a:gd fmla="*/ 661618 w 662220" name="connsiteX3-151"/>
                <a:gd fmla="*/ 325096 h 641619" name="connsiteY3-152"/>
                <a:gd fmla="*/ 333371 w 662220" name="connsiteX4-153"/>
                <a:gd fmla="*/ 641619 h 641619" name="connsiteY4-154"/>
                <a:gd fmla="*/ 5124 w 662220" name="connsiteX5-155"/>
                <a:gd fmla="*/ 325096 h 641619" name="connsiteY5-156"/>
                <a:gd fmla="*/ 64593 w 662220" name="connsiteX6-157"/>
                <a:gd fmla="*/ 122180 h 641619" name="connsiteY6-158"/>
                <a:gd fmla="*/ 178200 w 662220" name="connsiteX0-159"/>
                <a:gd fmla="*/ 58449 h 641619" name="connsiteY0-160"/>
                <a:gd fmla="*/ 130026 w 662220" name="connsiteX1-161"/>
                <a:gd fmla="*/ 58236 h 641619" name="connsiteY1-162"/>
                <a:gd fmla="*/ 412660 w 662220" name="connsiteX2-163"/>
                <a:gd fmla="*/ 2818 h 641619" name="connsiteY2-164"/>
                <a:gd fmla="*/ 661618 w 662220" name="connsiteX3-165"/>
                <a:gd fmla="*/ 325096 h 641619" name="connsiteY3-166"/>
                <a:gd fmla="*/ 333371 w 662220" name="connsiteX4-167"/>
                <a:gd fmla="*/ 641619 h 641619" name="connsiteY4-168"/>
                <a:gd fmla="*/ 5124 w 662220" name="connsiteX5-169"/>
                <a:gd fmla="*/ 325096 h 641619" name="connsiteY5-170"/>
                <a:gd fmla="*/ 64593 w 662220" name="connsiteX6-171"/>
                <a:gd fmla="*/ 122180 h 641619" name="connsiteY6-172"/>
                <a:gd fmla="*/ 178200 w 662220" name="connsiteX0-173"/>
                <a:gd fmla="*/ 58449 h 641619" name="connsiteY0-174"/>
                <a:gd fmla="*/ 130026 w 662220" name="connsiteX1-175"/>
                <a:gd fmla="*/ 58236 h 641619" name="connsiteY1-176"/>
                <a:gd fmla="*/ 412660 w 662220" name="connsiteX2-177"/>
                <a:gd fmla="*/ 2818 h 641619" name="connsiteY2-178"/>
                <a:gd fmla="*/ 661618 w 662220" name="connsiteX3-179"/>
                <a:gd fmla="*/ 325096 h 641619" name="connsiteY3-180"/>
                <a:gd fmla="*/ 333371 w 662220" name="connsiteX4-181"/>
                <a:gd fmla="*/ 641619 h 641619" name="connsiteY4-182"/>
                <a:gd fmla="*/ 5124 w 662220" name="connsiteX5-183"/>
                <a:gd fmla="*/ 325096 h 641619" name="connsiteY5-184"/>
                <a:gd fmla="*/ 64593 w 662220" name="connsiteX6-185"/>
                <a:gd fmla="*/ 122180 h 641619" name="connsiteY6-186"/>
                <a:gd fmla="*/ 178200 w 662220" name="connsiteX0-187"/>
                <a:gd fmla="*/ 58449 h 641619" name="connsiteY0-188"/>
                <a:gd fmla="*/ 130026 w 662220" name="connsiteX1-189"/>
                <a:gd fmla="*/ 58236 h 641619" name="connsiteY1-190"/>
                <a:gd fmla="*/ 412660 w 662220" name="connsiteX2-191"/>
                <a:gd fmla="*/ 2818 h 641619" name="connsiteY2-192"/>
                <a:gd fmla="*/ 661618 w 662220" name="connsiteX3-193"/>
                <a:gd fmla="*/ 325096 h 641619" name="connsiteY3-194"/>
                <a:gd fmla="*/ 333371 w 662220" name="connsiteX4-195"/>
                <a:gd fmla="*/ 641619 h 641619" name="connsiteY4-196"/>
                <a:gd fmla="*/ 5124 w 662220" name="connsiteX5-197"/>
                <a:gd fmla="*/ 325096 h 641619" name="connsiteY5-198"/>
                <a:gd fmla="*/ 64593 w 662220" name="connsiteX6-199"/>
                <a:gd fmla="*/ 122180 h 641619" name="connsiteY6-200"/>
                <a:gd fmla="*/ 178200 w 662220" name="connsiteX0-201"/>
                <a:gd fmla="*/ 58449 h 641619" name="connsiteY0-202"/>
                <a:gd fmla="*/ 130026 w 662220" name="connsiteX1-203"/>
                <a:gd fmla="*/ 58236 h 641619" name="connsiteY1-204"/>
                <a:gd fmla="*/ 412660 w 662220" name="connsiteX2-205"/>
                <a:gd fmla="*/ 2818 h 641619" name="connsiteY2-206"/>
                <a:gd fmla="*/ 661618 w 662220" name="connsiteX3-207"/>
                <a:gd fmla="*/ 325096 h 641619" name="connsiteY3-208"/>
                <a:gd fmla="*/ 333371 w 662220" name="connsiteX4-209"/>
                <a:gd fmla="*/ 641619 h 641619" name="connsiteY4-210"/>
                <a:gd fmla="*/ 5124 w 662220" name="connsiteX5-211"/>
                <a:gd fmla="*/ 325096 h 641619" name="connsiteY5-212"/>
                <a:gd fmla="*/ 64593 w 662220" name="connsiteX6-213"/>
                <a:gd fmla="*/ 122180 h 641619" name="connsiteY6-214"/>
                <a:gd fmla="*/ 176252 w 660272" name="connsiteX0-215"/>
                <a:gd fmla="*/ 58449 h 641619" name="connsiteY0-216"/>
                <a:gd fmla="*/ 128078 w 660272" name="connsiteX1-217"/>
                <a:gd fmla="*/ 58236 h 641619" name="connsiteY1-218"/>
                <a:gd fmla="*/ 410712 w 660272" name="connsiteX2-219"/>
                <a:gd fmla="*/ 2818 h 641619" name="connsiteY2-220"/>
                <a:gd fmla="*/ 659670 w 660272" name="connsiteX3-221"/>
                <a:gd fmla="*/ 325096 h 641619" name="connsiteY3-222"/>
                <a:gd fmla="*/ 331423 w 660272" name="connsiteX4-223"/>
                <a:gd fmla="*/ 641619 h 641619" name="connsiteY4-224"/>
                <a:gd fmla="*/ 3176 w 660272" name="connsiteX5-225"/>
                <a:gd fmla="*/ 325096 h 641619" name="connsiteY5-226"/>
                <a:gd fmla="*/ 62645 w 660272" name="connsiteX6-227"/>
                <a:gd fmla="*/ 122180 h 641619" name="connsiteY6-228"/>
                <a:gd fmla="*/ 253837 w 660272" name="connsiteX0-229"/>
                <a:gd fmla="*/ 30740 h 641619" name="connsiteY0-230"/>
                <a:gd fmla="*/ 128078 w 660272" name="connsiteX1-231"/>
                <a:gd fmla="*/ 58236 h 641619" name="connsiteY1-232"/>
                <a:gd fmla="*/ 410712 w 660272" name="connsiteX2-233"/>
                <a:gd fmla="*/ 2818 h 641619" name="connsiteY2-234"/>
                <a:gd fmla="*/ 659670 w 660272" name="connsiteX3-235"/>
                <a:gd fmla="*/ 325096 h 641619" name="connsiteY3-236"/>
                <a:gd fmla="*/ 331423 w 660272" name="connsiteX4-237"/>
                <a:gd fmla="*/ 641619 h 641619" name="connsiteY4-238"/>
                <a:gd fmla="*/ 3176 w 660272" name="connsiteX5-239"/>
                <a:gd fmla="*/ 325096 h 641619" name="connsiteY5-240"/>
                <a:gd fmla="*/ 62645 w 660272" name="connsiteX6-241"/>
                <a:gd fmla="*/ 122180 h 641619" name="connsiteY6-242"/>
                <a:gd fmla="*/ 253837 w 660191" name="connsiteX0-243"/>
                <a:gd fmla="*/ 41069 h 651948" name="connsiteY0-244"/>
                <a:gd fmla="*/ 161329 w 660191" name="connsiteX1-245"/>
                <a:gd fmla="*/ 63023 h 651948" name="connsiteY1-246"/>
                <a:gd fmla="*/ 410712 w 660191" name="connsiteX2-247"/>
                <a:gd fmla="*/ 13147 h 651948" name="connsiteY2-248"/>
                <a:gd fmla="*/ 659670 w 660191" name="connsiteX3-249"/>
                <a:gd fmla="*/ 335425 h 651948" name="connsiteY3-250"/>
                <a:gd fmla="*/ 331423 w 660191" name="connsiteX4-251"/>
                <a:gd fmla="*/ 651948 h 651948" name="connsiteY4-252"/>
                <a:gd fmla="*/ 3176 w 660191" name="connsiteX5-253"/>
                <a:gd fmla="*/ 335425 h 651948" name="connsiteY5-254"/>
                <a:gd fmla="*/ 62645 w 660191" name="connsiteX6-255"/>
                <a:gd fmla="*/ 132509 h 651948" name="connsiteY6-256"/>
                <a:gd fmla="*/ 253837 w 660897" name="connsiteX0-257"/>
                <a:gd fmla="*/ 45475 h 656354" name="connsiteY0-258"/>
                <a:gd fmla="*/ 161329 w 660897" name="connsiteX1-259"/>
                <a:gd fmla="*/ 67429 h 656354" name="connsiteY1-260"/>
                <a:gd fmla="*/ 410712 w 660897" name="connsiteX2-261"/>
                <a:gd fmla="*/ 17553 h 656354" name="connsiteY2-262"/>
                <a:gd fmla="*/ 659670 w 660897" name="connsiteX3-263"/>
                <a:gd fmla="*/ 339831 h 656354" name="connsiteY3-264"/>
                <a:gd fmla="*/ 331423 w 660897" name="connsiteX4-265"/>
                <a:gd fmla="*/ 656354 h 656354" name="connsiteY4-266"/>
                <a:gd fmla="*/ 3176 w 660897" name="connsiteX5-267"/>
                <a:gd fmla="*/ 339831 h 656354" name="connsiteY5-268"/>
                <a:gd fmla="*/ 62645 w 660897" name="connsiteX6-269"/>
                <a:gd fmla="*/ 136915 h 656354" name="connsiteY6-270"/>
                <a:gd fmla="*/ 253837 w 660406" name="connsiteX0-271"/>
                <a:gd fmla="*/ 41070 h 651949" name="connsiteY0-272"/>
                <a:gd fmla="*/ 161329 w 660406" name="connsiteX1-273"/>
                <a:gd fmla="*/ 63024 h 651949" name="connsiteY1-274"/>
                <a:gd fmla="*/ 410712 w 660406" name="connsiteX2-275"/>
                <a:gd fmla="*/ 13148 h 651949" name="connsiteY2-276"/>
                <a:gd fmla="*/ 659670 w 660406" name="connsiteX3-277"/>
                <a:gd fmla="*/ 335426 h 651949" name="connsiteY3-278"/>
                <a:gd fmla="*/ 331423 w 660406" name="connsiteX4-279"/>
                <a:gd fmla="*/ 651949 h 651949" name="connsiteY4-280"/>
                <a:gd fmla="*/ 3176 w 660406" name="connsiteX5-281"/>
                <a:gd fmla="*/ 335426 h 651949" name="connsiteY5-282"/>
                <a:gd fmla="*/ 62645 w 660406" name="connsiteX6-283"/>
                <a:gd fmla="*/ 132510 h 651949" name="connsiteY6-284"/>
                <a:gd fmla="*/ 161329 w 660406" name="connsiteX0-285"/>
                <a:gd fmla="*/ 63024 h 651949" name="connsiteY0-286"/>
                <a:gd fmla="*/ 410712 w 660406" name="connsiteX1-287"/>
                <a:gd fmla="*/ 13148 h 651949" name="connsiteY1-288"/>
                <a:gd fmla="*/ 659670 w 660406" name="connsiteX2-289"/>
                <a:gd fmla="*/ 335426 h 651949" name="connsiteY2-290"/>
                <a:gd fmla="*/ 331423 w 660406" name="connsiteX3-291"/>
                <a:gd fmla="*/ 651949 h 651949" name="connsiteY3-292"/>
                <a:gd fmla="*/ 3176 w 660406" name="connsiteX4-293"/>
                <a:gd fmla="*/ 335426 h 651949" name="connsiteY4-294"/>
                <a:gd fmla="*/ 62645 w 660406" name="connsiteX5-295"/>
                <a:gd fmla="*/ 132510 h 651949" name="connsiteY5-296"/>
                <a:gd fmla="*/ 128078 w 660207" name="connsiteX0-297"/>
                <a:gd fmla="*/ 63024 h 651949" name="connsiteY0-298"/>
                <a:gd fmla="*/ 410712 w 660207" name="connsiteX1-299"/>
                <a:gd fmla="*/ 13148 h 651949" name="connsiteY1-300"/>
                <a:gd fmla="*/ 659670 w 660207" name="connsiteX2-301"/>
                <a:gd fmla="*/ 335426 h 651949" name="connsiteY2-302"/>
                <a:gd fmla="*/ 331423 w 660207" name="connsiteX3-303"/>
                <a:gd fmla="*/ 651949 h 651949" name="connsiteY3-304"/>
                <a:gd fmla="*/ 3176 w 660207" name="connsiteX4-305"/>
                <a:gd fmla="*/ 335426 h 651949" name="connsiteY4-306"/>
                <a:gd fmla="*/ 62645 w 660207" name="connsiteX5-307"/>
                <a:gd fmla="*/ 132510 h 651949" name="connsiteY5-308"/>
                <a:gd fmla="*/ 128078 w 660438" name="connsiteX0-309"/>
                <a:gd fmla="*/ 60888 h 649813" name="connsiteY0-310"/>
                <a:gd fmla="*/ 410712 w 660438" name="connsiteX1-311"/>
                <a:gd fmla="*/ 11012 h 649813" name="connsiteY1-312"/>
                <a:gd fmla="*/ 659670 w 660438" name="connsiteX2-313"/>
                <a:gd fmla="*/ 333290 h 649813" name="connsiteY2-314"/>
                <a:gd fmla="*/ 331423 w 660438" name="connsiteX3-315"/>
                <a:gd fmla="*/ 649813 h 649813" name="connsiteY3-316"/>
                <a:gd fmla="*/ 3176 w 660438" name="connsiteX4-317"/>
                <a:gd fmla="*/ 333290 h 649813" name="connsiteY4-318"/>
                <a:gd fmla="*/ 62645 w 660438" name="connsiteX5-319"/>
                <a:gd fmla="*/ 130374 h 649813" name="connsiteY5-320"/>
                <a:gd fmla="*/ 128078 w 660438" name="connsiteX0-321"/>
                <a:gd fmla="*/ 64927 h 653852" name="connsiteY0-322"/>
                <a:gd fmla="*/ 410712 w 660438" name="connsiteX1-323"/>
                <a:gd fmla="*/ 15051 h 653852" name="connsiteY1-324"/>
                <a:gd fmla="*/ 659670 w 660438" name="connsiteX2-325"/>
                <a:gd fmla="*/ 337329 h 653852" name="connsiteY2-326"/>
                <a:gd fmla="*/ 331423 w 660438" name="connsiteX3-327"/>
                <a:gd fmla="*/ 653852 h 653852" name="connsiteY3-328"/>
                <a:gd fmla="*/ 3176 w 660438" name="connsiteX4-329"/>
                <a:gd fmla="*/ 337329 h 653852" name="connsiteY4-330"/>
                <a:gd fmla="*/ 62645 w 660438" name="connsiteX5-331"/>
                <a:gd fmla="*/ 134413 h 653852" name="connsiteY5-332"/>
              </a:gdLst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b="b" l="l" r="r" t="t"/>
              <a:pathLst>
                <a:path h="653852" w="660438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cap="rnd" w="25400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0" name="组合 299"/>
            <p:cNvGrpSpPr/>
            <p:nvPr/>
          </p:nvGrpSpPr>
          <p:grpSpPr>
            <a:xfrm>
              <a:off x="6384118" y="3778610"/>
              <a:ext cx="737002" cy="560287"/>
              <a:chOff x="4095751" y="2149476"/>
              <a:chExt cx="854074" cy="64928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01" name="Freeform 981"/>
              <p:cNvSpPr/>
              <p:nvPr/>
            </p:nvSpPr>
            <p:spPr bwMode="auto">
              <a:xfrm>
                <a:off x="4114801" y="2484438"/>
                <a:ext cx="41275" cy="42863"/>
              </a:xfrm>
              <a:custGeom>
                <a:cxnLst>
                  <a:cxn ang="0">
                    <a:pos x="72" y="1"/>
                  </a:cxn>
                  <a:cxn ang="0">
                    <a:pos x="72" y="1"/>
                  </a:cxn>
                  <a:cxn ang="0">
                    <a:pos x="51" y="17"/>
                  </a:cxn>
                  <a:cxn ang="0">
                    <a:pos x="33" y="34"/>
                  </a:cxn>
                  <a:cxn ang="0">
                    <a:pos x="23" y="45"/>
                  </a:cxn>
                  <a:cxn ang="0">
                    <a:pos x="15" y="54"/>
                  </a:cxn>
                  <a:cxn ang="0">
                    <a:pos x="8" y="64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0" y="78"/>
                  </a:cxn>
                  <a:cxn ang="0">
                    <a:pos x="1" y="79"/>
                  </a:cxn>
                  <a:cxn ang="0">
                    <a:pos x="2" y="81"/>
                  </a:cxn>
                  <a:cxn ang="0">
                    <a:pos x="3" y="82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8" y="82"/>
                  </a:cxn>
                  <a:cxn ang="0">
                    <a:pos x="9" y="80"/>
                  </a:cxn>
                  <a:cxn ang="0">
                    <a:pos x="9" y="80"/>
                  </a:cxn>
                  <a:cxn ang="0">
                    <a:pos x="15" y="70"/>
                  </a:cxn>
                  <a:cxn ang="0">
                    <a:pos x="23" y="60"/>
                  </a:cxn>
                  <a:cxn ang="0">
                    <a:pos x="31" y="51"/>
                  </a:cxn>
                  <a:cxn ang="0">
                    <a:pos x="39" y="42"/>
                  </a:cxn>
                  <a:cxn ang="0">
                    <a:pos x="58" y="25"/>
                  </a:cxn>
                  <a:cxn ang="0">
                    <a:pos x="77" y="9"/>
                  </a:cxn>
                  <a:cxn ang="0">
                    <a:pos x="77" y="9"/>
                  </a:cxn>
                  <a:cxn ang="0">
                    <a:pos x="78" y="7"/>
                  </a:cxn>
                  <a:cxn ang="0">
                    <a:pos x="79" y="6"/>
                  </a:cxn>
                  <a:cxn ang="0">
                    <a:pos x="78" y="2"/>
                  </a:cxn>
                  <a:cxn ang="0">
                    <a:pos x="77" y="1"/>
                  </a:cxn>
                  <a:cxn ang="0">
                    <a:pos x="75" y="0"/>
                  </a:cxn>
                  <a:cxn ang="0">
                    <a:pos x="74" y="0"/>
                  </a:cxn>
                  <a:cxn ang="0">
                    <a:pos x="72" y="1"/>
                  </a:cxn>
                  <a:cxn ang="0">
                    <a:pos x="72" y="1"/>
                  </a:cxn>
                </a:cxnLst>
                <a:rect b="b" l="0" r="r" t="0"/>
                <a:pathLst>
                  <a:path h="83" w="79">
                    <a:moveTo>
                      <a:pt x="72" y="1"/>
                    </a:moveTo>
                    <a:lnTo>
                      <a:pt x="72" y="1"/>
                    </a:lnTo>
                    <a:lnTo>
                      <a:pt x="51" y="17"/>
                    </a:lnTo>
                    <a:lnTo>
                      <a:pt x="33" y="34"/>
                    </a:lnTo>
                    <a:lnTo>
                      <a:pt x="23" y="45"/>
                    </a:lnTo>
                    <a:lnTo>
                      <a:pt x="15" y="54"/>
                    </a:lnTo>
                    <a:lnTo>
                      <a:pt x="8" y="64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78"/>
                    </a:lnTo>
                    <a:lnTo>
                      <a:pt x="1" y="79"/>
                    </a:lnTo>
                    <a:lnTo>
                      <a:pt x="2" y="81"/>
                    </a:lnTo>
                    <a:lnTo>
                      <a:pt x="3" y="82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8" y="82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15" y="70"/>
                    </a:lnTo>
                    <a:lnTo>
                      <a:pt x="23" y="60"/>
                    </a:lnTo>
                    <a:lnTo>
                      <a:pt x="31" y="51"/>
                    </a:lnTo>
                    <a:lnTo>
                      <a:pt x="39" y="42"/>
                    </a:lnTo>
                    <a:lnTo>
                      <a:pt x="58" y="25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8" y="7"/>
                    </a:lnTo>
                    <a:lnTo>
                      <a:pt x="79" y="6"/>
                    </a:lnTo>
                    <a:lnTo>
                      <a:pt x="78" y="2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2" y="1"/>
                    </a:lnTo>
                    <a:lnTo>
                      <a:pt x="7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2" name="Freeform 982"/>
              <p:cNvSpPr/>
              <p:nvPr/>
            </p:nvSpPr>
            <p:spPr bwMode="auto">
              <a:xfrm>
                <a:off x="4122738" y="2492376"/>
                <a:ext cx="60325" cy="63500"/>
              </a:xfrm>
              <a:custGeom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20" y="87"/>
                  </a:cxn>
                  <a:cxn ang="0">
                    <a:pos x="10" y="99"/>
                  </a:cxn>
                  <a:cxn ang="0">
                    <a:pos x="4" y="105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0" y="117"/>
                  </a:cxn>
                  <a:cxn ang="0">
                    <a:pos x="2" y="119"/>
                  </a:cxn>
                  <a:cxn ang="0">
                    <a:pos x="4" y="120"/>
                  </a:cxn>
                  <a:cxn ang="0">
                    <a:pos x="6" y="120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13" y="110"/>
                  </a:cxn>
                  <a:cxn ang="0">
                    <a:pos x="18" y="103"/>
                  </a:cxn>
                  <a:cxn ang="0">
                    <a:pos x="30" y="90"/>
                  </a:cxn>
                  <a:cxn ang="0">
                    <a:pos x="55" y="65"/>
                  </a:cxn>
                  <a:cxn ang="0">
                    <a:pos x="55" y="65"/>
                  </a:cxn>
                  <a:cxn ang="0">
                    <a:pos x="113" y="7"/>
                  </a:cxn>
                  <a:cxn ang="0">
                    <a:pos x="113" y="7"/>
                  </a:cxn>
                  <a:cxn ang="0">
                    <a:pos x="114" y="6"/>
                  </a:cxn>
                  <a:cxn ang="0">
                    <a:pos x="114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1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b="b" l="0" r="r" t="0"/>
                <a:pathLst>
                  <a:path h="120" w="114">
                    <a:moveTo>
                      <a:pt x="106" y="1"/>
                    </a:moveTo>
                    <a:lnTo>
                      <a:pt x="106" y="1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20" y="87"/>
                    </a:lnTo>
                    <a:lnTo>
                      <a:pt x="10" y="99"/>
                    </a:lnTo>
                    <a:lnTo>
                      <a:pt x="4" y="105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2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13" y="110"/>
                    </a:lnTo>
                    <a:lnTo>
                      <a:pt x="18" y="103"/>
                    </a:lnTo>
                    <a:lnTo>
                      <a:pt x="30" y="90"/>
                    </a:lnTo>
                    <a:lnTo>
                      <a:pt x="55" y="65"/>
                    </a:lnTo>
                    <a:lnTo>
                      <a:pt x="55" y="65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3" name="Freeform 983"/>
              <p:cNvSpPr/>
              <p:nvPr/>
            </p:nvSpPr>
            <p:spPr bwMode="auto">
              <a:xfrm>
                <a:off x="4133851" y="2506663"/>
                <a:ext cx="88900" cy="85725"/>
              </a:xfrm>
              <a:custGeom>
                <a:cxnLst>
                  <a:cxn ang="0">
                    <a:pos x="161" y="1"/>
                  </a:cxn>
                  <a:cxn ang="0">
                    <a:pos x="161" y="1"/>
                  </a:cxn>
                  <a:cxn ang="0">
                    <a:pos x="141" y="21"/>
                  </a:cxn>
                  <a:cxn ang="0">
                    <a:pos x="122" y="41"/>
                  </a:cxn>
                  <a:cxn ang="0">
                    <a:pos x="82" y="79"/>
                  </a:cxn>
                  <a:cxn ang="0">
                    <a:pos x="41" y="118"/>
                  </a:cxn>
                  <a:cxn ang="0">
                    <a:pos x="2" y="156"/>
                  </a:cxn>
                  <a:cxn ang="0">
                    <a:pos x="2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1" y="161"/>
                  </a:cxn>
                  <a:cxn ang="0">
                    <a:pos x="2" y="163"/>
                  </a:cxn>
                  <a:cxn ang="0">
                    <a:pos x="3" y="164"/>
                  </a:cxn>
                  <a:cxn ang="0">
                    <a:pos x="5" y="164"/>
                  </a:cxn>
                  <a:cxn ang="0">
                    <a:pos x="6" y="164"/>
                  </a:cxn>
                  <a:cxn ang="0">
                    <a:pos x="8" y="163"/>
                  </a:cxn>
                  <a:cxn ang="0">
                    <a:pos x="8" y="163"/>
                  </a:cxn>
                  <a:cxn ang="0">
                    <a:pos x="49" y="125"/>
                  </a:cxn>
                  <a:cxn ang="0">
                    <a:pos x="89" y="87"/>
                  </a:cxn>
                  <a:cxn ang="0">
                    <a:pos x="128" y="48"/>
                  </a:cxn>
                  <a:cxn ang="0">
                    <a:pos x="148" y="29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8" y="6"/>
                  </a:cxn>
                  <a:cxn ang="0">
                    <a:pos x="168" y="4"/>
                  </a:cxn>
                  <a:cxn ang="0">
                    <a:pos x="168" y="3"/>
                  </a:cxn>
                  <a:cxn ang="0">
                    <a:pos x="167" y="1"/>
                  </a:cxn>
                  <a:cxn ang="0">
                    <a:pos x="165" y="0"/>
                  </a:cxn>
                  <a:cxn ang="0">
                    <a:pos x="164" y="0"/>
                  </a:cxn>
                  <a:cxn ang="0">
                    <a:pos x="162" y="0"/>
                  </a:cxn>
                  <a:cxn ang="0">
                    <a:pos x="161" y="1"/>
                  </a:cxn>
                  <a:cxn ang="0">
                    <a:pos x="161" y="1"/>
                  </a:cxn>
                </a:cxnLst>
                <a:rect b="b" l="0" r="r" t="0"/>
                <a:pathLst>
                  <a:path h="164" w="168">
                    <a:moveTo>
                      <a:pt x="161" y="1"/>
                    </a:moveTo>
                    <a:lnTo>
                      <a:pt x="161" y="1"/>
                    </a:lnTo>
                    <a:lnTo>
                      <a:pt x="141" y="21"/>
                    </a:lnTo>
                    <a:lnTo>
                      <a:pt x="122" y="41"/>
                    </a:lnTo>
                    <a:lnTo>
                      <a:pt x="82" y="79"/>
                    </a:lnTo>
                    <a:lnTo>
                      <a:pt x="41" y="118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1" y="161"/>
                    </a:lnTo>
                    <a:lnTo>
                      <a:pt x="2" y="163"/>
                    </a:lnTo>
                    <a:lnTo>
                      <a:pt x="3" y="164"/>
                    </a:lnTo>
                    <a:lnTo>
                      <a:pt x="5" y="164"/>
                    </a:lnTo>
                    <a:lnTo>
                      <a:pt x="6" y="164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49" y="125"/>
                    </a:lnTo>
                    <a:lnTo>
                      <a:pt x="89" y="87"/>
                    </a:lnTo>
                    <a:lnTo>
                      <a:pt x="128" y="48"/>
                    </a:lnTo>
                    <a:lnTo>
                      <a:pt x="148" y="29"/>
                    </a:lnTo>
                    <a:lnTo>
                      <a:pt x="167" y="8"/>
                    </a:lnTo>
                    <a:lnTo>
                      <a:pt x="167" y="8"/>
                    </a:lnTo>
                    <a:lnTo>
                      <a:pt x="168" y="6"/>
                    </a:lnTo>
                    <a:lnTo>
                      <a:pt x="168" y="4"/>
                    </a:lnTo>
                    <a:lnTo>
                      <a:pt x="168" y="3"/>
                    </a:lnTo>
                    <a:lnTo>
                      <a:pt x="167" y="1"/>
                    </a:lnTo>
                    <a:lnTo>
                      <a:pt x="165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4" name="Freeform 984"/>
              <p:cNvSpPr/>
              <p:nvPr/>
            </p:nvSpPr>
            <p:spPr bwMode="auto">
              <a:xfrm>
                <a:off x="4135438" y="2541588"/>
                <a:ext cx="88900" cy="87313"/>
              </a:xfrm>
              <a:custGeom>
                <a:cxnLst>
                  <a:cxn ang="0">
                    <a:pos x="162" y="1"/>
                  </a:cxn>
                  <a:cxn ang="0">
                    <a:pos x="162" y="1"/>
                  </a:cxn>
                  <a:cxn ang="0">
                    <a:pos x="150" y="9"/>
                  </a:cxn>
                  <a:cxn ang="0">
                    <a:pos x="140" y="19"/>
                  </a:cxn>
                  <a:cxn ang="0">
                    <a:pos x="119" y="37"/>
                  </a:cxn>
                  <a:cxn ang="0">
                    <a:pos x="81" y="78"/>
                  </a:cxn>
                  <a:cxn ang="0">
                    <a:pos x="81" y="78"/>
                  </a:cxn>
                  <a:cxn ang="0">
                    <a:pos x="71" y="88"/>
                  </a:cxn>
                  <a:cxn ang="0">
                    <a:pos x="58" y="97"/>
                  </a:cxn>
                  <a:cxn ang="0">
                    <a:pos x="47" y="107"/>
                  </a:cxn>
                  <a:cxn ang="0">
                    <a:pos x="35" y="116"/>
                  </a:cxn>
                  <a:cxn ang="0">
                    <a:pos x="35" y="116"/>
                  </a:cxn>
                  <a:cxn ang="0">
                    <a:pos x="26" y="126"/>
                  </a:cxn>
                  <a:cxn ang="0">
                    <a:pos x="17" y="136"/>
                  </a:cxn>
                  <a:cxn ang="0">
                    <a:pos x="8" y="147"/>
                  </a:cxn>
                  <a:cxn ang="0">
                    <a:pos x="1" y="158"/>
                  </a:cxn>
                  <a:cxn ang="0">
                    <a:pos x="1" y="158"/>
                  </a:cxn>
                  <a:cxn ang="0">
                    <a:pos x="0" y="160"/>
                  </a:cxn>
                  <a:cxn ang="0">
                    <a:pos x="0" y="162"/>
                  </a:cxn>
                  <a:cxn ang="0">
                    <a:pos x="1" y="163"/>
                  </a:cxn>
                  <a:cxn ang="0">
                    <a:pos x="2" y="165"/>
                  </a:cxn>
                  <a:cxn ang="0">
                    <a:pos x="4" y="165"/>
                  </a:cxn>
                  <a:cxn ang="0">
                    <a:pos x="6" y="165"/>
                  </a:cxn>
                  <a:cxn ang="0">
                    <a:pos x="7" y="165"/>
                  </a:cxn>
                  <a:cxn ang="0">
                    <a:pos x="9" y="163"/>
                  </a:cxn>
                  <a:cxn ang="0">
                    <a:pos x="9" y="163"/>
                  </a:cxn>
                  <a:cxn ang="0">
                    <a:pos x="17" y="152"/>
                  </a:cxn>
                  <a:cxn ang="0">
                    <a:pos x="25" y="142"/>
                  </a:cxn>
                  <a:cxn ang="0">
                    <a:pos x="33" y="132"/>
                  </a:cxn>
                  <a:cxn ang="0">
                    <a:pos x="43" y="123"/>
                  </a:cxn>
                  <a:cxn ang="0">
                    <a:pos x="62" y="106"/>
                  </a:cxn>
                  <a:cxn ang="0">
                    <a:pos x="82" y="89"/>
                  </a:cxn>
                  <a:cxn ang="0">
                    <a:pos x="82" y="89"/>
                  </a:cxn>
                  <a:cxn ang="0">
                    <a:pos x="92" y="80"/>
                  </a:cxn>
                  <a:cxn ang="0">
                    <a:pos x="103" y="69"/>
                  </a:cxn>
                  <a:cxn ang="0">
                    <a:pos x="120" y="49"/>
                  </a:cxn>
                  <a:cxn ang="0">
                    <a:pos x="120" y="49"/>
                  </a:cxn>
                  <a:cxn ang="0">
                    <a:pos x="132" y="38"/>
                  </a:cxn>
                  <a:cxn ang="0">
                    <a:pos x="142" y="28"/>
                  </a:cxn>
                  <a:cxn ang="0">
                    <a:pos x="166" y="9"/>
                  </a:cxn>
                  <a:cxn ang="0">
                    <a:pos x="166" y="9"/>
                  </a:cxn>
                  <a:cxn ang="0">
                    <a:pos x="168" y="7"/>
                  </a:cxn>
                  <a:cxn ang="0">
                    <a:pos x="168" y="6"/>
                  </a:cxn>
                  <a:cxn ang="0">
                    <a:pos x="167" y="2"/>
                  </a:cxn>
                  <a:cxn ang="0">
                    <a:pos x="166" y="1"/>
                  </a:cxn>
                  <a:cxn ang="0">
                    <a:pos x="165" y="0"/>
                  </a:cxn>
                  <a:cxn ang="0">
                    <a:pos x="163" y="0"/>
                  </a:cxn>
                  <a:cxn ang="0">
                    <a:pos x="162" y="1"/>
                  </a:cxn>
                  <a:cxn ang="0">
                    <a:pos x="162" y="1"/>
                  </a:cxn>
                </a:cxnLst>
                <a:rect b="b" l="0" r="r" t="0"/>
                <a:pathLst>
                  <a:path h="165" w="168">
                    <a:moveTo>
                      <a:pt x="162" y="1"/>
                    </a:moveTo>
                    <a:lnTo>
                      <a:pt x="162" y="1"/>
                    </a:lnTo>
                    <a:lnTo>
                      <a:pt x="150" y="9"/>
                    </a:lnTo>
                    <a:lnTo>
                      <a:pt x="140" y="19"/>
                    </a:lnTo>
                    <a:lnTo>
                      <a:pt x="119" y="37"/>
                    </a:lnTo>
                    <a:lnTo>
                      <a:pt x="81" y="78"/>
                    </a:lnTo>
                    <a:lnTo>
                      <a:pt x="81" y="78"/>
                    </a:lnTo>
                    <a:lnTo>
                      <a:pt x="71" y="88"/>
                    </a:lnTo>
                    <a:lnTo>
                      <a:pt x="58" y="97"/>
                    </a:lnTo>
                    <a:lnTo>
                      <a:pt x="47" y="107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26" y="126"/>
                    </a:lnTo>
                    <a:lnTo>
                      <a:pt x="17" y="136"/>
                    </a:lnTo>
                    <a:lnTo>
                      <a:pt x="8" y="147"/>
                    </a:lnTo>
                    <a:lnTo>
                      <a:pt x="1" y="158"/>
                    </a:lnTo>
                    <a:lnTo>
                      <a:pt x="1" y="158"/>
                    </a:lnTo>
                    <a:lnTo>
                      <a:pt x="0" y="160"/>
                    </a:lnTo>
                    <a:lnTo>
                      <a:pt x="0" y="162"/>
                    </a:lnTo>
                    <a:lnTo>
                      <a:pt x="1" y="163"/>
                    </a:lnTo>
                    <a:lnTo>
                      <a:pt x="2" y="165"/>
                    </a:lnTo>
                    <a:lnTo>
                      <a:pt x="4" y="165"/>
                    </a:lnTo>
                    <a:lnTo>
                      <a:pt x="6" y="165"/>
                    </a:lnTo>
                    <a:lnTo>
                      <a:pt x="7" y="165"/>
                    </a:lnTo>
                    <a:lnTo>
                      <a:pt x="9" y="163"/>
                    </a:lnTo>
                    <a:lnTo>
                      <a:pt x="9" y="163"/>
                    </a:lnTo>
                    <a:lnTo>
                      <a:pt x="17" y="152"/>
                    </a:lnTo>
                    <a:lnTo>
                      <a:pt x="25" y="142"/>
                    </a:lnTo>
                    <a:lnTo>
                      <a:pt x="33" y="132"/>
                    </a:lnTo>
                    <a:lnTo>
                      <a:pt x="43" y="123"/>
                    </a:lnTo>
                    <a:lnTo>
                      <a:pt x="62" y="106"/>
                    </a:lnTo>
                    <a:lnTo>
                      <a:pt x="82" y="89"/>
                    </a:lnTo>
                    <a:lnTo>
                      <a:pt x="82" y="89"/>
                    </a:lnTo>
                    <a:lnTo>
                      <a:pt x="92" y="80"/>
                    </a:lnTo>
                    <a:lnTo>
                      <a:pt x="103" y="69"/>
                    </a:lnTo>
                    <a:lnTo>
                      <a:pt x="120" y="49"/>
                    </a:lnTo>
                    <a:lnTo>
                      <a:pt x="120" y="49"/>
                    </a:lnTo>
                    <a:lnTo>
                      <a:pt x="132" y="38"/>
                    </a:lnTo>
                    <a:lnTo>
                      <a:pt x="142" y="28"/>
                    </a:lnTo>
                    <a:lnTo>
                      <a:pt x="166" y="9"/>
                    </a:lnTo>
                    <a:lnTo>
                      <a:pt x="166" y="9"/>
                    </a:lnTo>
                    <a:lnTo>
                      <a:pt x="168" y="7"/>
                    </a:lnTo>
                    <a:lnTo>
                      <a:pt x="168" y="6"/>
                    </a:lnTo>
                    <a:lnTo>
                      <a:pt x="167" y="2"/>
                    </a:lnTo>
                    <a:lnTo>
                      <a:pt x="166" y="1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2" y="1"/>
                    </a:lnTo>
                    <a:lnTo>
                      <a:pt x="16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5" name="Freeform 985"/>
              <p:cNvSpPr/>
              <p:nvPr/>
            </p:nvSpPr>
            <p:spPr bwMode="auto">
              <a:xfrm>
                <a:off x="4129088" y="2597151"/>
                <a:ext cx="71438" cy="68263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108" y="14"/>
                  </a:cxn>
                  <a:cxn ang="0">
                    <a:pos x="94" y="29"/>
                  </a:cxn>
                  <a:cxn ang="0">
                    <a:pos x="65" y="60"/>
                  </a:cxn>
                  <a:cxn ang="0">
                    <a:pos x="65" y="60"/>
                  </a:cxn>
                  <a:cxn ang="0">
                    <a:pos x="49" y="75"/>
                  </a:cxn>
                  <a:cxn ang="0">
                    <a:pos x="34" y="91"/>
                  </a:cxn>
                  <a:cxn ang="0">
                    <a:pos x="1" y="121"/>
                  </a:cxn>
                  <a:cxn ang="0">
                    <a:pos x="1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0" y="126"/>
                  </a:cxn>
                  <a:cxn ang="0">
                    <a:pos x="1" y="127"/>
                  </a:cxn>
                  <a:cxn ang="0">
                    <a:pos x="3" y="128"/>
                  </a:cxn>
                  <a:cxn ang="0">
                    <a:pos x="4" y="129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8" y="127"/>
                  </a:cxn>
                  <a:cxn ang="0">
                    <a:pos x="38" y="100"/>
                  </a:cxn>
                  <a:cxn ang="0">
                    <a:pos x="67" y="71"/>
                  </a:cxn>
                  <a:cxn ang="0">
                    <a:pos x="67" y="71"/>
                  </a:cxn>
                  <a:cxn ang="0">
                    <a:pos x="98" y="38"/>
                  </a:cxn>
                  <a:cxn ang="0">
                    <a:pos x="115" y="22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2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7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9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108" y="14"/>
                    </a:lnTo>
                    <a:lnTo>
                      <a:pt x="94" y="29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49" y="75"/>
                    </a:lnTo>
                    <a:lnTo>
                      <a:pt x="34" y="91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0" y="126"/>
                    </a:lnTo>
                    <a:lnTo>
                      <a:pt x="1" y="127"/>
                    </a:lnTo>
                    <a:lnTo>
                      <a:pt x="3" y="128"/>
                    </a:lnTo>
                    <a:lnTo>
                      <a:pt x="4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38" y="100"/>
                    </a:lnTo>
                    <a:lnTo>
                      <a:pt x="67" y="71"/>
                    </a:lnTo>
                    <a:lnTo>
                      <a:pt x="67" y="71"/>
                    </a:lnTo>
                    <a:lnTo>
                      <a:pt x="98" y="38"/>
                    </a:lnTo>
                    <a:lnTo>
                      <a:pt x="115" y="22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2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7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6" name="Freeform 986"/>
              <p:cNvSpPr/>
              <p:nvPr/>
            </p:nvSpPr>
            <p:spPr bwMode="auto">
              <a:xfrm>
                <a:off x="4129088" y="2630488"/>
                <a:ext cx="71438" cy="66675"/>
              </a:xfrm>
              <a:custGeom>
                <a:cxnLst>
                  <a:cxn ang="0">
                    <a:pos x="125" y="1"/>
                  </a:cxn>
                  <a:cxn ang="0">
                    <a:pos x="125" y="1"/>
                  </a:cxn>
                  <a:cxn ang="0">
                    <a:pos x="92" y="28"/>
                  </a:cxn>
                  <a:cxn ang="0">
                    <a:pos x="59" y="57"/>
                  </a:cxn>
                  <a:cxn ang="0">
                    <a:pos x="43" y="71"/>
                  </a:cxn>
                  <a:cxn ang="0">
                    <a:pos x="29" y="86"/>
                  </a:cxn>
                  <a:cxn ang="0">
                    <a:pos x="14" y="103"/>
                  </a:cxn>
                  <a:cxn ang="0">
                    <a:pos x="1" y="119"/>
                  </a:cxn>
                  <a:cxn ang="0">
                    <a:pos x="1" y="119"/>
                  </a:cxn>
                  <a:cxn ang="0">
                    <a:pos x="0" y="121"/>
                  </a:cxn>
                  <a:cxn ang="0">
                    <a:pos x="0" y="122"/>
                  </a:cxn>
                  <a:cxn ang="0">
                    <a:pos x="1" y="124"/>
                  </a:cxn>
                  <a:cxn ang="0">
                    <a:pos x="2" y="125"/>
                  </a:cxn>
                  <a:cxn ang="0">
                    <a:pos x="5" y="125"/>
                  </a:cxn>
                  <a:cxn ang="0">
                    <a:pos x="7" y="125"/>
                  </a:cxn>
                  <a:cxn ang="0">
                    <a:pos x="9" y="124"/>
                  </a:cxn>
                  <a:cxn ang="0">
                    <a:pos x="9" y="124"/>
                  </a:cxn>
                  <a:cxn ang="0">
                    <a:pos x="21" y="108"/>
                  </a:cxn>
                  <a:cxn ang="0">
                    <a:pos x="36" y="92"/>
                  </a:cxn>
                  <a:cxn ang="0">
                    <a:pos x="51" y="77"/>
                  </a:cxn>
                  <a:cxn ang="0">
                    <a:pos x="67" y="62"/>
                  </a:cxn>
                  <a:cxn ang="0">
                    <a:pos x="99" y="34"/>
                  </a:cxn>
                  <a:cxn ang="0">
                    <a:pos x="131" y="7"/>
                  </a:cxn>
                  <a:cxn ang="0">
                    <a:pos x="131" y="7"/>
                  </a:cxn>
                  <a:cxn ang="0">
                    <a:pos x="132" y="6"/>
                  </a:cxn>
                  <a:cxn ang="0">
                    <a:pos x="133" y="4"/>
                  </a:cxn>
                  <a:cxn ang="0">
                    <a:pos x="132" y="3"/>
                  </a:cxn>
                  <a:cxn ang="0">
                    <a:pos x="131" y="1"/>
                  </a:cxn>
                  <a:cxn ang="0">
                    <a:pos x="128" y="0"/>
                  </a:cxn>
                  <a:cxn ang="0">
                    <a:pos x="126" y="0"/>
                  </a:cxn>
                  <a:cxn ang="0">
                    <a:pos x="125" y="1"/>
                  </a:cxn>
                  <a:cxn ang="0">
                    <a:pos x="125" y="1"/>
                  </a:cxn>
                </a:cxnLst>
                <a:rect b="b" l="0" r="r" t="0"/>
                <a:pathLst>
                  <a:path h="125" w="133">
                    <a:moveTo>
                      <a:pt x="125" y="1"/>
                    </a:moveTo>
                    <a:lnTo>
                      <a:pt x="125" y="1"/>
                    </a:lnTo>
                    <a:lnTo>
                      <a:pt x="92" y="28"/>
                    </a:lnTo>
                    <a:lnTo>
                      <a:pt x="59" y="57"/>
                    </a:lnTo>
                    <a:lnTo>
                      <a:pt x="43" y="71"/>
                    </a:lnTo>
                    <a:lnTo>
                      <a:pt x="29" y="86"/>
                    </a:lnTo>
                    <a:lnTo>
                      <a:pt x="14" y="103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0" y="121"/>
                    </a:lnTo>
                    <a:lnTo>
                      <a:pt x="0" y="122"/>
                    </a:lnTo>
                    <a:lnTo>
                      <a:pt x="1" y="124"/>
                    </a:lnTo>
                    <a:lnTo>
                      <a:pt x="2" y="125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21" y="108"/>
                    </a:lnTo>
                    <a:lnTo>
                      <a:pt x="36" y="92"/>
                    </a:lnTo>
                    <a:lnTo>
                      <a:pt x="51" y="77"/>
                    </a:lnTo>
                    <a:lnTo>
                      <a:pt x="67" y="62"/>
                    </a:lnTo>
                    <a:lnTo>
                      <a:pt x="99" y="34"/>
                    </a:lnTo>
                    <a:lnTo>
                      <a:pt x="131" y="7"/>
                    </a:lnTo>
                    <a:lnTo>
                      <a:pt x="131" y="7"/>
                    </a:lnTo>
                    <a:lnTo>
                      <a:pt x="132" y="6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25" y="1"/>
                    </a:lnTo>
                    <a:lnTo>
                      <a:pt x="12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7" name="Freeform 987"/>
              <p:cNvSpPr/>
              <p:nvPr/>
            </p:nvSpPr>
            <p:spPr bwMode="auto">
              <a:xfrm>
                <a:off x="4127501" y="2670176"/>
                <a:ext cx="55563" cy="55563"/>
              </a:xfrm>
              <a:custGeom>
                <a:cxnLst>
                  <a:cxn ang="0">
                    <a:pos x="97" y="1"/>
                  </a:cxn>
                  <a:cxn ang="0">
                    <a:pos x="97" y="1"/>
                  </a:cxn>
                  <a:cxn ang="0">
                    <a:pos x="82" y="10"/>
                  </a:cxn>
                  <a:cxn ang="0">
                    <a:pos x="69" y="20"/>
                  </a:cxn>
                  <a:cxn ang="0">
                    <a:pos x="55" y="32"/>
                  </a:cxn>
                  <a:cxn ang="0">
                    <a:pos x="43" y="43"/>
                  </a:cxn>
                  <a:cxn ang="0">
                    <a:pos x="32" y="56"/>
                  </a:cxn>
                  <a:cxn ang="0">
                    <a:pos x="20" y="69"/>
                  </a:cxn>
                  <a:cxn ang="0">
                    <a:pos x="10" y="8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7" y="88"/>
                  </a:cxn>
                  <a:cxn ang="0">
                    <a:pos x="27" y="75"/>
                  </a:cxn>
                  <a:cxn ang="0">
                    <a:pos x="39" y="62"/>
                  </a:cxn>
                  <a:cxn ang="0">
                    <a:pos x="50" y="50"/>
                  </a:cxn>
                  <a:cxn ang="0">
                    <a:pos x="62" y="38"/>
                  </a:cxn>
                  <a:cxn ang="0">
                    <a:pos x="75" y="28"/>
                  </a:cxn>
                  <a:cxn ang="0">
                    <a:pos x="88" y="17"/>
                  </a:cxn>
                  <a:cxn ang="0">
                    <a:pos x="102" y="8"/>
                  </a:cxn>
                  <a:cxn ang="0">
                    <a:pos x="102" y="8"/>
                  </a:cxn>
                  <a:cxn ang="0">
                    <a:pos x="103" y="7"/>
                  </a:cxn>
                  <a:cxn ang="0">
                    <a:pos x="104" y="5"/>
                  </a:cxn>
                  <a:cxn ang="0">
                    <a:pos x="104" y="4"/>
                  </a:cxn>
                  <a:cxn ang="0">
                    <a:pos x="103" y="2"/>
                  </a:cxn>
                  <a:cxn ang="0">
                    <a:pos x="102" y="1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1"/>
                  </a:cxn>
                  <a:cxn ang="0">
                    <a:pos x="97" y="1"/>
                  </a:cxn>
                </a:cxnLst>
                <a:rect b="b" l="0" r="r" t="0"/>
                <a:pathLst>
                  <a:path h="104" w="104">
                    <a:moveTo>
                      <a:pt x="97" y="1"/>
                    </a:moveTo>
                    <a:lnTo>
                      <a:pt x="97" y="1"/>
                    </a:lnTo>
                    <a:lnTo>
                      <a:pt x="82" y="10"/>
                    </a:lnTo>
                    <a:lnTo>
                      <a:pt x="69" y="20"/>
                    </a:lnTo>
                    <a:lnTo>
                      <a:pt x="55" y="32"/>
                    </a:lnTo>
                    <a:lnTo>
                      <a:pt x="43" y="43"/>
                    </a:lnTo>
                    <a:lnTo>
                      <a:pt x="32" y="56"/>
                    </a:lnTo>
                    <a:lnTo>
                      <a:pt x="20" y="69"/>
                    </a:lnTo>
                    <a:lnTo>
                      <a:pt x="10" y="8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7" y="88"/>
                    </a:lnTo>
                    <a:lnTo>
                      <a:pt x="27" y="75"/>
                    </a:lnTo>
                    <a:lnTo>
                      <a:pt x="39" y="62"/>
                    </a:lnTo>
                    <a:lnTo>
                      <a:pt x="50" y="50"/>
                    </a:lnTo>
                    <a:lnTo>
                      <a:pt x="62" y="38"/>
                    </a:lnTo>
                    <a:lnTo>
                      <a:pt x="75" y="28"/>
                    </a:lnTo>
                    <a:lnTo>
                      <a:pt x="88" y="1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7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3" y="2"/>
                    </a:lnTo>
                    <a:lnTo>
                      <a:pt x="102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1"/>
                    </a:lnTo>
                    <a:lnTo>
                      <a:pt x="97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8" name="Freeform 988"/>
              <p:cNvSpPr/>
              <p:nvPr/>
            </p:nvSpPr>
            <p:spPr bwMode="auto">
              <a:xfrm>
                <a:off x="4213226" y="2727326"/>
                <a:ext cx="26988" cy="46038"/>
              </a:xfrm>
              <a:custGeom>
                <a:cxnLst>
                  <a:cxn ang="0">
                    <a:pos x="42" y="3"/>
                  </a:cxn>
                  <a:cxn ang="0">
                    <a:pos x="42" y="3"/>
                  </a:cxn>
                  <a:cxn ang="0">
                    <a:pos x="37" y="14"/>
                  </a:cxn>
                  <a:cxn ang="0">
                    <a:pos x="32" y="24"/>
                  </a:cxn>
                  <a:cxn ang="0">
                    <a:pos x="21" y="43"/>
                  </a:cxn>
                  <a:cxn ang="0">
                    <a:pos x="10" y="63"/>
                  </a:cxn>
                  <a:cxn ang="0">
                    <a:pos x="4" y="7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3" y="88"/>
                  </a:cxn>
                  <a:cxn ang="0">
                    <a:pos x="5" y="88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10" y="85"/>
                  </a:cxn>
                  <a:cxn ang="0">
                    <a:pos x="10" y="85"/>
                  </a:cxn>
                  <a:cxn ang="0">
                    <a:pos x="14" y="75"/>
                  </a:cxn>
                  <a:cxn ang="0">
                    <a:pos x="19" y="65"/>
                  </a:cxn>
                  <a:cxn ang="0">
                    <a:pos x="30" y="46"/>
                  </a:cxn>
                  <a:cxn ang="0">
                    <a:pos x="42" y="26"/>
                  </a:cxn>
                  <a:cxn ang="0">
                    <a:pos x="47" y="17"/>
                  </a:cxn>
                  <a:cxn ang="0">
                    <a:pos x="51" y="7"/>
                  </a:cxn>
                  <a:cxn ang="0">
                    <a:pos x="51" y="7"/>
                  </a:cxn>
                  <a:cxn ang="0">
                    <a:pos x="51" y="5"/>
                  </a:cxn>
                  <a:cxn ang="0">
                    <a:pos x="50" y="2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3" y="2"/>
                  </a:cxn>
                  <a:cxn ang="0">
                    <a:pos x="42" y="3"/>
                  </a:cxn>
                  <a:cxn ang="0">
                    <a:pos x="42" y="3"/>
                  </a:cxn>
                </a:cxnLst>
                <a:rect b="b" l="0" r="r" t="0"/>
                <a:pathLst>
                  <a:path h="88" w="51">
                    <a:moveTo>
                      <a:pt x="42" y="3"/>
                    </a:moveTo>
                    <a:lnTo>
                      <a:pt x="42" y="3"/>
                    </a:lnTo>
                    <a:lnTo>
                      <a:pt x="37" y="14"/>
                    </a:lnTo>
                    <a:lnTo>
                      <a:pt x="32" y="24"/>
                    </a:lnTo>
                    <a:lnTo>
                      <a:pt x="21" y="43"/>
                    </a:lnTo>
                    <a:lnTo>
                      <a:pt x="10" y="63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3" y="88"/>
                    </a:lnTo>
                    <a:lnTo>
                      <a:pt x="5" y="88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14" y="75"/>
                    </a:lnTo>
                    <a:lnTo>
                      <a:pt x="19" y="65"/>
                    </a:lnTo>
                    <a:lnTo>
                      <a:pt x="30" y="46"/>
                    </a:lnTo>
                    <a:lnTo>
                      <a:pt x="42" y="26"/>
                    </a:lnTo>
                    <a:lnTo>
                      <a:pt x="47" y="1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3" y="2"/>
                    </a:lnTo>
                    <a:lnTo>
                      <a:pt x="42" y="3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9" name="Freeform 989"/>
              <p:cNvSpPr/>
              <p:nvPr/>
            </p:nvSpPr>
            <p:spPr bwMode="auto">
              <a:xfrm>
                <a:off x="4268788" y="2722563"/>
                <a:ext cx="44450" cy="61913"/>
              </a:xfrm>
              <a:custGeom>
                <a:cxnLst>
                  <a:cxn ang="0">
                    <a:pos x="74" y="1"/>
                  </a:cxn>
                  <a:cxn ang="0">
                    <a:pos x="74" y="1"/>
                  </a:cxn>
                  <a:cxn ang="0">
                    <a:pos x="51" y="23"/>
                  </a:cxn>
                  <a:cxn ang="0">
                    <a:pos x="40" y="35"/>
                  </a:cxn>
                  <a:cxn ang="0">
                    <a:pos x="30" y="48"/>
                  </a:cxn>
                  <a:cxn ang="0">
                    <a:pos x="30" y="48"/>
                  </a:cxn>
                  <a:cxn ang="0">
                    <a:pos x="21" y="62"/>
                  </a:cxn>
                  <a:cxn ang="0">
                    <a:pos x="13" y="78"/>
                  </a:cxn>
                  <a:cxn ang="0">
                    <a:pos x="6" y="94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2" y="116"/>
                  </a:cxn>
                  <a:cxn ang="0">
                    <a:pos x="3" y="117"/>
                  </a:cxn>
                  <a:cxn ang="0">
                    <a:pos x="5" y="117"/>
                  </a:cxn>
                  <a:cxn ang="0">
                    <a:pos x="7" y="116"/>
                  </a:cxn>
                  <a:cxn ang="0">
                    <a:pos x="8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5" y="96"/>
                  </a:cxn>
                  <a:cxn ang="0">
                    <a:pos x="23" y="79"/>
                  </a:cxn>
                  <a:cxn ang="0">
                    <a:pos x="31" y="62"/>
                  </a:cxn>
                  <a:cxn ang="0">
                    <a:pos x="36" y="55"/>
                  </a:cxn>
                  <a:cxn ang="0">
                    <a:pos x="41" y="48"/>
                  </a:cxn>
                  <a:cxn ang="0">
                    <a:pos x="41" y="48"/>
                  </a:cxn>
                  <a:cxn ang="0">
                    <a:pos x="51" y="37"/>
                  </a:cxn>
                  <a:cxn ang="0">
                    <a:pos x="61" y="27"/>
                  </a:cxn>
                  <a:cxn ang="0">
                    <a:pos x="81" y="8"/>
                  </a:cxn>
                  <a:cxn ang="0">
                    <a:pos x="81" y="8"/>
                  </a:cxn>
                  <a:cxn ang="0">
                    <a:pos x="82" y="6"/>
                  </a:cxn>
                  <a:cxn ang="0">
                    <a:pos x="83" y="4"/>
                  </a:cxn>
                  <a:cxn ang="0">
                    <a:pos x="82" y="3"/>
                  </a:cxn>
                  <a:cxn ang="0">
                    <a:pos x="81" y="1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4" y="1"/>
                  </a:cxn>
                  <a:cxn ang="0">
                    <a:pos x="74" y="1"/>
                  </a:cxn>
                </a:cxnLst>
                <a:rect b="b" l="0" r="r" t="0"/>
                <a:pathLst>
                  <a:path h="117" w="83">
                    <a:moveTo>
                      <a:pt x="74" y="1"/>
                    </a:moveTo>
                    <a:lnTo>
                      <a:pt x="74" y="1"/>
                    </a:lnTo>
                    <a:lnTo>
                      <a:pt x="51" y="23"/>
                    </a:lnTo>
                    <a:lnTo>
                      <a:pt x="40" y="35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21" y="62"/>
                    </a:lnTo>
                    <a:lnTo>
                      <a:pt x="13" y="78"/>
                    </a:lnTo>
                    <a:lnTo>
                      <a:pt x="6" y="94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2" y="116"/>
                    </a:lnTo>
                    <a:lnTo>
                      <a:pt x="3" y="117"/>
                    </a:lnTo>
                    <a:lnTo>
                      <a:pt x="5" y="117"/>
                    </a:lnTo>
                    <a:lnTo>
                      <a:pt x="7" y="116"/>
                    </a:lnTo>
                    <a:lnTo>
                      <a:pt x="8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5" y="96"/>
                    </a:lnTo>
                    <a:lnTo>
                      <a:pt x="23" y="79"/>
                    </a:lnTo>
                    <a:lnTo>
                      <a:pt x="31" y="62"/>
                    </a:lnTo>
                    <a:lnTo>
                      <a:pt x="36" y="55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51" y="37"/>
                    </a:lnTo>
                    <a:lnTo>
                      <a:pt x="61" y="27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2" y="3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0" name="Freeform 990"/>
              <p:cNvSpPr/>
              <p:nvPr/>
            </p:nvSpPr>
            <p:spPr bwMode="auto">
              <a:xfrm>
                <a:off x="4346576" y="2727326"/>
                <a:ext cx="36513" cy="47625"/>
              </a:xfrm>
              <a:custGeom>
                <a:cxnLst>
                  <a:cxn ang="0">
                    <a:pos x="61" y="2"/>
                  </a:cxn>
                  <a:cxn ang="0">
                    <a:pos x="61" y="2"/>
                  </a:cxn>
                  <a:cxn ang="0">
                    <a:pos x="57" y="9"/>
                  </a:cxn>
                  <a:cxn ang="0">
                    <a:pos x="52" y="15"/>
                  </a:cxn>
                  <a:cxn ang="0">
                    <a:pos x="42" y="26"/>
                  </a:cxn>
                  <a:cxn ang="0">
                    <a:pos x="32" y="37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16" y="59"/>
                  </a:cxn>
                  <a:cxn ang="0">
                    <a:pos x="12" y="66"/>
                  </a:cxn>
                  <a:cxn ang="0">
                    <a:pos x="8" y="70"/>
                  </a:cxn>
                  <a:cxn ang="0">
                    <a:pos x="8" y="70"/>
                  </a:cxn>
                  <a:cxn ang="0">
                    <a:pos x="3" y="76"/>
                  </a:cxn>
                  <a:cxn ang="0">
                    <a:pos x="1" y="79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1" y="86"/>
                  </a:cxn>
                  <a:cxn ang="0">
                    <a:pos x="2" y="88"/>
                  </a:cxn>
                  <a:cxn ang="0">
                    <a:pos x="4" y="88"/>
                  </a:cxn>
                  <a:cxn ang="0">
                    <a:pos x="5" y="89"/>
                  </a:cxn>
                  <a:cxn ang="0">
                    <a:pos x="7" y="88"/>
                  </a:cxn>
                  <a:cxn ang="0">
                    <a:pos x="8" y="87"/>
                  </a:cxn>
                  <a:cxn ang="0">
                    <a:pos x="9" y="85"/>
                  </a:cxn>
                  <a:cxn ang="0">
                    <a:pos x="9" y="85"/>
                  </a:cxn>
                  <a:cxn ang="0">
                    <a:pos x="11" y="81"/>
                  </a:cxn>
                  <a:cxn ang="0">
                    <a:pos x="13" y="79"/>
                  </a:cxn>
                  <a:cxn ang="0">
                    <a:pos x="17" y="76"/>
                  </a:cxn>
                  <a:cxn ang="0">
                    <a:pos x="19" y="73"/>
                  </a:cxn>
                  <a:cxn ang="0">
                    <a:pos x="19" y="73"/>
                  </a:cxn>
                  <a:cxn ang="0">
                    <a:pos x="22" y="67"/>
                  </a:cxn>
                  <a:cxn ang="0">
                    <a:pos x="26" y="60"/>
                  </a:cxn>
                  <a:cxn ang="0">
                    <a:pos x="34" y="49"/>
                  </a:cxn>
                  <a:cxn ang="0">
                    <a:pos x="34" y="49"/>
                  </a:cxn>
                  <a:cxn ang="0">
                    <a:pos x="42" y="38"/>
                  </a:cxn>
                  <a:cxn ang="0">
                    <a:pos x="52" y="28"/>
                  </a:cxn>
                  <a:cxn ang="0">
                    <a:pos x="61" y="18"/>
                  </a:cxn>
                  <a:cxn ang="0">
                    <a:pos x="65" y="13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69" y="6"/>
                  </a:cxn>
                  <a:cxn ang="0">
                    <a:pos x="69" y="3"/>
                  </a:cxn>
                  <a:cxn ang="0">
                    <a:pos x="68" y="2"/>
                  </a:cxn>
                  <a:cxn ang="0">
                    <a:pos x="67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2" y="1"/>
                  </a:cxn>
                  <a:cxn ang="0">
                    <a:pos x="61" y="2"/>
                  </a:cxn>
                  <a:cxn ang="0">
                    <a:pos x="61" y="2"/>
                  </a:cxn>
                </a:cxnLst>
                <a:rect b="b" l="0" r="r" t="0"/>
                <a:pathLst>
                  <a:path h="89" w="69">
                    <a:moveTo>
                      <a:pt x="61" y="2"/>
                    </a:moveTo>
                    <a:lnTo>
                      <a:pt x="61" y="2"/>
                    </a:lnTo>
                    <a:lnTo>
                      <a:pt x="57" y="9"/>
                    </a:lnTo>
                    <a:lnTo>
                      <a:pt x="52" y="15"/>
                    </a:lnTo>
                    <a:lnTo>
                      <a:pt x="42" y="26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16" y="59"/>
                    </a:lnTo>
                    <a:lnTo>
                      <a:pt x="12" y="66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3" y="76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2" y="88"/>
                    </a:lnTo>
                    <a:lnTo>
                      <a:pt x="4" y="88"/>
                    </a:lnTo>
                    <a:lnTo>
                      <a:pt x="5" y="89"/>
                    </a:lnTo>
                    <a:lnTo>
                      <a:pt x="7" y="88"/>
                    </a:lnTo>
                    <a:lnTo>
                      <a:pt x="8" y="87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11" y="81"/>
                    </a:lnTo>
                    <a:lnTo>
                      <a:pt x="13" y="79"/>
                    </a:lnTo>
                    <a:lnTo>
                      <a:pt x="17" y="76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22" y="67"/>
                    </a:lnTo>
                    <a:lnTo>
                      <a:pt x="26" y="60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65" y="13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9" y="6"/>
                    </a:lnTo>
                    <a:lnTo>
                      <a:pt x="69" y="3"/>
                    </a:lnTo>
                    <a:lnTo>
                      <a:pt x="68" y="2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1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1" name="Freeform 991"/>
              <p:cNvSpPr/>
              <p:nvPr/>
            </p:nvSpPr>
            <p:spPr bwMode="auto">
              <a:xfrm>
                <a:off x="4402138" y="2727326"/>
                <a:ext cx="28575" cy="49213"/>
              </a:xfrm>
              <a:custGeom>
                <a:cxnLst>
                  <a:cxn ang="0">
                    <a:pos x="44" y="6"/>
                  </a:cxn>
                  <a:cxn ang="0">
                    <a:pos x="44" y="6"/>
                  </a:cxn>
                  <a:cxn ang="0">
                    <a:pos x="43" y="10"/>
                  </a:cxn>
                  <a:cxn ang="0">
                    <a:pos x="42" y="12"/>
                  </a:cxn>
                  <a:cxn ang="0">
                    <a:pos x="41" y="14"/>
                  </a:cxn>
                  <a:cxn ang="0">
                    <a:pos x="40" y="15"/>
                  </a:cxn>
                  <a:cxn ang="0">
                    <a:pos x="37" y="17"/>
                  </a:cxn>
                  <a:cxn ang="0">
                    <a:pos x="36" y="18"/>
                  </a:cxn>
                  <a:cxn ang="0">
                    <a:pos x="35" y="20"/>
                  </a:cxn>
                  <a:cxn ang="0">
                    <a:pos x="35" y="20"/>
                  </a:cxn>
                  <a:cxn ang="0">
                    <a:pos x="31" y="25"/>
                  </a:cxn>
                  <a:cxn ang="0">
                    <a:pos x="27" y="30"/>
                  </a:cxn>
                  <a:cxn ang="0">
                    <a:pos x="22" y="36"/>
                  </a:cxn>
                  <a:cxn ang="0">
                    <a:pos x="19" y="41"/>
                  </a:cxn>
                  <a:cxn ang="0">
                    <a:pos x="19" y="41"/>
                  </a:cxn>
                  <a:cxn ang="0">
                    <a:pos x="14" y="52"/>
                  </a:cxn>
                  <a:cxn ang="0">
                    <a:pos x="10" y="64"/>
                  </a:cxn>
                  <a:cxn ang="0">
                    <a:pos x="6" y="7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7"/>
                  </a:cxn>
                  <a:cxn ang="0">
                    <a:pos x="0" y="88"/>
                  </a:cxn>
                  <a:cxn ang="0">
                    <a:pos x="1" y="91"/>
                  </a:cxn>
                  <a:cxn ang="0">
                    <a:pos x="2" y="92"/>
                  </a:cxn>
                  <a:cxn ang="0">
                    <a:pos x="4" y="92"/>
                  </a:cxn>
                  <a:cxn ang="0">
                    <a:pos x="5" y="92"/>
                  </a:cxn>
                  <a:cxn ang="0">
                    <a:pos x="7" y="92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2" y="83"/>
                  </a:cxn>
                  <a:cxn ang="0">
                    <a:pos x="15" y="77"/>
                  </a:cxn>
                  <a:cxn ang="0">
                    <a:pos x="21" y="63"/>
                  </a:cxn>
                  <a:cxn ang="0">
                    <a:pos x="28" y="49"/>
                  </a:cxn>
                  <a:cxn ang="0">
                    <a:pos x="31" y="43"/>
                  </a:cxn>
                  <a:cxn ang="0">
                    <a:pos x="36" y="37"/>
                  </a:cxn>
                  <a:cxn ang="0">
                    <a:pos x="36" y="37"/>
                  </a:cxn>
                  <a:cxn ang="0">
                    <a:pos x="41" y="29"/>
                  </a:cxn>
                  <a:cxn ang="0">
                    <a:pos x="47" y="22"/>
                  </a:cxn>
                  <a:cxn ang="0">
                    <a:pos x="51" y="14"/>
                  </a:cxn>
                  <a:cxn ang="0">
                    <a:pos x="53" y="1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6"/>
                  </a:cxn>
                  <a:cxn ang="0">
                    <a:pos x="44" y="6"/>
                  </a:cxn>
                </a:cxnLst>
                <a:rect b="b" l="0" r="r" t="0"/>
                <a:pathLst>
                  <a:path h="92" w="54">
                    <a:moveTo>
                      <a:pt x="44" y="6"/>
                    </a:moveTo>
                    <a:lnTo>
                      <a:pt x="44" y="6"/>
                    </a:lnTo>
                    <a:lnTo>
                      <a:pt x="43" y="10"/>
                    </a:lnTo>
                    <a:lnTo>
                      <a:pt x="42" y="12"/>
                    </a:lnTo>
                    <a:lnTo>
                      <a:pt x="41" y="14"/>
                    </a:lnTo>
                    <a:lnTo>
                      <a:pt x="40" y="15"/>
                    </a:lnTo>
                    <a:lnTo>
                      <a:pt x="37" y="17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1" y="25"/>
                    </a:lnTo>
                    <a:lnTo>
                      <a:pt x="27" y="30"/>
                    </a:lnTo>
                    <a:lnTo>
                      <a:pt x="22" y="36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14" y="52"/>
                    </a:lnTo>
                    <a:lnTo>
                      <a:pt x="10" y="64"/>
                    </a:lnTo>
                    <a:lnTo>
                      <a:pt x="6" y="7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8"/>
                    </a:lnTo>
                    <a:lnTo>
                      <a:pt x="1" y="91"/>
                    </a:lnTo>
                    <a:lnTo>
                      <a:pt x="2" y="92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2" y="83"/>
                    </a:lnTo>
                    <a:lnTo>
                      <a:pt x="15" y="77"/>
                    </a:lnTo>
                    <a:lnTo>
                      <a:pt x="21" y="63"/>
                    </a:lnTo>
                    <a:lnTo>
                      <a:pt x="28" y="49"/>
                    </a:lnTo>
                    <a:lnTo>
                      <a:pt x="31" y="43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41" y="29"/>
                    </a:lnTo>
                    <a:lnTo>
                      <a:pt x="47" y="22"/>
                    </a:lnTo>
                    <a:lnTo>
                      <a:pt x="51" y="14"/>
                    </a:lnTo>
                    <a:lnTo>
                      <a:pt x="53" y="1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6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2" name="Freeform 992"/>
              <p:cNvSpPr/>
              <p:nvPr/>
            </p:nvSpPr>
            <p:spPr bwMode="auto">
              <a:xfrm>
                <a:off x="4464051" y="2733676"/>
                <a:ext cx="26988" cy="36513"/>
              </a:xfrm>
              <a:custGeom>
                <a:cxnLst>
                  <a:cxn ang="0">
                    <a:pos x="41" y="2"/>
                  </a:cxn>
                  <a:cxn ang="0">
                    <a:pos x="41" y="2"/>
                  </a:cxn>
                  <a:cxn ang="0">
                    <a:pos x="37" y="10"/>
                  </a:cxn>
                  <a:cxn ang="0">
                    <a:pos x="32" y="18"/>
                  </a:cxn>
                  <a:cxn ang="0">
                    <a:pos x="21" y="33"/>
                  </a:cxn>
                  <a:cxn ang="0">
                    <a:pos x="21" y="33"/>
                  </a:cxn>
                  <a:cxn ang="0">
                    <a:pos x="10" y="48"/>
                  </a:cxn>
                  <a:cxn ang="0">
                    <a:pos x="1" y="65"/>
                  </a:cxn>
                  <a:cxn ang="0">
                    <a:pos x="1" y="65"/>
                  </a:cxn>
                  <a:cxn ang="0">
                    <a:pos x="0" y="66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4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8" y="54"/>
                  </a:cxn>
                  <a:cxn ang="0">
                    <a:pos x="29" y="37"/>
                  </a:cxn>
                  <a:cxn ang="0">
                    <a:pos x="29" y="37"/>
                  </a:cxn>
                  <a:cxn ang="0">
                    <a:pos x="40" y="21"/>
                  </a:cxn>
                  <a:cxn ang="0">
                    <a:pos x="46" y="13"/>
                  </a:cxn>
                  <a:cxn ang="0">
                    <a:pos x="51" y="5"/>
                  </a:cxn>
                  <a:cxn ang="0">
                    <a:pos x="51" y="5"/>
                  </a:cxn>
                  <a:cxn ang="0">
                    <a:pos x="51" y="3"/>
                  </a:cxn>
                  <a:cxn ang="0">
                    <a:pos x="51" y="1"/>
                  </a:cxn>
                  <a:cxn ang="0">
                    <a:pos x="50" y="0"/>
                  </a:cxn>
                  <a:cxn ang="0">
                    <a:pos x="47" y="0"/>
                  </a:cxn>
                  <a:cxn ang="0">
                    <a:pos x="44" y="0"/>
                  </a:cxn>
                  <a:cxn ang="0">
                    <a:pos x="42" y="1"/>
                  </a:cxn>
                  <a:cxn ang="0">
                    <a:pos x="41" y="2"/>
                  </a:cxn>
                  <a:cxn ang="0">
                    <a:pos x="41" y="2"/>
                  </a:cxn>
                </a:cxnLst>
                <a:rect b="b" l="0" r="r" t="0"/>
                <a:pathLst>
                  <a:path h="71" w="51">
                    <a:moveTo>
                      <a:pt x="41" y="2"/>
                    </a:moveTo>
                    <a:lnTo>
                      <a:pt x="41" y="2"/>
                    </a:lnTo>
                    <a:lnTo>
                      <a:pt x="37" y="10"/>
                    </a:lnTo>
                    <a:lnTo>
                      <a:pt x="32" y="18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0" y="4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8" y="5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40" y="21"/>
                    </a:lnTo>
                    <a:lnTo>
                      <a:pt x="46" y="13"/>
                    </a:lnTo>
                    <a:lnTo>
                      <a:pt x="51" y="5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3" name="Freeform 993"/>
              <p:cNvSpPr/>
              <p:nvPr/>
            </p:nvSpPr>
            <p:spPr bwMode="auto">
              <a:xfrm>
                <a:off x="4532313" y="2736851"/>
                <a:ext cx="30163" cy="42863"/>
              </a:xfrm>
              <a:custGeom>
                <a:cxnLst>
                  <a:cxn ang="0">
                    <a:pos x="49" y="3"/>
                  </a:cxn>
                  <a:cxn ang="0">
                    <a:pos x="49" y="3"/>
                  </a:cxn>
                  <a:cxn ang="0">
                    <a:pos x="43" y="13"/>
                  </a:cxn>
                  <a:cxn ang="0">
                    <a:pos x="37" y="24"/>
                  </a:cxn>
                  <a:cxn ang="0">
                    <a:pos x="29" y="34"/>
                  </a:cxn>
                  <a:cxn ang="0">
                    <a:pos x="22" y="43"/>
                  </a:cxn>
                  <a:cxn ang="0">
                    <a:pos x="22" y="43"/>
                  </a:cxn>
                  <a:cxn ang="0">
                    <a:pos x="15" y="50"/>
                  </a:cxn>
                  <a:cxn ang="0">
                    <a:pos x="10" y="57"/>
                  </a:cxn>
                  <a:cxn ang="0">
                    <a:pos x="4" y="65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10" y="76"/>
                  </a:cxn>
                  <a:cxn ang="0">
                    <a:pos x="10" y="76"/>
                  </a:cxn>
                  <a:cxn ang="0">
                    <a:pos x="13" y="70"/>
                  </a:cxn>
                  <a:cxn ang="0">
                    <a:pos x="15" y="65"/>
                  </a:cxn>
                  <a:cxn ang="0">
                    <a:pos x="22" y="56"/>
                  </a:cxn>
                  <a:cxn ang="0">
                    <a:pos x="22" y="56"/>
                  </a:cxn>
                  <a:cxn ang="0">
                    <a:pos x="29" y="50"/>
                  </a:cxn>
                  <a:cxn ang="0">
                    <a:pos x="32" y="46"/>
                  </a:cxn>
                  <a:cxn ang="0">
                    <a:pos x="35" y="43"/>
                  </a:cxn>
                  <a:cxn ang="0">
                    <a:pos x="35" y="43"/>
                  </a:cxn>
                  <a:cxn ang="0">
                    <a:pos x="41" y="33"/>
                  </a:cxn>
                  <a:cxn ang="0">
                    <a:pos x="46" y="25"/>
                  </a:cxn>
                  <a:cxn ang="0">
                    <a:pos x="52" y="17"/>
                  </a:cxn>
                  <a:cxn ang="0">
                    <a:pos x="57" y="7"/>
                  </a:cxn>
                  <a:cxn ang="0">
                    <a:pos x="57" y="7"/>
                  </a:cxn>
                  <a:cxn ang="0">
                    <a:pos x="57" y="5"/>
                  </a:cxn>
                  <a:cxn ang="0">
                    <a:pos x="57" y="4"/>
                  </a:cxn>
                  <a:cxn ang="0">
                    <a:pos x="56" y="2"/>
                  </a:cxn>
                  <a:cxn ang="0">
                    <a:pos x="55" y="1"/>
                  </a:cxn>
                  <a:cxn ang="0">
                    <a:pos x="53" y="0"/>
                  </a:cxn>
                  <a:cxn ang="0">
                    <a:pos x="52" y="0"/>
                  </a:cxn>
                  <a:cxn ang="0">
                    <a:pos x="50" y="1"/>
                  </a:cxn>
                  <a:cxn ang="0">
                    <a:pos x="49" y="3"/>
                  </a:cxn>
                  <a:cxn ang="0">
                    <a:pos x="49" y="3"/>
                  </a:cxn>
                </a:cxnLst>
                <a:rect b="b" l="0" r="r" t="0"/>
                <a:pathLst>
                  <a:path h="80" w="57">
                    <a:moveTo>
                      <a:pt x="49" y="3"/>
                    </a:moveTo>
                    <a:lnTo>
                      <a:pt x="49" y="3"/>
                    </a:lnTo>
                    <a:lnTo>
                      <a:pt x="43" y="13"/>
                    </a:lnTo>
                    <a:lnTo>
                      <a:pt x="37" y="24"/>
                    </a:lnTo>
                    <a:lnTo>
                      <a:pt x="29" y="3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50"/>
                    </a:lnTo>
                    <a:lnTo>
                      <a:pt x="10" y="57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10" y="76"/>
                    </a:lnTo>
                    <a:lnTo>
                      <a:pt x="10" y="76"/>
                    </a:lnTo>
                    <a:lnTo>
                      <a:pt x="13" y="70"/>
                    </a:lnTo>
                    <a:lnTo>
                      <a:pt x="15" y="65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9" y="50"/>
                    </a:lnTo>
                    <a:lnTo>
                      <a:pt x="32" y="46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41" y="33"/>
                    </a:lnTo>
                    <a:lnTo>
                      <a:pt x="46" y="25"/>
                    </a:lnTo>
                    <a:lnTo>
                      <a:pt x="52" y="1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1"/>
                    </a:lnTo>
                    <a:lnTo>
                      <a:pt x="49" y="3"/>
                    </a:lnTo>
                    <a:lnTo>
                      <a:pt x="49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4" name="Freeform 994"/>
              <p:cNvSpPr/>
              <p:nvPr/>
            </p:nvSpPr>
            <p:spPr bwMode="auto">
              <a:xfrm>
                <a:off x="4589463" y="2735263"/>
                <a:ext cx="22225" cy="34925"/>
              </a:xfrm>
              <a:custGeom>
                <a:cxnLst>
                  <a:cxn ang="0">
                    <a:pos x="33" y="2"/>
                  </a:cxn>
                  <a:cxn ang="0">
                    <a:pos x="33" y="2"/>
                  </a:cxn>
                  <a:cxn ang="0">
                    <a:pos x="24" y="16"/>
                  </a:cxn>
                  <a:cxn ang="0">
                    <a:pos x="16" y="31"/>
                  </a:cxn>
                  <a:cxn ang="0">
                    <a:pos x="7" y="46"/>
                  </a:cxn>
                  <a:cxn ang="0">
                    <a:pos x="1" y="61"/>
                  </a:cxn>
                  <a:cxn ang="0">
                    <a:pos x="1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8" y="65"/>
                  </a:cxn>
                  <a:cxn ang="0">
                    <a:pos x="10" y="63"/>
                  </a:cxn>
                  <a:cxn ang="0">
                    <a:pos x="10" y="63"/>
                  </a:cxn>
                  <a:cxn ang="0">
                    <a:pos x="17" y="49"/>
                  </a:cxn>
                  <a:cxn ang="0">
                    <a:pos x="24" y="34"/>
                  </a:cxn>
                  <a:cxn ang="0">
                    <a:pos x="32" y="21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b="b" l="0" r="r" t="0"/>
                <a:pathLst>
                  <a:path h="66" w="42">
                    <a:moveTo>
                      <a:pt x="33" y="2"/>
                    </a:moveTo>
                    <a:lnTo>
                      <a:pt x="33" y="2"/>
                    </a:lnTo>
                    <a:lnTo>
                      <a:pt x="24" y="16"/>
                    </a:lnTo>
                    <a:lnTo>
                      <a:pt x="16" y="31"/>
                    </a:lnTo>
                    <a:lnTo>
                      <a:pt x="7" y="46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7" y="66"/>
                    </a:lnTo>
                    <a:lnTo>
                      <a:pt x="8" y="65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7" y="49"/>
                    </a:lnTo>
                    <a:lnTo>
                      <a:pt x="24" y="34"/>
                    </a:lnTo>
                    <a:lnTo>
                      <a:pt x="32" y="21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5" name="Freeform 995"/>
              <p:cNvSpPr/>
              <p:nvPr/>
            </p:nvSpPr>
            <p:spPr bwMode="auto">
              <a:xfrm>
                <a:off x="4651376" y="2736851"/>
                <a:ext cx="25400" cy="42863"/>
              </a:xfrm>
              <a:custGeom>
                <a:cxnLst>
                  <a:cxn ang="0">
                    <a:pos x="39" y="4"/>
                  </a:cxn>
                  <a:cxn ang="0">
                    <a:pos x="39" y="4"/>
                  </a:cxn>
                  <a:cxn ang="0">
                    <a:pos x="36" y="13"/>
                  </a:cxn>
                  <a:cxn ang="0">
                    <a:pos x="31" y="22"/>
                  </a:cxn>
                  <a:cxn ang="0">
                    <a:pos x="22" y="39"/>
                  </a:cxn>
                  <a:cxn ang="0">
                    <a:pos x="11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4" y="80"/>
                  </a:cxn>
                  <a:cxn ang="0">
                    <a:pos x="5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20" y="60"/>
                  </a:cxn>
                  <a:cxn ang="0">
                    <a:pos x="30" y="43"/>
                  </a:cxn>
                  <a:cxn ang="0">
                    <a:pos x="41" y="25"/>
                  </a:cxn>
                  <a:cxn ang="0">
                    <a:pos x="44" y="16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8" y="4"/>
                  </a:cxn>
                  <a:cxn ang="0">
                    <a:pos x="47" y="3"/>
                  </a:cxn>
                  <a:cxn ang="0">
                    <a:pos x="46" y="1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1"/>
                  </a:cxn>
                  <a:cxn ang="0">
                    <a:pos x="40" y="2"/>
                  </a:cxn>
                  <a:cxn ang="0">
                    <a:pos x="39" y="4"/>
                  </a:cxn>
                  <a:cxn ang="0">
                    <a:pos x="39" y="4"/>
                  </a:cxn>
                </a:cxnLst>
                <a:rect b="b" l="0" r="r" t="0"/>
                <a:pathLst>
                  <a:path h="80" w="48">
                    <a:moveTo>
                      <a:pt x="39" y="4"/>
                    </a:moveTo>
                    <a:lnTo>
                      <a:pt x="39" y="4"/>
                    </a:lnTo>
                    <a:lnTo>
                      <a:pt x="36" y="13"/>
                    </a:lnTo>
                    <a:lnTo>
                      <a:pt x="31" y="22"/>
                    </a:lnTo>
                    <a:lnTo>
                      <a:pt x="22" y="39"/>
                    </a:lnTo>
                    <a:lnTo>
                      <a:pt x="11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4" y="80"/>
                    </a:lnTo>
                    <a:lnTo>
                      <a:pt x="5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20" y="60"/>
                    </a:lnTo>
                    <a:lnTo>
                      <a:pt x="30" y="43"/>
                    </a:lnTo>
                    <a:lnTo>
                      <a:pt x="41" y="25"/>
                    </a:lnTo>
                    <a:lnTo>
                      <a:pt x="44" y="1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8" y="4"/>
                    </a:lnTo>
                    <a:lnTo>
                      <a:pt x="47" y="3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6" name="Freeform 996"/>
              <p:cNvSpPr/>
              <p:nvPr/>
            </p:nvSpPr>
            <p:spPr bwMode="auto">
              <a:xfrm>
                <a:off x="4702176" y="2738438"/>
                <a:ext cx="22225" cy="38100"/>
              </a:xfrm>
              <a:custGeom>
                <a:cxnLst>
                  <a:cxn ang="0">
                    <a:pos x="35" y="3"/>
                  </a:cxn>
                  <a:cxn ang="0">
                    <a:pos x="35" y="3"/>
                  </a:cxn>
                  <a:cxn ang="0">
                    <a:pos x="30" y="10"/>
                  </a:cxn>
                  <a:cxn ang="0">
                    <a:pos x="26" y="18"/>
                  </a:cxn>
                  <a:cxn ang="0">
                    <a:pos x="14" y="32"/>
                  </a:cxn>
                  <a:cxn ang="0">
                    <a:pos x="10" y="40"/>
                  </a:cxn>
                  <a:cxn ang="0">
                    <a:pos x="5" y="48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3" y="70"/>
                  </a:cxn>
                  <a:cxn ang="0">
                    <a:pos x="5" y="71"/>
                  </a:cxn>
                  <a:cxn ang="0">
                    <a:pos x="7" y="70"/>
                  </a:cxn>
                  <a:cxn ang="0">
                    <a:pos x="8" y="69"/>
                  </a:cxn>
                  <a:cxn ang="0">
                    <a:pos x="9" y="66"/>
                  </a:cxn>
                  <a:cxn ang="0">
                    <a:pos x="9" y="66"/>
                  </a:cxn>
                  <a:cxn ang="0">
                    <a:pos x="11" y="58"/>
                  </a:cxn>
                  <a:cxn ang="0">
                    <a:pos x="14" y="51"/>
                  </a:cxn>
                  <a:cxn ang="0">
                    <a:pos x="18" y="44"/>
                  </a:cxn>
                  <a:cxn ang="0">
                    <a:pos x="23" y="36"/>
                  </a:cxn>
                  <a:cxn ang="0">
                    <a:pos x="34" y="22"/>
                  </a:cxn>
                  <a:cxn ang="0">
                    <a:pos x="39" y="15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1"/>
                  </a:cxn>
                  <a:cxn ang="0">
                    <a:pos x="35" y="3"/>
                  </a:cxn>
                  <a:cxn ang="0">
                    <a:pos x="35" y="3"/>
                  </a:cxn>
                </a:cxnLst>
                <a:rect b="b" l="0" r="r" t="0"/>
                <a:pathLst>
                  <a:path h="71" w="43">
                    <a:moveTo>
                      <a:pt x="35" y="3"/>
                    </a:moveTo>
                    <a:lnTo>
                      <a:pt x="35" y="3"/>
                    </a:lnTo>
                    <a:lnTo>
                      <a:pt x="30" y="10"/>
                    </a:lnTo>
                    <a:lnTo>
                      <a:pt x="26" y="18"/>
                    </a:lnTo>
                    <a:lnTo>
                      <a:pt x="14" y="32"/>
                    </a:lnTo>
                    <a:lnTo>
                      <a:pt x="10" y="40"/>
                    </a:lnTo>
                    <a:lnTo>
                      <a:pt x="5" y="48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3" y="70"/>
                    </a:lnTo>
                    <a:lnTo>
                      <a:pt x="5" y="71"/>
                    </a:lnTo>
                    <a:lnTo>
                      <a:pt x="7" y="70"/>
                    </a:lnTo>
                    <a:lnTo>
                      <a:pt x="8" y="69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8" y="44"/>
                    </a:lnTo>
                    <a:lnTo>
                      <a:pt x="23" y="36"/>
                    </a:lnTo>
                    <a:lnTo>
                      <a:pt x="34" y="22"/>
                    </a:lnTo>
                    <a:lnTo>
                      <a:pt x="39" y="15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5" y="3"/>
                    </a:lnTo>
                    <a:lnTo>
                      <a:pt x="35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7" name="Freeform 997"/>
              <p:cNvSpPr/>
              <p:nvPr/>
            </p:nvSpPr>
            <p:spPr bwMode="auto">
              <a:xfrm>
                <a:off x="4735513" y="2746376"/>
                <a:ext cx="25400" cy="30163"/>
              </a:xfrm>
              <a:custGeom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29" y="12"/>
                  </a:cxn>
                  <a:cxn ang="0">
                    <a:pos x="20" y="23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0" y="50"/>
                  </a:cxn>
                  <a:cxn ang="0">
                    <a:pos x="0" y="51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26" y="31"/>
                  </a:cxn>
                  <a:cxn ang="0">
                    <a:pos x="35" y="18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b="b" l="0" r="r" t="0"/>
                <a:pathLst>
                  <a:path h="57" w="48">
                    <a:moveTo>
                      <a:pt x="39" y="1"/>
                    </a:moveTo>
                    <a:lnTo>
                      <a:pt x="39" y="1"/>
                    </a:lnTo>
                    <a:lnTo>
                      <a:pt x="29" y="12"/>
                    </a:lnTo>
                    <a:lnTo>
                      <a:pt x="20" y="23"/>
                    </a:lnTo>
                    <a:lnTo>
                      <a:pt x="1" y="48"/>
                    </a:lnTo>
                    <a:lnTo>
                      <a:pt x="1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26" y="31"/>
                    </a:lnTo>
                    <a:lnTo>
                      <a:pt x="35" y="18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8" name="Freeform 998"/>
              <p:cNvSpPr/>
              <p:nvPr/>
            </p:nvSpPr>
            <p:spPr bwMode="auto">
              <a:xfrm>
                <a:off x="4479926" y="2536826"/>
                <a:ext cx="31750" cy="34925"/>
              </a:xfrm>
              <a:custGeom>
                <a:cxnLst>
                  <a:cxn ang="0">
                    <a:pos x="52" y="1"/>
                  </a:cxn>
                  <a:cxn ang="0">
                    <a:pos x="52" y="1"/>
                  </a:cxn>
                  <a:cxn ang="0">
                    <a:pos x="38" y="15"/>
                  </a:cxn>
                  <a:cxn ang="0">
                    <a:pos x="26" y="30"/>
                  </a:cxn>
                  <a:cxn ang="0">
                    <a:pos x="13" y="44"/>
                  </a:cxn>
                  <a:cxn ang="0">
                    <a:pos x="1" y="58"/>
                  </a:cxn>
                  <a:cxn ang="0">
                    <a:pos x="1" y="58"/>
                  </a:cxn>
                  <a:cxn ang="0">
                    <a:pos x="0" y="60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7" y="65"/>
                  </a:cxn>
                  <a:cxn ang="0">
                    <a:pos x="21" y="50"/>
                  </a:cxn>
                  <a:cxn ang="0">
                    <a:pos x="33" y="36"/>
                  </a:cxn>
                  <a:cxn ang="0">
                    <a:pos x="46" y="21"/>
                  </a:cxn>
                  <a:cxn ang="0">
                    <a:pos x="58" y="7"/>
                  </a:cxn>
                  <a:cxn ang="0">
                    <a:pos x="58" y="7"/>
                  </a:cxn>
                  <a:cxn ang="0">
                    <a:pos x="59" y="6"/>
                  </a:cxn>
                  <a:cxn ang="0">
                    <a:pos x="60" y="4"/>
                  </a:cxn>
                  <a:cxn ang="0">
                    <a:pos x="59" y="2"/>
                  </a:cxn>
                  <a:cxn ang="0">
                    <a:pos x="58" y="1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4" y="0"/>
                  </a:cxn>
                  <a:cxn ang="0">
                    <a:pos x="52" y="1"/>
                  </a:cxn>
                  <a:cxn ang="0">
                    <a:pos x="52" y="1"/>
                  </a:cxn>
                </a:cxnLst>
                <a:rect b="b" l="0" r="r" t="0"/>
                <a:pathLst>
                  <a:path h="66" w="60">
                    <a:moveTo>
                      <a:pt x="52" y="1"/>
                    </a:moveTo>
                    <a:lnTo>
                      <a:pt x="52" y="1"/>
                    </a:lnTo>
                    <a:lnTo>
                      <a:pt x="38" y="15"/>
                    </a:lnTo>
                    <a:lnTo>
                      <a:pt x="26" y="30"/>
                    </a:lnTo>
                    <a:lnTo>
                      <a:pt x="13" y="4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21" y="50"/>
                    </a:lnTo>
                    <a:lnTo>
                      <a:pt x="33" y="36"/>
                    </a:lnTo>
                    <a:lnTo>
                      <a:pt x="46" y="21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9" y="2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2" y="1"/>
                    </a:lnTo>
                    <a:lnTo>
                      <a:pt x="52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9" name="Freeform 999"/>
              <p:cNvSpPr/>
              <p:nvPr/>
            </p:nvSpPr>
            <p:spPr bwMode="auto">
              <a:xfrm>
                <a:off x="4513263" y="2566988"/>
                <a:ext cx="34925" cy="49213"/>
              </a:xfrm>
              <a:custGeom>
                <a:cxnLst>
                  <a:cxn ang="0">
                    <a:pos x="57" y="3"/>
                  </a:cxn>
                  <a:cxn ang="0">
                    <a:pos x="57" y="3"/>
                  </a:cxn>
                  <a:cxn ang="0">
                    <a:pos x="55" y="8"/>
                  </a:cxn>
                  <a:cxn ang="0">
                    <a:pos x="52" y="13"/>
                  </a:cxn>
                  <a:cxn ang="0">
                    <a:pos x="44" y="23"/>
                  </a:cxn>
                  <a:cxn ang="0">
                    <a:pos x="35" y="31"/>
                  </a:cxn>
                  <a:cxn ang="0">
                    <a:pos x="27" y="39"/>
                  </a:cxn>
                  <a:cxn ang="0">
                    <a:pos x="27" y="39"/>
                  </a:cxn>
                  <a:cxn ang="0">
                    <a:pos x="22" y="44"/>
                  </a:cxn>
                  <a:cxn ang="0">
                    <a:pos x="18" y="49"/>
                  </a:cxn>
                  <a:cxn ang="0">
                    <a:pos x="12" y="61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1"/>
                  </a:cxn>
                  <a:cxn ang="0">
                    <a:pos x="8" y="89"/>
                  </a:cxn>
                  <a:cxn ang="0">
                    <a:pos x="8" y="89"/>
                  </a:cxn>
                  <a:cxn ang="0">
                    <a:pos x="16" y="75"/>
                  </a:cxn>
                  <a:cxn ang="0">
                    <a:pos x="22" y="63"/>
                  </a:cxn>
                  <a:cxn ang="0">
                    <a:pos x="30" y="50"/>
                  </a:cxn>
                  <a:cxn ang="0">
                    <a:pos x="34" y="45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48" y="33"/>
                  </a:cxn>
                  <a:cxn ang="0">
                    <a:pos x="55" y="25"/>
                  </a:cxn>
                  <a:cxn ang="0">
                    <a:pos x="61" y="15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3"/>
                  </a:cxn>
                  <a:cxn ang="0">
                    <a:pos x="57" y="3"/>
                  </a:cxn>
                </a:cxnLst>
                <a:rect b="b" l="0" r="r" t="0"/>
                <a:pathLst>
                  <a:path h="91" w="66">
                    <a:moveTo>
                      <a:pt x="57" y="3"/>
                    </a:moveTo>
                    <a:lnTo>
                      <a:pt x="57" y="3"/>
                    </a:lnTo>
                    <a:lnTo>
                      <a:pt x="55" y="8"/>
                    </a:lnTo>
                    <a:lnTo>
                      <a:pt x="52" y="13"/>
                    </a:lnTo>
                    <a:lnTo>
                      <a:pt x="44" y="23"/>
                    </a:lnTo>
                    <a:lnTo>
                      <a:pt x="35" y="31"/>
                    </a:lnTo>
                    <a:lnTo>
                      <a:pt x="27" y="39"/>
                    </a:lnTo>
                    <a:lnTo>
                      <a:pt x="27" y="39"/>
                    </a:lnTo>
                    <a:lnTo>
                      <a:pt x="22" y="44"/>
                    </a:lnTo>
                    <a:lnTo>
                      <a:pt x="18" y="49"/>
                    </a:lnTo>
                    <a:lnTo>
                      <a:pt x="12" y="6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16" y="75"/>
                    </a:lnTo>
                    <a:lnTo>
                      <a:pt x="22" y="63"/>
                    </a:lnTo>
                    <a:lnTo>
                      <a:pt x="30" y="50"/>
                    </a:lnTo>
                    <a:lnTo>
                      <a:pt x="34" y="45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8" y="33"/>
                    </a:lnTo>
                    <a:lnTo>
                      <a:pt x="55" y="25"/>
                    </a:lnTo>
                    <a:lnTo>
                      <a:pt x="61" y="15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3"/>
                    </a:lnTo>
                    <a:lnTo>
                      <a:pt x="57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0" name="Freeform 1000"/>
              <p:cNvSpPr/>
              <p:nvPr/>
            </p:nvSpPr>
            <p:spPr bwMode="auto">
              <a:xfrm>
                <a:off x="4645026" y="2497138"/>
                <a:ext cx="34925" cy="55563"/>
              </a:xfrm>
              <a:custGeom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8" y="104"/>
                  </a:cxn>
                  <a:cxn ang="0">
                    <a:pos x="9" y="103"/>
                  </a:cxn>
                  <a:cxn ang="0">
                    <a:pos x="9" y="103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5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b="b" l="0" r="r" t="0"/>
                <a:pathLst>
                  <a:path h="105" w="67">
                    <a:moveTo>
                      <a:pt x="58" y="2"/>
                    </a:moveTo>
                    <a:lnTo>
                      <a:pt x="58" y="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1" name="Freeform 1001"/>
              <p:cNvSpPr/>
              <p:nvPr/>
            </p:nvSpPr>
            <p:spPr bwMode="auto">
              <a:xfrm>
                <a:off x="4681538" y="2509838"/>
                <a:ext cx="28575" cy="31750"/>
              </a:xfrm>
              <a:custGeom>
                <a:cxnLst>
                  <a:cxn ang="0">
                    <a:pos x="46" y="1"/>
                  </a:cxn>
                  <a:cxn ang="0">
                    <a:pos x="46" y="1"/>
                  </a:cxn>
                  <a:cxn ang="0">
                    <a:pos x="22" y="26"/>
                  </a:cxn>
                  <a:cxn ang="0">
                    <a:pos x="11" y="39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6"/>
                  </a:cxn>
                  <a:cxn ang="0">
                    <a:pos x="1" y="58"/>
                  </a:cxn>
                  <a:cxn ang="0">
                    <a:pos x="2" y="59"/>
                  </a:cxn>
                  <a:cxn ang="0">
                    <a:pos x="4" y="60"/>
                  </a:cxn>
                  <a:cxn ang="0">
                    <a:pos x="5" y="60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9" y="44"/>
                  </a:cxn>
                  <a:cxn ang="0">
                    <a:pos x="29" y="32"/>
                  </a:cxn>
                  <a:cxn ang="0">
                    <a:pos x="52" y="8"/>
                  </a:cxn>
                  <a:cxn ang="0">
                    <a:pos x="52" y="8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3" y="3"/>
                  </a:cxn>
                  <a:cxn ang="0">
                    <a:pos x="52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6" y="1"/>
                  </a:cxn>
                </a:cxnLst>
                <a:rect b="b" l="0" r="r" t="0"/>
                <a:pathLst>
                  <a:path h="60" w="54">
                    <a:moveTo>
                      <a:pt x="46" y="1"/>
                    </a:moveTo>
                    <a:lnTo>
                      <a:pt x="46" y="1"/>
                    </a:lnTo>
                    <a:lnTo>
                      <a:pt x="22" y="26"/>
                    </a:lnTo>
                    <a:lnTo>
                      <a:pt x="1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2" y="59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9" y="44"/>
                    </a:lnTo>
                    <a:lnTo>
                      <a:pt x="29" y="32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3" y="3"/>
                    </a:lnTo>
                    <a:lnTo>
                      <a:pt x="52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6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2" name="Freeform 1002"/>
              <p:cNvSpPr/>
              <p:nvPr/>
            </p:nvSpPr>
            <p:spPr bwMode="auto">
              <a:xfrm>
                <a:off x="4714876" y="2520951"/>
                <a:ext cx="61913" cy="74613"/>
              </a:xfrm>
              <a:custGeom>
                <a:cxnLst>
                  <a:cxn ang="0">
                    <a:pos x="109" y="1"/>
                  </a:cxn>
                  <a:cxn ang="0">
                    <a:pos x="109" y="1"/>
                  </a:cxn>
                  <a:cxn ang="0">
                    <a:pos x="101" y="7"/>
                  </a:cxn>
                  <a:cxn ang="0">
                    <a:pos x="93" y="14"/>
                  </a:cxn>
                  <a:cxn ang="0">
                    <a:pos x="78" y="30"/>
                  </a:cxn>
                  <a:cxn ang="0">
                    <a:pos x="65" y="46"/>
                  </a:cxn>
                  <a:cxn ang="0">
                    <a:pos x="51" y="64"/>
                  </a:cxn>
                  <a:cxn ang="0">
                    <a:pos x="26" y="99"/>
                  </a:cxn>
                  <a:cxn ang="0">
                    <a:pos x="14" y="117"/>
                  </a:cxn>
                  <a:cxn ang="0">
                    <a:pos x="1" y="134"/>
                  </a:cxn>
                  <a:cxn ang="0">
                    <a:pos x="1" y="134"/>
                  </a:cxn>
                  <a:cxn ang="0">
                    <a:pos x="0" y="136"/>
                  </a:cxn>
                  <a:cxn ang="0">
                    <a:pos x="0" y="137"/>
                  </a:cxn>
                  <a:cxn ang="0">
                    <a:pos x="2" y="142"/>
                  </a:cxn>
                  <a:cxn ang="0">
                    <a:pos x="3" y="143"/>
                  </a:cxn>
                  <a:cxn ang="0">
                    <a:pos x="5" y="143"/>
                  </a:cxn>
                  <a:cxn ang="0">
                    <a:pos x="6" y="143"/>
                  </a:cxn>
                  <a:cxn ang="0">
                    <a:pos x="8" y="141"/>
                  </a:cxn>
                  <a:cxn ang="0">
                    <a:pos x="8" y="141"/>
                  </a:cxn>
                  <a:cxn ang="0">
                    <a:pos x="20" y="124"/>
                  </a:cxn>
                  <a:cxn ang="0">
                    <a:pos x="33" y="106"/>
                  </a:cxn>
                  <a:cxn ang="0">
                    <a:pos x="58" y="71"/>
                  </a:cxn>
                  <a:cxn ang="0">
                    <a:pos x="70" y="55"/>
                  </a:cxn>
                  <a:cxn ang="0">
                    <a:pos x="83" y="38"/>
                  </a:cxn>
                  <a:cxn ang="0">
                    <a:pos x="98" y="22"/>
                  </a:cxn>
                  <a:cxn ang="0">
                    <a:pos x="106" y="15"/>
                  </a:cxn>
                  <a:cxn ang="0">
                    <a:pos x="115" y="9"/>
                  </a:cxn>
                  <a:cxn ang="0">
                    <a:pos x="115" y="9"/>
                  </a:cxn>
                  <a:cxn ang="0">
                    <a:pos x="116" y="7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5" y="1"/>
                  </a:cxn>
                  <a:cxn ang="0">
                    <a:pos x="114" y="0"/>
                  </a:cxn>
                  <a:cxn ang="0">
                    <a:pos x="111" y="0"/>
                  </a:cxn>
                  <a:cxn ang="0">
                    <a:pos x="109" y="1"/>
                  </a:cxn>
                  <a:cxn ang="0">
                    <a:pos x="109" y="1"/>
                  </a:cxn>
                </a:cxnLst>
                <a:rect b="b" l="0" r="r" t="0"/>
                <a:pathLst>
                  <a:path h="143" w="117">
                    <a:moveTo>
                      <a:pt x="109" y="1"/>
                    </a:moveTo>
                    <a:lnTo>
                      <a:pt x="109" y="1"/>
                    </a:lnTo>
                    <a:lnTo>
                      <a:pt x="101" y="7"/>
                    </a:lnTo>
                    <a:lnTo>
                      <a:pt x="93" y="14"/>
                    </a:lnTo>
                    <a:lnTo>
                      <a:pt x="78" y="30"/>
                    </a:lnTo>
                    <a:lnTo>
                      <a:pt x="65" y="46"/>
                    </a:lnTo>
                    <a:lnTo>
                      <a:pt x="51" y="64"/>
                    </a:lnTo>
                    <a:lnTo>
                      <a:pt x="26" y="99"/>
                    </a:lnTo>
                    <a:lnTo>
                      <a:pt x="14" y="117"/>
                    </a:lnTo>
                    <a:lnTo>
                      <a:pt x="1" y="134"/>
                    </a:lnTo>
                    <a:lnTo>
                      <a:pt x="1" y="134"/>
                    </a:lnTo>
                    <a:lnTo>
                      <a:pt x="0" y="136"/>
                    </a:lnTo>
                    <a:lnTo>
                      <a:pt x="0" y="137"/>
                    </a:lnTo>
                    <a:lnTo>
                      <a:pt x="2" y="142"/>
                    </a:lnTo>
                    <a:lnTo>
                      <a:pt x="3" y="143"/>
                    </a:lnTo>
                    <a:lnTo>
                      <a:pt x="5" y="143"/>
                    </a:lnTo>
                    <a:lnTo>
                      <a:pt x="6" y="143"/>
                    </a:lnTo>
                    <a:lnTo>
                      <a:pt x="8" y="141"/>
                    </a:lnTo>
                    <a:lnTo>
                      <a:pt x="8" y="141"/>
                    </a:lnTo>
                    <a:lnTo>
                      <a:pt x="20" y="124"/>
                    </a:lnTo>
                    <a:lnTo>
                      <a:pt x="33" y="106"/>
                    </a:lnTo>
                    <a:lnTo>
                      <a:pt x="58" y="71"/>
                    </a:lnTo>
                    <a:lnTo>
                      <a:pt x="70" y="55"/>
                    </a:lnTo>
                    <a:lnTo>
                      <a:pt x="83" y="38"/>
                    </a:lnTo>
                    <a:lnTo>
                      <a:pt x="98" y="22"/>
                    </a:lnTo>
                    <a:lnTo>
                      <a:pt x="106" y="15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16" y="7"/>
                    </a:lnTo>
                    <a:lnTo>
                      <a:pt x="117" y="5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4" y="0"/>
                    </a:lnTo>
                    <a:lnTo>
                      <a:pt x="111" y="0"/>
                    </a:lnTo>
                    <a:lnTo>
                      <a:pt x="109" y="1"/>
                    </a:lnTo>
                    <a:lnTo>
                      <a:pt x="109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3" name="Freeform 1003"/>
              <p:cNvSpPr/>
              <p:nvPr/>
            </p:nvSpPr>
            <p:spPr bwMode="auto">
              <a:xfrm>
                <a:off x="4278313" y="2235201"/>
                <a:ext cx="103188" cy="136525"/>
              </a:xfrm>
              <a:custGeom>
                <a:cxnLst>
                  <a:cxn ang="0">
                    <a:pos x="186" y="0"/>
                  </a:cxn>
                  <a:cxn ang="0">
                    <a:pos x="186" y="0"/>
                  </a:cxn>
                  <a:cxn ang="0">
                    <a:pos x="171" y="12"/>
                  </a:cxn>
                  <a:cxn ang="0">
                    <a:pos x="156" y="26"/>
                  </a:cxn>
                  <a:cxn ang="0">
                    <a:pos x="143" y="39"/>
                  </a:cxn>
                  <a:cxn ang="0">
                    <a:pos x="129" y="54"/>
                  </a:cxn>
                  <a:cxn ang="0">
                    <a:pos x="117" y="68"/>
                  </a:cxn>
                  <a:cxn ang="0">
                    <a:pos x="104" y="84"/>
                  </a:cxn>
                  <a:cxn ang="0">
                    <a:pos x="81" y="115"/>
                  </a:cxn>
                  <a:cxn ang="0">
                    <a:pos x="60" y="148"/>
                  </a:cxn>
                  <a:cxn ang="0">
                    <a:pos x="39" y="181"/>
                  </a:cxn>
                  <a:cxn ang="0">
                    <a:pos x="1" y="249"/>
                  </a:cxn>
                  <a:cxn ang="0">
                    <a:pos x="1" y="249"/>
                  </a:cxn>
                  <a:cxn ang="0">
                    <a:pos x="0" y="251"/>
                  </a:cxn>
                  <a:cxn ang="0">
                    <a:pos x="1" y="253"/>
                  </a:cxn>
                  <a:cxn ang="0">
                    <a:pos x="1" y="255"/>
                  </a:cxn>
                  <a:cxn ang="0">
                    <a:pos x="3" y="256"/>
                  </a:cxn>
                  <a:cxn ang="0">
                    <a:pos x="4" y="257"/>
                  </a:cxn>
                  <a:cxn ang="0">
                    <a:pos x="6" y="257"/>
                  </a:cxn>
                  <a:cxn ang="0">
                    <a:pos x="8" y="256"/>
                  </a:cxn>
                  <a:cxn ang="0">
                    <a:pos x="9" y="254"/>
                  </a:cxn>
                  <a:cxn ang="0">
                    <a:pos x="9" y="254"/>
                  </a:cxn>
                  <a:cxn ang="0">
                    <a:pos x="46" y="187"/>
                  </a:cxn>
                  <a:cxn ang="0">
                    <a:pos x="67" y="154"/>
                  </a:cxn>
                  <a:cxn ang="0">
                    <a:pos x="88" y="122"/>
                  </a:cxn>
                  <a:cxn ang="0">
                    <a:pos x="110" y="90"/>
                  </a:cxn>
                  <a:cxn ang="0">
                    <a:pos x="123" y="75"/>
                  </a:cxn>
                  <a:cxn ang="0">
                    <a:pos x="135" y="61"/>
                  </a:cxn>
                  <a:cxn ang="0">
                    <a:pos x="148" y="46"/>
                  </a:cxn>
                  <a:cxn ang="0">
                    <a:pos x="162" y="33"/>
                  </a:cxn>
                  <a:cxn ang="0">
                    <a:pos x="176" y="20"/>
                  </a:cxn>
                  <a:cxn ang="0">
                    <a:pos x="191" y="8"/>
                  </a:cxn>
                  <a:cxn ang="0">
                    <a:pos x="191" y="8"/>
                  </a:cxn>
                  <a:cxn ang="0">
                    <a:pos x="192" y="7"/>
                  </a:cxn>
                  <a:cxn ang="0">
                    <a:pos x="193" y="5"/>
                  </a:cxn>
                  <a:cxn ang="0">
                    <a:pos x="192" y="2"/>
                  </a:cxn>
                  <a:cxn ang="0">
                    <a:pos x="191" y="0"/>
                  </a:cxn>
                  <a:cxn ang="0">
                    <a:pos x="189" y="0"/>
                  </a:cxn>
                  <a:cxn ang="0">
                    <a:pos x="188" y="0"/>
                  </a:cxn>
                  <a:cxn ang="0">
                    <a:pos x="186" y="0"/>
                  </a:cxn>
                  <a:cxn ang="0">
                    <a:pos x="186" y="0"/>
                  </a:cxn>
                </a:cxnLst>
                <a:rect b="b" l="0" r="r" t="0"/>
                <a:pathLst>
                  <a:path h="257" w="193">
                    <a:moveTo>
                      <a:pt x="186" y="0"/>
                    </a:moveTo>
                    <a:lnTo>
                      <a:pt x="186" y="0"/>
                    </a:lnTo>
                    <a:lnTo>
                      <a:pt x="171" y="12"/>
                    </a:lnTo>
                    <a:lnTo>
                      <a:pt x="156" y="26"/>
                    </a:lnTo>
                    <a:lnTo>
                      <a:pt x="143" y="39"/>
                    </a:lnTo>
                    <a:lnTo>
                      <a:pt x="129" y="54"/>
                    </a:lnTo>
                    <a:lnTo>
                      <a:pt x="117" y="68"/>
                    </a:lnTo>
                    <a:lnTo>
                      <a:pt x="104" y="84"/>
                    </a:lnTo>
                    <a:lnTo>
                      <a:pt x="81" y="115"/>
                    </a:lnTo>
                    <a:lnTo>
                      <a:pt x="60" y="148"/>
                    </a:lnTo>
                    <a:lnTo>
                      <a:pt x="39" y="181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0" y="251"/>
                    </a:lnTo>
                    <a:lnTo>
                      <a:pt x="1" y="253"/>
                    </a:lnTo>
                    <a:lnTo>
                      <a:pt x="1" y="255"/>
                    </a:lnTo>
                    <a:lnTo>
                      <a:pt x="3" y="256"/>
                    </a:lnTo>
                    <a:lnTo>
                      <a:pt x="4" y="257"/>
                    </a:lnTo>
                    <a:lnTo>
                      <a:pt x="6" y="257"/>
                    </a:lnTo>
                    <a:lnTo>
                      <a:pt x="8" y="256"/>
                    </a:lnTo>
                    <a:lnTo>
                      <a:pt x="9" y="254"/>
                    </a:lnTo>
                    <a:lnTo>
                      <a:pt x="9" y="254"/>
                    </a:lnTo>
                    <a:lnTo>
                      <a:pt x="46" y="187"/>
                    </a:lnTo>
                    <a:lnTo>
                      <a:pt x="67" y="154"/>
                    </a:lnTo>
                    <a:lnTo>
                      <a:pt x="88" y="122"/>
                    </a:lnTo>
                    <a:lnTo>
                      <a:pt x="110" y="90"/>
                    </a:lnTo>
                    <a:lnTo>
                      <a:pt x="123" y="75"/>
                    </a:lnTo>
                    <a:lnTo>
                      <a:pt x="135" y="61"/>
                    </a:lnTo>
                    <a:lnTo>
                      <a:pt x="148" y="46"/>
                    </a:lnTo>
                    <a:lnTo>
                      <a:pt x="162" y="33"/>
                    </a:lnTo>
                    <a:lnTo>
                      <a:pt x="176" y="20"/>
                    </a:lnTo>
                    <a:lnTo>
                      <a:pt x="191" y="8"/>
                    </a:lnTo>
                    <a:lnTo>
                      <a:pt x="191" y="8"/>
                    </a:lnTo>
                    <a:lnTo>
                      <a:pt x="192" y="7"/>
                    </a:lnTo>
                    <a:lnTo>
                      <a:pt x="193" y="5"/>
                    </a:lnTo>
                    <a:lnTo>
                      <a:pt x="192" y="2"/>
                    </a:lnTo>
                    <a:lnTo>
                      <a:pt x="191" y="0"/>
                    </a:lnTo>
                    <a:lnTo>
                      <a:pt x="189" y="0"/>
                    </a:lnTo>
                    <a:lnTo>
                      <a:pt x="188" y="0"/>
                    </a:lnTo>
                    <a:lnTo>
                      <a:pt x="186" y="0"/>
                    </a:lnTo>
                    <a:lnTo>
                      <a:pt x="186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4" name="Freeform 1004"/>
              <p:cNvSpPr/>
              <p:nvPr/>
            </p:nvSpPr>
            <p:spPr bwMode="auto">
              <a:xfrm>
                <a:off x="4352926" y="2282826"/>
                <a:ext cx="65088" cy="74613"/>
              </a:xfrm>
              <a:custGeom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09" y="9"/>
                  </a:cxn>
                  <a:cxn ang="0">
                    <a:pos x="102" y="16"/>
                  </a:cxn>
                  <a:cxn ang="0">
                    <a:pos x="89" y="31"/>
                  </a:cxn>
                  <a:cxn ang="0">
                    <a:pos x="74" y="44"/>
                  </a:cxn>
                  <a:cxn ang="0">
                    <a:pos x="67" y="52"/>
                  </a:cxn>
                  <a:cxn ang="0">
                    <a:pos x="61" y="59"/>
                  </a:cxn>
                  <a:cxn ang="0">
                    <a:pos x="61" y="59"/>
                  </a:cxn>
                  <a:cxn ang="0">
                    <a:pos x="1" y="133"/>
                  </a:cxn>
                  <a:cxn ang="0">
                    <a:pos x="1" y="133"/>
                  </a:cxn>
                  <a:cxn ang="0">
                    <a:pos x="0" y="136"/>
                  </a:cxn>
                  <a:cxn ang="0">
                    <a:pos x="0" y="138"/>
                  </a:cxn>
                  <a:cxn ang="0">
                    <a:pos x="3" y="141"/>
                  </a:cxn>
                  <a:cxn ang="0">
                    <a:pos x="4" y="142"/>
                  </a:cxn>
                  <a:cxn ang="0">
                    <a:pos x="6" y="142"/>
                  </a:cxn>
                  <a:cxn ang="0">
                    <a:pos x="7" y="142"/>
                  </a:cxn>
                  <a:cxn ang="0">
                    <a:pos x="9" y="141"/>
                  </a:cxn>
                  <a:cxn ang="0">
                    <a:pos x="9" y="141"/>
                  </a:cxn>
                  <a:cxn ang="0">
                    <a:pos x="67" y="66"/>
                  </a:cxn>
                  <a:cxn ang="0">
                    <a:pos x="67" y="66"/>
                  </a:cxn>
                  <a:cxn ang="0">
                    <a:pos x="74" y="58"/>
                  </a:cxn>
                  <a:cxn ang="0">
                    <a:pos x="81" y="51"/>
                  </a:cxn>
                  <a:cxn ang="0">
                    <a:pos x="96" y="36"/>
                  </a:cxn>
                  <a:cxn ang="0">
                    <a:pos x="110" y="23"/>
                  </a:cxn>
                  <a:cxn ang="0">
                    <a:pos x="118" y="14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5" y="5"/>
                  </a:cxn>
                  <a:cxn ang="0">
                    <a:pos x="124" y="3"/>
                  </a:cxn>
                  <a:cxn ang="0">
                    <a:pos x="124" y="2"/>
                  </a:cxn>
                  <a:cxn ang="0">
                    <a:pos x="122" y="1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2"/>
                  </a:cxn>
                  <a:cxn ang="0">
                    <a:pos x="115" y="2"/>
                  </a:cxn>
                </a:cxnLst>
                <a:rect b="b" l="0" r="r" t="0"/>
                <a:pathLst>
                  <a:path h="142" w="125">
                    <a:moveTo>
                      <a:pt x="115" y="2"/>
                    </a:moveTo>
                    <a:lnTo>
                      <a:pt x="115" y="2"/>
                    </a:lnTo>
                    <a:lnTo>
                      <a:pt x="109" y="9"/>
                    </a:lnTo>
                    <a:lnTo>
                      <a:pt x="102" y="16"/>
                    </a:lnTo>
                    <a:lnTo>
                      <a:pt x="89" y="31"/>
                    </a:lnTo>
                    <a:lnTo>
                      <a:pt x="74" y="44"/>
                    </a:lnTo>
                    <a:lnTo>
                      <a:pt x="67" y="52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1" y="133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38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7" y="142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74" y="58"/>
                    </a:lnTo>
                    <a:lnTo>
                      <a:pt x="81" y="51"/>
                    </a:lnTo>
                    <a:lnTo>
                      <a:pt x="96" y="36"/>
                    </a:lnTo>
                    <a:lnTo>
                      <a:pt x="110" y="23"/>
                    </a:lnTo>
                    <a:lnTo>
                      <a:pt x="118" y="14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5" y="5"/>
                    </a:lnTo>
                    <a:lnTo>
                      <a:pt x="124" y="3"/>
                    </a:lnTo>
                    <a:lnTo>
                      <a:pt x="124" y="2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2"/>
                    </a:lnTo>
                    <a:lnTo>
                      <a:pt x="115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5" name="Freeform 1005"/>
              <p:cNvSpPr/>
              <p:nvPr/>
            </p:nvSpPr>
            <p:spPr bwMode="auto">
              <a:xfrm>
                <a:off x="4564063" y="2312988"/>
                <a:ext cx="49213" cy="65088"/>
              </a:xfrm>
              <a:custGeom>
                <a:cxnLst>
                  <a:cxn ang="0">
                    <a:pos x="82" y="3"/>
                  </a:cxn>
                  <a:cxn ang="0">
                    <a:pos x="82" y="3"/>
                  </a:cxn>
                  <a:cxn ang="0">
                    <a:pos x="78" y="11"/>
                  </a:cxn>
                  <a:cxn ang="0">
                    <a:pos x="74" y="19"/>
                  </a:cxn>
                  <a:cxn ang="0">
                    <a:pos x="63" y="35"/>
                  </a:cxn>
                  <a:cxn ang="0">
                    <a:pos x="50" y="50"/>
                  </a:cxn>
                  <a:cxn ang="0">
                    <a:pos x="45" y="57"/>
                  </a:cxn>
                  <a:cxn ang="0">
                    <a:pos x="40" y="65"/>
                  </a:cxn>
                  <a:cxn ang="0">
                    <a:pos x="40" y="65"/>
                  </a:cxn>
                  <a:cxn ang="0">
                    <a:pos x="33" y="80"/>
                  </a:cxn>
                  <a:cxn ang="0">
                    <a:pos x="28" y="87"/>
                  </a:cxn>
                  <a:cxn ang="0">
                    <a:pos x="23" y="93"/>
                  </a:cxn>
                  <a:cxn ang="0">
                    <a:pos x="23" y="93"/>
                  </a:cxn>
                  <a:cxn ang="0">
                    <a:pos x="11" y="103"/>
                  </a:cxn>
                  <a:cxn ang="0">
                    <a:pos x="6" y="110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2" y="121"/>
                  </a:cxn>
                  <a:cxn ang="0">
                    <a:pos x="3" y="122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21"/>
                  </a:cxn>
                  <a:cxn ang="0">
                    <a:pos x="14" y="114"/>
                  </a:cxn>
                  <a:cxn ang="0">
                    <a:pos x="20" y="108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38" y="91"/>
                  </a:cxn>
                  <a:cxn ang="0">
                    <a:pos x="41" y="84"/>
                  </a:cxn>
                  <a:cxn ang="0">
                    <a:pos x="48" y="70"/>
                  </a:cxn>
                  <a:cxn ang="0">
                    <a:pos x="48" y="70"/>
                  </a:cxn>
                  <a:cxn ang="0">
                    <a:pos x="53" y="62"/>
                  </a:cxn>
                  <a:cxn ang="0">
                    <a:pos x="59" y="54"/>
                  </a:cxn>
                  <a:cxn ang="0">
                    <a:pos x="71" y="38"/>
                  </a:cxn>
                  <a:cxn ang="0">
                    <a:pos x="82" y="23"/>
                  </a:cxn>
                  <a:cxn ang="0">
                    <a:pos x="88" y="14"/>
                  </a:cxn>
                  <a:cxn ang="0">
                    <a:pos x="92" y="5"/>
                  </a:cxn>
                  <a:cxn ang="0">
                    <a:pos x="92" y="5"/>
                  </a:cxn>
                  <a:cxn ang="0">
                    <a:pos x="92" y="3"/>
                  </a:cxn>
                  <a:cxn ang="0">
                    <a:pos x="92" y="2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3" y="1"/>
                  </a:cxn>
                  <a:cxn ang="0">
                    <a:pos x="82" y="3"/>
                  </a:cxn>
                  <a:cxn ang="0">
                    <a:pos x="82" y="3"/>
                  </a:cxn>
                </a:cxnLst>
                <a:rect b="b" l="0" r="r" t="0"/>
                <a:pathLst>
                  <a:path h="123" w="92">
                    <a:moveTo>
                      <a:pt x="82" y="3"/>
                    </a:moveTo>
                    <a:lnTo>
                      <a:pt x="82" y="3"/>
                    </a:lnTo>
                    <a:lnTo>
                      <a:pt x="78" y="11"/>
                    </a:lnTo>
                    <a:lnTo>
                      <a:pt x="74" y="19"/>
                    </a:lnTo>
                    <a:lnTo>
                      <a:pt x="63" y="35"/>
                    </a:lnTo>
                    <a:lnTo>
                      <a:pt x="50" y="50"/>
                    </a:lnTo>
                    <a:lnTo>
                      <a:pt x="45" y="57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33" y="80"/>
                    </a:lnTo>
                    <a:lnTo>
                      <a:pt x="28" y="87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11" y="103"/>
                    </a:lnTo>
                    <a:lnTo>
                      <a:pt x="6" y="11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2" y="121"/>
                    </a:lnTo>
                    <a:lnTo>
                      <a:pt x="3" y="122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21"/>
                    </a:lnTo>
                    <a:lnTo>
                      <a:pt x="14" y="114"/>
                    </a:lnTo>
                    <a:lnTo>
                      <a:pt x="20" y="108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8" y="91"/>
                    </a:lnTo>
                    <a:lnTo>
                      <a:pt x="41" y="84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53" y="62"/>
                    </a:lnTo>
                    <a:lnTo>
                      <a:pt x="59" y="54"/>
                    </a:lnTo>
                    <a:lnTo>
                      <a:pt x="71" y="38"/>
                    </a:lnTo>
                    <a:lnTo>
                      <a:pt x="82" y="23"/>
                    </a:lnTo>
                    <a:lnTo>
                      <a:pt x="88" y="14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3"/>
                    </a:lnTo>
                    <a:lnTo>
                      <a:pt x="92" y="2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2" y="3"/>
                    </a:lnTo>
                    <a:lnTo>
                      <a:pt x="82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6" name="Freeform 1006"/>
              <p:cNvSpPr/>
              <p:nvPr/>
            </p:nvSpPr>
            <p:spPr bwMode="auto">
              <a:xfrm>
                <a:off x="4624388" y="2316163"/>
                <a:ext cx="38100" cy="47625"/>
              </a:xfrm>
              <a:custGeom>
                <a:cxnLst>
                  <a:cxn ang="0">
                    <a:pos x="64" y="4"/>
                  </a:cxn>
                  <a:cxn ang="0">
                    <a:pos x="64" y="4"/>
                  </a:cxn>
                  <a:cxn ang="0">
                    <a:pos x="63" y="10"/>
                  </a:cxn>
                  <a:cxn ang="0">
                    <a:pos x="60" y="16"/>
                  </a:cxn>
                  <a:cxn ang="0">
                    <a:pos x="55" y="22"/>
                  </a:cxn>
                  <a:cxn ang="0">
                    <a:pos x="51" y="27"/>
                  </a:cxn>
                  <a:cxn ang="0">
                    <a:pos x="42" y="37"/>
                  </a:cxn>
                  <a:cxn ang="0">
                    <a:pos x="33" y="47"/>
                  </a:cxn>
                  <a:cxn ang="0">
                    <a:pos x="33" y="47"/>
                  </a:cxn>
                  <a:cxn ang="0">
                    <a:pos x="16" y="6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2" y="89"/>
                  </a:cxn>
                  <a:cxn ang="0">
                    <a:pos x="3" y="91"/>
                  </a:cxn>
                  <a:cxn ang="0">
                    <a:pos x="6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9" y="76"/>
                  </a:cxn>
                  <a:cxn ang="0">
                    <a:pos x="30" y="63"/>
                  </a:cxn>
                  <a:cxn ang="0">
                    <a:pos x="52" y="39"/>
                  </a:cxn>
                  <a:cxn ang="0">
                    <a:pos x="52" y="39"/>
                  </a:cxn>
                  <a:cxn ang="0">
                    <a:pos x="60" y="32"/>
                  </a:cxn>
                  <a:cxn ang="0">
                    <a:pos x="66" y="24"/>
                  </a:cxn>
                  <a:cxn ang="0">
                    <a:pos x="71" y="14"/>
                  </a:cxn>
                  <a:cxn ang="0">
                    <a:pos x="72" y="9"/>
                  </a:cxn>
                  <a:cxn ang="0">
                    <a:pos x="73" y="4"/>
                  </a:cxn>
                  <a:cxn ang="0">
                    <a:pos x="73" y="4"/>
                  </a:cxn>
                  <a:cxn ang="0">
                    <a:pos x="73" y="2"/>
                  </a:cxn>
                  <a:cxn ang="0">
                    <a:pos x="72" y="1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6" y="1"/>
                  </a:cxn>
                  <a:cxn ang="0">
                    <a:pos x="65" y="2"/>
                  </a:cxn>
                  <a:cxn ang="0">
                    <a:pos x="64" y="4"/>
                  </a:cxn>
                  <a:cxn ang="0">
                    <a:pos x="64" y="4"/>
                  </a:cxn>
                </a:cxnLst>
                <a:rect b="b" l="0" r="r" t="0"/>
                <a:pathLst>
                  <a:path h="91" w="73">
                    <a:moveTo>
                      <a:pt x="64" y="4"/>
                    </a:moveTo>
                    <a:lnTo>
                      <a:pt x="64" y="4"/>
                    </a:lnTo>
                    <a:lnTo>
                      <a:pt x="63" y="10"/>
                    </a:lnTo>
                    <a:lnTo>
                      <a:pt x="60" y="16"/>
                    </a:lnTo>
                    <a:lnTo>
                      <a:pt x="55" y="22"/>
                    </a:lnTo>
                    <a:lnTo>
                      <a:pt x="51" y="27"/>
                    </a:lnTo>
                    <a:lnTo>
                      <a:pt x="42" y="37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16" y="6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2" y="89"/>
                    </a:lnTo>
                    <a:lnTo>
                      <a:pt x="3" y="91"/>
                    </a:lnTo>
                    <a:lnTo>
                      <a:pt x="6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9" y="76"/>
                    </a:lnTo>
                    <a:lnTo>
                      <a:pt x="30" y="63"/>
                    </a:lnTo>
                    <a:lnTo>
                      <a:pt x="52" y="39"/>
                    </a:lnTo>
                    <a:lnTo>
                      <a:pt x="52" y="39"/>
                    </a:lnTo>
                    <a:lnTo>
                      <a:pt x="60" y="32"/>
                    </a:lnTo>
                    <a:lnTo>
                      <a:pt x="66" y="24"/>
                    </a:lnTo>
                    <a:lnTo>
                      <a:pt x="71" y="14"/>
                    </a:lnTo>
                    <a:lnTo>
                      <a:pt x="72" y="9"/>
                    </a:lnTo>
                    <a:lnTo>
                      <a:pt x="73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2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5" y="2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7" name="Freeform 1007"/>
              <p:cNvSpPr/>
              <p:nvPr/>
            </p:nvSpPr>
            <p:spPr bwMode="auto">
              <a:xfrm>
                <a:off x="4687888" y="2322513"/>
                <a:ext cx="25400" cy="34925"/>
              </a:xfrm>
              <a:custGeom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1" y="59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2" y="66"/>
                  </a:cxn>
                  <a:cxn ang="0">
                    <a:pos x="4" y="67"/>
                  </a:cxn>
                  <a:cxn ang="0">
                    <a:pos x="6" y="67"/>
                  </a:cxn>
                  <a:cxn ang="0">
                    <a:pos x="7" y="66"/>
                  </a:cxn>
                  <a:cxn ang="0">
                    <a:pos x="9" y="65"/>
                  </a:cxn>
                  <a:cxn ang="0">
                    <a:pos x="9" y="65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b="b" l="0" r="r" t="0"/>
                <a:pathLst>
                  <a:path h="67" w="47">
                    <a:moveTo>
                      <a:pt x="38" y="2"/>
                    </a:moveTo>
                    <a:lnTo>
                      <a:pt x="38" y="2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6"/>
                    </a:lnTo>
                    <a:lnTo>
                      <a:pt x="4" y="67"/>
                    </a:lnTo>
                    <a:lnTo>
                      <a:pt x="6" y="67"/>
                    </a:lnTo>
                    <a:lnTo>
                      <a:pt x="7" y="66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8" name="Freeform 1008"/>
              <p:cNvSpPr/>
              <p:nvPr/>
            </p:nvSpPr>
            <p:spPr bwMode="auto">
              <a:xfrm>
                <a:off x="4095751" y="2149476"/>
                <a:ext cx="746125" cy="649288"/>
              </a:xfrm>
              <a:custGeom>
                <a:cxnLst>
                  <a:cxn ang="0">
                    <a:pos x="1140" y="1223"/>
                  </a:cxn>
                  <a:cxn ang="0">
                    <a:pos x="915" y="1215"/>
                  </a:cxn>
                  <a:cxn ang="0">
                    <a:pos x="541" y="1215"/>
                  </a:cxn>
                  <a:cxn ang="0">
                    <a:pos x="268" y="1224"/>
                  </a:cxn>
                  <a:cxn ang="0">
                    <a:pos x="95" y="1200"/>
                  </a:cxn>
                  <a:cxn ang="0">
                    <a:pos x="40" y="1159"/>
                  </a:cxn>
                  <a:cxn ang="0">
                    <a:pos x="16" y="1026"/>
                  </a:cxn>
                  <a:cxn ang="0">
                    <a:pos x="25" y="1009"/>
                  </a:cxn>
                  <a:cxn ang="0">
                    <a:pos x="19" y="875"/>
                  </a:cxn>
                  <a:cxn ang="0">
                    <a:pos x="9" y="625"/>
                  </a:cxn>
                  <a:cxn ang="0">
                    <a:pos x="6" y="418"/>
                  </a:cxn>
                  <a:cxn ang="0">
                    <a:pos x="7" y="289"/>
                  </a:cxn>
                  <a:cxn ang="0">
                    <a:pos x="52" y="230"/>
                  </a:cxn>
                  <a:cxn ang="0">
                    <a:pos x="151" y="213"/>
                  </a:cxn>
                  <a:cxn ang="0">
                    <a:pos x="235" y="218"/>
                  </a:cxn>
                  <a:cxn ang="0">
                    <a:pos x="289" y="31"/>
                  </a:cxn>
                  <a:cxn ang="0">
                    <a:pos x="307" y="12"/>
                  </a:cxn>
                  <a:cxn ang="0">
                    <a:pos x="441" y="1"/>
                  </a:cxn>
                  <a:cxn ang="0">
                    <a:pos x="695" y="15"/>
                  </a:cxn>
                  <a:cxn ang="0">
                    <a:pos x="756" y="83"/>
                  </a:cxn>
                  <a:cxn ang="0">
                    <a:pos x="793" y="203"/>
                  </a:cxn>
                  <a:cxn ang="0">
                    <a:pos x="1105" y="200"/>
                  </a:cxn>
                  <a:cxn ang="0">
                    <a:pos x="1230" y="198"/>
                  </a:cxn>
                  <a:cxn ang="0">
                    <a:pos x="1356" y="241"/>
                  </a:cxn>
                  <a:cxn ang="0">
                    <a:pos x="1396" y="318"/>
                  </a:cxn>
                  <a:cxn ang="0">
                    <a:pos x="1403" y="390"/>
                  </a:cxn>
                  <a:cxn ang="0">
                    <a:pos x="1406" y="426"/>
                  </a:cxn>
                  <a:cxn ang="0">
                    <a:pos x="1379" y="431"/>
                  </a:cxn>
                  <a:cxn ang="0">
                    <a:pos x="1365" y="363"/>
                  </a:cxn>
                  <a:cxn ang="0">
                    <a:pos x="1332" y="271"/>
                  </a:cxn>
                  <a:cxn ang="0">
                    <a:pos x="1211" y="232"/>
                  </a:cxn>
                  <a:cxn ang="0">
                    <a:pos x="1047" y="238"/>
                  </a:cxn>
                  <a:cxn ang="0">
                    <a:pos x="777" y="239"/>
                  </a:cxn>
                  <a:cxn ang="0">
                    <a:pos x="760" y="229"/>
                  </a:cxn>
                  <a:cxn ang="0">
                    <a:pos x="747" y="174"/>
                  </a:cxn>
                  <a:cxn ang="0">
                    <a:pos x="714" y="77"/>
                  </a:cxn>
                  <a:cxn ang="0">
                    <a:pos x="647" y="43"/>
                  </a:cxn>
                  <a:cxn ang="0">
                    <a:pos x="476" y="39"/>
                  </a:cxn>
                  <a:cxn ang="0">
                    <a:pos x="320" y="66"/>
                  </a:cxn>
                  <a:cxn ang="0">
                    <a:pos x="298" y="168"/>
                  </a:cxn>
                  <a:cxn ang="0">
                    <a:pos x="267" y="232"/>
                  </a:cxn>
                  <a:cxn ang="0">
                    <a:pos x="264" y="252"/>
                  </a:cxn>
                  <a:cxn ang="0">
                    <a:pos x="245" y="258"/>
                  </a:cxn>
                  <a:cxn ang="0">
                    <a:pos x="175" y="252"/>
                  </a:cxn>
                  <a:cxn ang="0">
                    <a:pos x="80" y="259"/>
                  </a:cxn>
                  <a:cxn ang="0">
                    <a:pos x="44" y="298"/>
                  </a:cxn>
                  <a:cxn ang="0">
                    <a:pos x="46" y="541"/>
                  </a:cxn>
                  <a:cxn ang="0">
                    <a:pos x="55" y="893"/>
                  </a:cxn>
                  <a:cxn ang="0">
                    <a:pos x="56" y="1019"/>
                  </a:cxn>
                  <a:cxn ang="0">
                    <a:pos x="58" y="1106"/>
                  </a:cxn>
                  <a:cxn ang="0">
                    <a:pos x="101" y="1162"/>
                  </a:cxn>
                  <a:cxn ang="0">
                    <a:pos x="279" y="1186"/>
                  </a:cxn>
                  <a:cxn ang="0">
                    <a:pos x="440" y="1189"/>
                  </a:cxn>
                  <a:cxn ang="0">
                    <a:pos x="599" y="1178"/>
                  </a:cxn>
                  <a:cxn ang="0">
                    <a:pos x="880" y="1179"/>
                  </a:cxn>
                  <a:cxn ang="0">
                    <a:pos x="1084" y="1180"/>
                  </a:cxn>
                  <a:cxn ang="0">
                    <a:pos x="1208" y="1188"/>
                  </a:cxn>
                  <a:cxn ang="0">
                    <a:pos x="1248" y="1188"/>
                  </a:cxn>
                  <a:cxn ang="0">
                    <a:pos x="1276" y="1173"/>
                  </a:cxn>
                  <a:cxn ang="0">
                    <a:pos x="1296" y="1192"/>
                  </a:cxn>
                  <a:cxn ang="0">
                    <a:pos x="1261" y="1223"/>
                  </a:cxn>
                </a:cxnLst>
                <a:rect b="b" l="0" r="r" t="0"/>
                <a:pathLst>
                  <a:path h="1227" w="1409">
                    <a:moveTo>
                      <a:pt x="1221" y="1227"/>
                    </a:moveTo>
                    <a:lnTo>
                      <a:pt x="1221" y="1227"/>
                    </a:lnTo>
                    <a:lnTo>
                      <a:pt x="1205" y="1226"/>
                    </a:lnTo>
                    <a:lnTo>
                      <a:pt x="1190" y="1226"/>
                    </a:lnTo>
                    <a:lnTo>
                      <a:pt x="1190" y="1226"/>
                    </a:lnTo>
                    <a:lnTo>
                      <a:pt x="1176" y="1225"/>
                    </a:lnTo>
                    <a:lnTo>
                      <a:pt x="1176" y="1225"/>
                    </a:lnTo>
                    <a:lnTo>
                      <a:pt x="1140" y="1223"/>
                    </a:lnTo>
                    <a:lnTo>
                      <a:pt x="1105" y="1221"/>
                    </a:lnTo>
                    <a:lnTo>
                      <a:pt x="1104" y="1221"/>
                    </a:lnTo>
                    <a:lnTo>
                      <a:pt x="1104" y="1221"/>
                    </a:lnTo>
                    <a:lnTo>
                      <a:pt x="1049" y="1218"/>
                    </a:lnTo>
                    <a:lnTo>
                      <a:pt x="1021" y="1217"/>
                    </a:lnTo>
                    <a:lnTo>
                      <a:pt x="993" y="1216"/>
                    </a:lnTo>
                    <a:lnTo>
                      <a:pt x="993" y="1216"/>
                    </a:lnTo>
                    <a:lnTo>
                      <a:pt x="915" y="1215"/>
                    </a:lnTo>
                    <a:lnTo>
                      <a:pt x="838" y="1214"/>
                    </a:lnTo>
                    <a:lnTo>
                      <a:pt x="838" y="1214"/>
                    </a:lnTo>
                    <a:lnTo>
                      <a:pt x="760" y="1213"/>
                    </a:lnTo>
                    <a:lnTo>
                      <a:pt x="681" y="1212"/>
                    </a:lnTo>
                    <a:lnTo>
                      <a:pt x="681" y="1212"/>
                    </a:lnTo>
                    <a:lnTo>
                      <a:pt x="608" y="1213"/>
                    </a:lnTo>
                    <a:lnTo>
                      <a:pt x="541" y="1215"/>
                    </a:lnTo>
                    <a:lnTo>
                      <a:pt x="541" y="1215"/>
                    </a:lnTo>
                    <a:lnTo>
                      <a:pt x="494" y="1218"/>
                    </a:lnTo>
                    <a:lnTo>
                      <a:pt x="489" y="1218"/>
                    </a:lnTo>
                    <a:lnTo>
                      <a:pt x="489" y="1218"/>
                    </a:lnTo>
                    <a:lnTo>
                      <a:pt x="399" y="1223"/>
                    </a:lnTo>
                    <a:lnTo>
                      <a:pt x="354" y="1224"/>
                    </a:lnTo>
                    <a:lnTo>
                      <a:pt x="309" y="1225"/>
                    </a:lnTo>
                    <a:lnTo>
                      <a:pt x="309" y="1225"/>
                    </a:lnTo>
                    <a:lnTo>
                      <a:pt x="268" y="1224"/>
                    </a:lnTo>
                    <a:lnTo>
                      <a:pt x="228" y="1223"/>
                    </a:lnTo>
                    <a:lnTo>
                      <a:pt x="191" y="1220"/>
                    </a:lnTo>
                    <a:lnTo>
                      <a:pt x="157" y="1215"/>
                    </a:lnTo>
                    <a:lnTo>
                      <a:pt x="157" y="1215"/>
                    </a:lnTo>
                    <a:lnTo>
                      <a:pt x="141" y="1213"/>
                    </a:lnTo>
                    <a:lnTo>
                      <a:pt x="126" y="1209"/>
                    </a:lnTo>
                    <a:lnTo>
                      <a:pt x="109" y="1205"/>
                    </a:lnTo>
                    <a:lnTo>
                      <a:pt x="95" y="1200"/>
                    </a:lnTo>
                    <a:lnTo>
                      <a:pt x="80" y="1194"/>
                    </a:lnTo>
                    <a:lnTo>
                      <a:pt x="67" y="1187"/>
                    </a:lnTo>
                    <a:lnTo>
                      <a:pt x="61" y="1183"/>
                    </a:lnTo>
                    <a:lnTo>
                      <a:pt x="55" y="1177"/>
                    </a:lnTo>
                    <a:lnTo>
                      <a:pt x="50" y="1172"/>
                    </a:lnTo>
                    <a:lnTo>
                      <a:pt x="45" y="1167"/>
                    </a:lnTo>
                    <a:lnTo>
                      <a:pt x="45" y="1167"/>
                    </a:lnTo>
                    <a:lnTo>
                      <a:pt x="40" y="1159"/>
                    </a:lnTo>
                    <a:lnTo>
                      <a:pt x="36" y="1150"/>
                    </a:lnTo>
                    <a:lnTo>
                      <a:pt x="27" y="1134"/>
                    </a:lnTo>
                    <a:lnTo>
                      <a:pt x="22" y="1117"/>
                    </a:lnTo>
                    <a:lnTo>
                      <a:pt x="19" y="1101"/>
                    </a:lnTo>
                    <a:lnTo>
                      <a:pt x="17" y="1083"/>
                    </a:lnTo>
                    <a:lnTo>
                      <a:pt x="16" y="1065"/>
                    </a:lnTo>
                    <a:lnTo>
                      <a:pt x="16" y="1029"/>
                    </a:lnTo>
                    <a:lnTo>
                      <a:pt x="16" y="1026"/>
                    </a:lnTo>
                    <a:lnTo>
                      <a:pt x="16" y="1026"/>
                    </a:lnTo>
                    <a:lnTo>
                      <a:pt x="17" y="1023"/>
                    </a:lnTo>
                    <a:lnTo>
                      <a:pt x="18" y="1019"/>
                    </a:lnTo>
                    <a:lnTo>
                      <a:pt x="20" y="1016"/>
                    </a:lnTo>
                    <a:lnTo>
                      <a:pt x="23" y="1013"/>
                    </a:lnTo>
                    <a:lnTo>
                      <a:pt x="24" y="1012"/>
                    </a:lnTo>
                    <a:lnTo>
                      <a:pt x="25" y="1009"/>
                    </a:lnTo>
                    <a:lnTo>
                      <a:pt x="25" y="1009"/>
                    </a:lnTo>
                    <a:lnTo>
                      <a:pt x="25" y="1001"/>
                    </a:lnTo>
                    <a:lnTo>
                      <a:pt x="25" y="1001"/>
                    </a:lnTo>
                    <a:lnTo>
                      <a:pt x="23" y="961"/>
                    </a:lnTo>
                    <a:lnTo>
                      <a:pt x="23" y="959"/>
                    </a:lnTo>
                    <a:lnTo>
                      <a:pt x="23" y="959"/>
                    </a:lnTo>
                    <a:lnTo>
                      <a:pt x="22" y="927"/>
                    </a:lnTo>
                    <a:lnTo>
                      <a:pt x="22" y="927"/>
                    </a:lnTo>
                    <a:lnTo>
                      <a:pt x="19" y="875"/>
                    </a:lnTo>
                    <a:lnTo>
                      <a:pt x="19" y="875"/>
                    </a:lnTo>
                    <a:lnTo>
                      <a:pt x="18" y="830"/>
                    </a:lnTo>
                    <a:lnTo>
                      <a:pt x="15" y="786"/>
                    </a:lnTo>
                    <a:lnTo>
                      <a:pt x="15" y="786"/>
                    </a:lnTo>
                    <a:lnTo>
                      <a:pt x="12" y="759"/>
                    </a:lnTo>
                    <a:lnTo>
                      <a:pt x="11" y="732"/>
                    </a:lnTo>
                    <a:lnTo>
                      <a:pt x="9" y="679"/>
                    </a:lnTo>
                    <a:lnTo>
                      <a:pt x="9" y="625"/>
                    </a:lnTo>
                    <a:lnTo>
                      <a:pt x="10" y="572"/>
                    </a:lnTo>
                    <a:lnTo>
                      <a:pt x="10" y="570"/>
                    </a:lnTo>
                    <a:lnTo>
                      <a:pt x="10" y="570"/>
                    </a:lnTo>
                    <a:lnTo>
                      <a:pt x="10" y="522"/>
                    </a:lnTo>
                    <a:lnTo>
                      <a:pt x="10" y="475"/>
                    </a:lnTo>
                    <a:lnTo>
                      <a:pt x="10" y="475"/>
                    </a:lnTo>
                    <a:lnTo>
                      <a:pt x="9" y="448"/>
                    </a:lnTo>
                    <a:lnTo>
                      <a:pt x="6" y="418"/>
                    </a:lnTo>
                    <a:lnTo>
                      <a:pt x="6" y="418"/>
                    </a:lnTo>
                    <a:lnTo>
                      <a:pt x="2" y="394"/>
                    </a:lnTo>
                    <a:lnTo>
                      <a:pt x="0" y="370"/>
                    </a:lnTo>
                    <a:lnTo>
                      <a:pt x="0" y="345"/>
                    </a:lnTo>
                    <a:lnTo>
                      <a:pt x="0" y="322"/>
                    </a:lnTo>
                    <a:lnTo>
                      <a:pt x="2" y="311"/>
                    </a:lnTo>
                    <a:lnTo>
                      <a:pt x="3" y="299"/>
                    </a:lnTo>
                    <a:lnTo>
                      <a:pt x="7" y="289"/>
                    </a:lnTo>
                    <a:lnTo>
                      <a:pt x="10" y="279"/>
                    </a:lnTo>
                    <a:lnTo>
                      <a:pt x="14" y="269"/>
                    </a:lnTo>
                    <a:lnTo>
                      <a:pt x="20" y="260"/>
                    </a:lnTo>
                    <a:lnTo>
                      <a:pt x="26" y="252"/>
                    </a:lnTo>
                    <a:lnTo>
                      <a:pt x="34" y="243"/>
                    </a:lnTo>
                    <a:lnTo>
                      <a:pt x="34" y="243"/>
                    </a:lnTo>
                    <a:lnTo>
                      <a:pt x="42" y="236"/>
                    </a:lnTo>
                    <a:lnTo>
                      <a:pt x="52" y="230"/>
                    </a:lnTo>
                    <a:lnTo>
                      <a:pt x="63" y="225"/>
                    </a:lnTo>
                    <a:lnTo>
                      <a:pt x="74" y="221"/>
                    </a:lnTo>
                    <a:lnTo>
                      <a:pt x="87" y="218"/>
                    </a:lnTo>
                    <a:lnTo>
                      <a:pt x="101" y="214"/>
                    </a:lnTo>
                    <a:lnTo>
                      <a:pt x="116" y="213"/>
                    </a:lnTo>
                    <a:lnTo>
                      <a:pt x="133" y="213"/>
                    </a:lnTo>
                    <a:lnTo>
                      <a:pt x="133" y="213"/>
                    </a:lnTo>
                    <a:lnTo>
                      <a:pt x="151" y="213"/>
                    </a:lnTo>
                    <a:lnTo>
                      <a:pt x="167" y="214"/>
                    </a:lnTo>
                    <a:lnTo>
                      <a:pt x="202" y="218"/>
                    </a:lnTo>
                    <a:lnTo>
                      <a:pt x="204" y="218"/>
                    </a:lnTo>
                    <a:lnTo>
                      <a:pt x="204" y="218"/>
                    </a:lnTo>
                    <a:lnTo>
                      <a:pt x="228" y="221"/>
                    </a:lnTo>
                    <a:lnTo>
                      <a:pt x="233" y="221"/>
                    </a:lnTo>
                    <a:lnTo>
                      <a:pt x="235" y="218"/>
                    </a:lnTo>
                    <a:lnTo>
                      <a:pt x="235" y="218"/>
                    </a:lnTo>
                    <a:lnTo>
                      <a:pt x="245" y="193"/>
                    </a:lnTo>
                    <a:lnTo>
                      <a:pt x="255" y="169"/>
                    </a:lnTo>
                    <a:lnTo>
                      <a:pt x="264" y="146"/>
                    </a:lnTo>
                    <a:lnTo>
                      <a:pt x="271" y="122"/>
                    </a:lnTo>
                    <a:lnTo>
                      <a:pt x="277" y="98"/>
                    </a:lnTo>
                    <a:lnTo>
                      <a:pt x="282" y="76"/>
                    </a:lnTo>
                    <a:lnTo>
                      <a:pt x="286" y="53"/>
                    </a:lnTo>
                    <a:lnTo>
                      <a:pt x="289" y="31"/>
                    </a:lnTo>
                    <a:lnTo>
                      <a:pt x="289" y="31"/>
                    </a:lnTo>
                    <a:lnTo>
                      <a:pt x="291" y="25"/>
                    </a:lnTo>
                    <a:lnTo>
                      <a:pt x="294" y="20"/>
                    </a:lnTo>
                    <a:lnTo>
                      <a:pt x="298" y="17"/>
                    </a:lnTo>
                    <a:lnTo>
                      <a:pt x="304" y="13"/>
                    </a:lnTo>
                    <a:lnTo>
                      <a:pt x="306" y="13"/>
                    </a:lnTo>
                    <a:lnTo>
                      <a:pt x="307" y="12"/>
                    </a:lnTo>
                    <a:lnTo>
                      <a:pt x="307" y="12"/>
                    </a:lnTo>
                    <a:lnTo>
                      <a:pt x="310" y="9"/>
                    </a:lnTo>
                    <a:lnTo>
                      <a:pt x="312" y="8"/>
                    </a:lnTo>
                    <a:lnTo>
                      <a:pt x="316" y="7"/>
                    </a:lnTo>
                    <a:lnTo>
                      <a:pt x="320" y="6"/>
                    </a:lnTo>
                    <a:lnTo>
                      <a:pt x="320" y="6"/>
                    </a:lnTo>
                    <a:lnTo>
                      <a:pt x="361" y="4"/>
                    </a:lnTo>
                    <a:lnTo>
                      <a:pt x="401" y="2"/>
                    </a:lnTo>
                    <a:lnTo>
                      <a:pt x="441" y="1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532" y="1"/>
                    </a:lnTo>
                    <a:lnTo>
                      <a:pt x="584" y="3"/>
                    </a:lnTo>
                    <a:lnTo>
                      <a:pt x="634" y="7"/>
                    </a:lnTo>
                    <a:lnTo>
                      <a:pt x="681" y="12"/>
                    </a:lnTo>
                    <a:lnTo>
                      <a:pt x="681" y="12"/>
                    </a:lnTo>
                    <a:lnTo>
                      <a:pt x="695" y="15"/>
                    </a:lnTo>
                    <a:lnTo>
                      <a:pt x="707" y="20"/>
                    </a:lnTo>
                    <a:lnTo>
                      <a:pt x="719" y="26"/>
                    </a:lnTo>
                    <a:lnTo>
                      <a:pt x="729" y="33"/>
                    </a:lnTo>
                    <a:lnTo>
                      <a:pt x="737" y="42"/>
                    </a:lnTo>
                    <a:lnTo>
                      <a:pt x="745" y="54"/>
                    </a:lnTo>
                    <a:lnTo>
                      <a:pt x="751" y="67"/>
                    </a:lnTo>
                    <a:lnTo>
                      <a:pt x="756" y="83"/>
                    </a:lnTo>
                    <a:lnTo>
                      <a:pt x="756" y="83"/>
                    </a:lnTo>
                    <a:lnTo>
                      <a:pt x="766" y="118"/>
                    </a:lnTo>
                    <a:lnTo>
                      <a:pt x="766" y="118"/>
                    </a:lnTo>
                    <a:lnTo>
                      <a:pt x="774" y="138"/>
                    </a:lnTo>
                    <a:lnTo>
                      <a:pt x="779" y="157"/>
                    </a:lnTo>
                    <a:lnTo>
                      <a:pt x="784" y="177"/>
                    </a:lnTo>
                    <a:lnTo>
                      <a:pt x="787" y="198"/>
                    </a:lnTo>
                    <a:lnTo>
                      <a:pt x="788" y="203"/>
                    </a:lnTo>
                    <a:lnTo>
                      <a:pt x="793" y="203"/>
                    </a:lnTo>
                    <a:lnTo>
                      <a:pt x="793" y="203"/>
                    </a:lnTo>
                    <a:lnTo>
                      <a:pt x="901" y="204"/>
                    </a:lnTo>
                    <a:lnTo>
                      <a:pt x="901" y="204"/>
                    </a:lnTo>
                    <a:lnTo>
                      <a:pt x="1026" y="204"/>
                    </a:lnTo>
                    <a:lnTo>
                      <a:pt x="1026" y="204"/>
                    </a:lnTo>
                    <a:lnTo>
                      <a:pt x="1046" y="204"/>
                    </a:lnTo>
                    <a:lnTo>
                      <a:pt x="1066" y="203"/>
                    </a:lnTo>
                    <a:lnTo>
                      <a:pt x="1105" y="200"/>
                    </a:lnTo>
                    <a:lnTo>
                      <a:pt x="1105" y="200"/>
                    </a:lnTo>
                    <a:lnTo>
                      <a:pt x="1144" y="197"/>
                    </a:lnTo>
                    <a:lnTo>
                      <a:pt x="1163" y="195"/>
                    </a:lnTo>
                    <a:lnTo>
                      <a:pt x="1182" y="195"/>
                    </a:lnTo>
                    <a:lnTo>
                      <a:pt x="1182" y="195"/>
                    </a:lnTo>
                    <a:lnTo>
                      <a:pt x="1207" y="196"/>
                    </a:lnTo>
                    <a:lnTo>
                      <a:pt x="1230" y="198"/>
                    </a:lnTo>
                    <a:lnTo>
                      <a:pt x="1230" y="198"/>
                    </a:lnTo>
                    <a:lnTo>
                      <a:pt x="1249" y="202"/>
                    </a:lnTo>
                    <a:lnTo>
                      <a:pt x="1271" y="206"/>
                    </a:lnTo>
                    <a:lnTo>
                      <a:pt x="1294" y="212"/>
                    </a:lnTo>
                    <a:lnTo>
                      <a:pt x="1317" y="221"/>
                    </a:lnTo>
                    <a:lnTo>
                      <a:pt x="1327" y="225"/>
                    </a:lnTo>
                    <a:lnTo>
                      <a:pt x="1337" y="230"/>
                    </a:lnTo>
                    <a:lnTo>
                      <a:pt x="1348" y="235"/>
                    </a:lnTo>
                    <a:lnTo>
                      <a:pt x="1356" y="241"/>
                    </a:lnTo>
                    <a:lnTo>
                      <a:pt x="1364" y="249"/>
                    </a:lnTo>
                    <a:lnTo>
                      <a:pt x="1372" y="256"/>
                    </a:lnTo>
                    <a:lnTo>
                      <a:pt x="1378" y="263"/>
                    </a:lnTo>
                    <a:lnTo>
                      <a:pt x="1383" y="273"/>
                    </a:lnTo>
                    <a:lnTo>
                      <a:pt x="1383" y="273"/>
                    </a:lnTo>
                    <a:lnTo>
                      <a:pt x="1388" y="287"/>
                    </a:lnTo>
                    <a:lnTo>
                      <a:pt x="1393" y="303"/>
                    </a:lnTo>
                    <a:lnTo>
                      <a:pt x="1396" y="318"/>
                    </a:lnTo>
                    <a:lnTo>
                      <a:pt x="1400" y="335"/>
                    </a:lnTo>
                    <a:lnTo>
                      <a:pt x="1401" y="345"/>
                    </a:lnTo>
                    <a:lnTo>
                      <a:pt x="1401" y="345"/>
                    </a:lnTo>
                    <a:lnTo>
                      <a:pt x="1402" y="356"/>
                    </a:lnTo>
                    <a:lnTo>
                      <a:pt x="1402" y="370"/>
                    </a:lnTo>
                    <a:lnTo>
                      <a:pt x="1402" y="370"/>
                    </a:lnTo>
                    <a:lnTo>
                      <a:pt x="1402" y="379"/>
                    </a:lnTo>
                    <a:lnTo>
                      <a:pt x="1403" y="390"/>
                    </a:lnTo>
                    <a:lnTo>
                      <a:pt x="1404" y="399"/>
                    </a:lnTo>
                    <a:lnTo>
                      <a:pt x="1407" y="408"/>
                    </a:lnTo>
                    <a:lnTo>
                      <a:pt x="1407" y="408"/>
                    </a:lnTo>
                    <a:lnTo>
                      <a:pt x="1409" y="412"/>
                    </a:lnTo>
                    <a:lnTo>
                      <a:pt x="1409" y="418"/>
                    </a:lnTo>
                    <a:lnTo>
                      <a:pt x="1408" y="422"/>
                    </a:lnTo>
                    <a:lnTo>
                      <a:pt x="1406" y="426"/>
                    </a:lnTo>
                    <a:lnTo>
                      <a:pt x="1406" y="426"/>
                    </a:lnTo>
                    <a:lnTo>
                      <a:pt x="1403" y="430"/>
                    </a:lnTo>
                    <a:lnTo>
                      <a:pt x="1399" y="433"/>
                    </a:lnTo>
                    <a:lnTo>
                      <a:pt x="1394" y="435"/>
                    </a:lnTo>
                    <a:lnTo>
                      <a:pt x="1389" y="436"/>
                    </a:lnTo>
                    <a:lnTo>
                      <a:pt x="1389" y="436"/>
                    </a:lnTo>
                    <a:lnTo>
                      <a:pt x="1385" y="435"/>
                    </a:lnTo>
                    <a:lnTo>
                      <a:pt x="1382" y="433"/>
                    </a:lnTo>
                    <a:lnTo>
                      <a:pt x="1379" y="431"/>
                    </a:lnTo>
                    <a:lnTo>
                      <a:pt x="1376" y="427"/>
                    </a:lnTo>
                    <a:lnTo>
                      <a:pt x="1376" y="427"/>
                    </a:lnTo>
                    <a:lnTo>
                      <a:pt x="1373" y="419"/>
                    </a:lnTo>
                    <a:lnTo>
                      <a:pt x="1371" y="411"/>
                    </a:lnTo>
                    <a:lnTo>
                      <a:pt x="1367" y="395"/>
                    </a:lnTo>
                    <a:lnTo>
                      <a:pt x="1365" y="378"/>
                    </a:lnTo>
                    <a:lnTo>
                      <a:pt x="1365" y="363"/>
                    </a:lnTo>
                    <a:lnTo>
                      <a:pt x="1365" y="363"/>
                    </a:lnTo>
                    <a:lnTo>
                      <a:pt x="1363" y="335"/>
                    </a:lnTo>
                    <a:lnTo>
                      <a:pt x="1361" y="321"/>
                    </a:lnTo>
                    <a:lnTo>
                      <a:pt x="1358" y="307"/>
                    </a:lnTo>
                    <a:lnTo>
                      <a:pt x="1358" y="307"/>
                    </a:lnTo>
                    <a:lnTo>
                      <a:pt x="1354" y="297"/>
                    </a:lnTo>
                    <a:lnTo>
                      <a:pt x="1348" y="288"/>
                    </a:lnTo>
                    <a:lnTo>
                      <a:pt x="1340" y="280"/>
                    </a:lnTo>
                    <a:lnTo>
                      <a:pt x="1332" y="271"/>
                    </a:lnTo>
                    <a:lnTo>
                      <a:pt x="1322" y="265"/>
                    </a:lnTo>
                    <a:lnTo>
                      <a:pt x="1311" y="258"/>
                    </a:lnTo>
                    <a:lnTo>
                      <a:pt x="1300" y="253"/>
                    </a:lnTo>
                    <a:lnTo>
                      <a:pt x="1288" y="248"/>
                    </a:lnTo>
                    <a:lnTo>
                      <a:pt x="1275" y="243"/>
                    </a:lnTo>
                    <a:lnTo>
                      <a:pt x="1263" y="240"/>
                    </a:lnTo>
                    <a:lnTo>
                      <a:pt x="1237" y="235"/>
                    </a:lnTo>
                    <a:lnTo>
                      <a:pt x="1211" y="232"/>
                    </a:lnTo>
                    <a:lnTo>
                      <a:pt x="1188" y="231"/>
                    </a:lnTo>
                    <a:lnTo>
                      <a:pt x="1188" y="231"/>
                    </a:lnTo>
                    <a:lnTo>
                      <a:pt x="1181" y="231"/>
                    </a:lnTo>
                    <a:lnTo>
                      <a:pt x="1181" y="231"/>
                    </a:lnTo>
                    <a:lnTo>
                      <a:pt x="1140" y="233"/>
                    </a:lnTo>
                    <a:lnTo>
                      <a:pt x="1101" y="235"/>
                    </a:lnTo>
                    <a:lnTo>
                      <a:pt x="1101" y="235"/>
                    </a:lnTo>
                    <a:lnTo>
                      <a:pt x="1047" y="238"/>
                    </a:lnTo>
                    <a:lnTo>
                      <a:pt x="1019" y="239"/>
                    </a:lnTo>
                    <a:lnTo>
                      <a:pt x="991" y="239"/>
                    </a:lnTo>
                    <a:lnTo>
                      <a:pt x="991" y="239"/>
                    </a:lnTo>
                    <a:lnTo>
                      <a:pt x="975" y="239"/>
                    </a:lnTo>
                    <a:lnTo>
                      <a:pt x="975" y="239"/>
                    </a:lnTo>
                    <a:lnTo>
                      <a:pt x="920" y="239"/>
                    </a:lnTo>
                    <a:lnTo>
                      <a:pt x="872" y="239"/>
                    </a:lnTo>
                    <a:lnTo>
                      <a:pt x="777" y="239"/>
                    </a:lnTo>
                    <a:lnTo>
                      <a:pt x="777" y="239"/>
                    </a:lnTo>
                    <a:lnTo>
                      <a:pt x="771" y="238"/>
                    </a:lnTo>
                    <a:lnTo>
                      <a:pt x="767" y="237"/>
                    </a:lnTo>
                    <a:lnTo>
                      <a:pt x="764" y="234"/>
                    </a:lnTo>
                    <a:lnTo>
                      <a:pt x="762" y="231"/>
                    </a:lnTo>
                    <a:lnTo>
                      <a:pt x="761" y="230"/>
                    </a:lnTo>
                    <a:lnTo>
                      <a:pt x="760" y="229"/>
                    </a:lnTo>
                    <a:lnTo>
                      <a:pt x="760" y="229"/>
                    </a:lnTo>
                    <a:lnTo>
                      <a:pt x="756" y="227"/>
                    </a:lnTo>
                    <a:lnTo>
                      <a:pt x="754" y="223"/>
                    </a:lnTo>
                    <a:lnTo>
                      <a:pt x="753" y="219"/>
                    </a:lnTo>
                    <a:lnTo>
                      <a:pt x="752" y="214"/>
                    </a:lnTo>
                    <a:lnTo>
                      <a:pt x="752" y="214"/>
                    </a:lnTo>
                    <a:lnTo>
                      <a:pt x="752" y="204"/>
                    </a:lnTo>
                    <a:lnTo>
                      <a:pt x="751" y="194"/>
                    </a:lnTo>
                    <a:lnTo>
                      <a:pt x="747" y="174"/>
                    </a:lnTo>
                    <a:lnTo>
                      <a:pt x="740" y="154"/>
                    </a:lnTo>
                    <a:lnTo>
                      <a:pt x="734" y="135"/>
                    </a:lnTo>
                    <a:lnTo>
                      <a:pt x="734" y="135"/>
                    </a:lnTo>
                    <a:lnTo>
                      <a:pt x="727" y="114"/>
                    </a:lnTo>
                    <a:lnTo>
                      <a:pt x="721" y="92"/>
                    </a:lnTo>
                    <a:lnTo>
                      <a:pt x="721" y="92"/>
                    </a:lnTo>
                    <a:lnTo>
                      <a:pt x="719" y="84"/>
                    </a:lnTo>
                    <a:lnTo>
                      <a:pt x="714" y="77"/>
                    </a:lnTo>
                    <a:lnTo>
                      <a:pt x="710" y="69"/>
                    </a:lnTo>
                    <a:lnTo>
                      <a:pt x="705" y="64"/>
                    </a:lnTo>
                    <a:lnTo>
                      <a:pt x="699" y="59"/>
                    </a:lnTo>
                    <a:lnTo>
                      <a:pt x="693" y="55"/>
                    </a:lnTo>
                    <a:lnTo>
                      <a:pt x="686" y="52"/>
                    </a:lnTo>
                    <a:lnTo>
                      <a:pt x="679" y="49"/>
                    </a:lnTo>
                    <a:lnTo>
                      <a:pt x="664" y="46"/>
                    </a:lnTo>
                    <a:lnTo>
                      <a:pt x="647" y="43"/>
                    </a:lnTo>
                    <a:lnTo>
                      <a:pt x="631" y="42"/>
                    </a:lnTo>
                    <a:lnTo>
                      <a:pt x="615" y="42"/>
                    </a:lnTo>
                    <a:lnTo>
                      <a:pt x="605" y="42"/>
                    </a:lnTo>
                    <a:lnTo>
                      <a:pt x="605" y="42"/>
                    </a:lnTo>
                    <a:lnTo>
                      <a:pt x="530" y="41"/>
                    </a:lnTo>
                    <a:lnTo>
                      <a:pt x="528" y="40"/>
                    </a:lnTo>
                    <a:lnTo>
                      <a:pt x="528" y="40"/>
                    </a:lnTo>
                    <a:lnTo>
                      <a:pt x="476" y="39"/>
                    </a:lnTo>
                    <a:lnTo>
                      <a:pt x="424" y="39"/>
                    </a:lnTo>
                    <a:lnTo>
                      <a:pt x="424" y="39"/>
                    </a:lnTo>
                    <a:lnTo>
                      <a:pt x="374" y="39"/>
                    </a:lnTo>
                    <a:lnTo>
                      <a:pt x="329" y="41"/>
                    </a:lnTo>
                    <a:lnTo>
                      <a:pt x="324" y="42"/>
                    </a:lnTo>
                    <a:lnTo>
                      <a:pt x="323" y="47"/>
                    </a:lnTo>
                    <a:lnTo>
                      <a:pt x="323" y="47"/>
                    </a:lnTo>
                    <a:lnTo>
                      <a:pt x="320" y="66"/>
                    </a:lnTo>
                    <a:lnTo>
                      <a:pt x="316" y="87"/>
                    </a:lnTo>
                    <a:lnTo>
                      <a:pt x="308" y="126"/>
                    </a:lnTo>
                    <a:lnTo>
                      <a:pt x="308" y="127"/>
                    </a:lnTo>
                    <a:lnTo>
                      <a:pt x="308" y="127"/>
                    </a:lnTo>
                    <a:lnTo>
                      <a:pt x="302" y="153"/>
                    </a:lnTo>
                    <a:lnTo>
                      <a:pt x="302" y="153"/>
                    </a:lnTo>
                    <a:lnTo>
                      <a:pt x="300" y="162"/>
                    </a:lnTo>
                    <a:lnTo>
                      <a:pt x="298" y="168"/>
                    </a:lnTo>
                    <a:lnTo>
                      <a:pt x="292" y="178"/>
                    </a:lnTo>
                    <a:lnTo>
                      <a:pt x="292" y="178"/>
                    </a:lnTo>
                    <a:lnTo>
                      <a:pt x="287" y="184"/>
                    </a:lnTo>
                    <a:lnTo>
                      <a:pt x="283" y="193"/>
                    </a:lnTo>
                    <a:lnTo>
                      <a:pt x="283" y="193"/>
                    </a:lnTo>
                    <a:lnTo>
                      <a:pt x="274" y="214"/>
                    </a:lnTo>
                    <a:lnTo>
                      <a:pt x="274" y="214"/>
                    </a:lnTo>
                    <a:lnTo>
                      <a:pt x="267" y="232"/>
                    </a:lnTo>
                    <a:lnTo>
                      <a:pt x="266" y="234"/>
                    </a:lnTo>
                    <a:lnTo>
                      <a:pt x="267" y="235"/>
                    </a:lnTo>
                    <a:lnTo>
                      <a:pt x="267" y="235"/>
                    </a:lnTo>
                    <a:lnTo>
                      <a:pt x="268" y="239"/>
                    </a:lnTo>
                    <a:lnTo>
                      <a:pt x="267" y="245"/>
                    </a:lnTo>
                    <a:lnTo>
                      <a:pt x="266" y="248"/>
                    </a:lnTo>
                    <a:lnTo>
                      <a:pt x="264" y="252"/>
                    </a:lnTo>
                    <a:lnTo>
                      <a:pt x="264" y="252"/>
                    </a:lnTo>
                    <a:lnTo>
                      <a:pt x="262" y="255"/>
                    </a:lnTo>
                    <a:lnTo>
                      <a:pt x="258" y="256"/>
                    </a:lnTo>
                    <a:lnTo>
                      <a:pt x="254" y="258"/>
                    </a:lnTo>
                    <a:lnTo>
                      <a:pt x="250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1" y="258"/>
                    </a:lnTo>
                    <a:lnTo>
                      <a:pt x="241" y="258"/>
                    </a:lnTo>
                    <a:lnTo>
                      <a:pt x="240" y="258"/>
                    </a:lnTo>
                    <a:lnTo>
                      <a:pt x="240" y="258"/>
                    </a:lnTo>
                    <a:lnTo>
                      <a:pt x="208" y="255"/>
                    </a:lnTo>
                    <a:lnTo>
                      <a:pt x="208" y="255"/>
                    </a:lnTo>
                    <a:lnTo>
                      <a:pt x="175" y="252"/>
                    </a:lnTo>
                    <a:lnTo>
                      <a:pt x="157" y="251"/>
                    </a:lnTo>
                    <a:lnTo>
                      <a:pt x="140" y="250"/>
                    </a:lnTo>
                    <a:lnTo>
                      <a:pt x="140" y="250"/>
                    </a:lnTo>
                    <a:lnTo>
                      <a:pt x="127" y="251"/>
                    </a:lnTo>
                    <a:lnTo>
                      <a:pt x="113" y="252"/>
                    </a:lnTo>
                    <a:lnTo>
                      <a:pt x="101" y="254"/>
                    </a:lnTo>
                    <a:lnTo>
                      <a:pt x="91" y="256"/>
                    </a:lnTo>
                    <a:lnTo>
                      <a:pt x="80" y="259"/>
                    </a:lnTo>
                    <a:lnTo>
                      <a:pt x="72" y="264"/>
                    </a:lnTo>
                    <a:lnTo>
                      <a:pt x="65" y="268"/>
                    </a:lnTo>
                    <a:lnTo>
                      <a:pt x="58" y="275"/>
                    </a:lnTo>
                    <a:lnTo>
                      <a:pt x="58" y="275"/>
                    </a:lnTo>
                    <a:lnTo>
                      <a:pt x="53" y="280"/>
                    </a:lnTo>
                    <a:lnTo>
                      <a:pt x="49" y="286"/>
                    </a:lnTo>
                    <a:lnTo>
                      <a:pt x="46" y="292"/>
                    </a:lnTo>
                    <a:lnTo>
                      <a:pt x="44" y="298"/>
                    </a:lnTo>
                    <a:lnTo>
                      <a:pt x="42" y="306"/>
                    </a:lnTo>
                    <a:lnTo>
                      <a:pt x="41" y="314"/>
                    </a:lnTo>
                    <a:lnTo>
                      <a:pt x="40" y="322"/>
                    </a:lnTo>
                    <a:lnTo>
                      <a:pt x="40" y="332"/>
                    </a:lnTo>
                    <a:lnTo>
                      <a:pt x="41" y="368"/>
                    </a:lnTo>
                    <a:lnTo>
                      <a:pt x="41" y="368"/>
                    </a:lnTo>
                    <a:lnTo>
                      <a:pt x="44" y="483"/>
                    </a:lnTo>
                    <a:lnTo>
                      <a:pt x="46" y="541"/>
                    </a:lnTo>
                    <a:lnTo>
                      <a:pt x="46" y="599"/>
                    </a:lnTo>
                    <a:lnTo>
                      <a:pt x="46" y="599"/>
                    </a:lnTo>
                    <a:lnTo>
                      <a:pt x="46" y="658"/>
                    </a:lnTo>
                    <a:lnTo>
                      <a:pt x="48" y="720"/>
                    </a:lnTo>
                    <a:lnTo>
                      <a:pt x="50" y="783"/>
                    </a:lnTo>
                    <a:lnTo>
                      <a:pt x="53" y="850"/>
                    </a:lnTo>
                    <a:lnTo>
                      <a:pt x="53" y="850"/>
                    </a:lnTo>
                    <a:lnTo>
                      <a:pt x="55" y="893"/>
                    </a:lnTo>
                    <a:lnTo>
                      <a:pt x="55" y="893"/>
                    </a:lnTo>
                    <a:lnTo>
                      <a:pt x="56" y="932"/>
                    </a:lnTo>
                    <a:lnTo>
                      <a:pt x="59" y="972"/>
                    </a:lnTo>
                    <a:lnTo>
                      <a:pt x="59" y="972"/>
                    </a:lnTo>
                    <a:lnTo>
                      <a:pt x="59" y="985"/>
                    </a:lnTo>
                    <a:lnTo>
                      <a:pt x="59" y="996"/>
                    </a:lnTo>
                    <a:lnTo>
                      <a:pt x="56" y="1019"/>
                    </a:lnTo>
                    <a:lnTo>
                      <a:pt x="56" y="1019"/>
                    </a:lnTo>
                    <a:lnTo>
                      <a:pt x="53" y="1035"/>
                    </a:lnTo>
                    <a:lnTo>
                      <a:pt x="52" y="1052"/>
                    </a:lnTo>
                    <a:lnTo>
                      <a:pt x="52" y="1052"/>
                    </a:lnTo>
                    <a:lnTo>
                      <a:pt x="52" y="1053"/>
                    </a:lnTo>
                    <a:lnTo>
                      <a:pt x="52" y="1053"/>
                    </a:lnTo>
                    <a:lnTo>
                      <a:pt x="53" y="1076"/>
                    </a:lnTo>
                    <a:lnTo>
                      <a:pt x="56" y="1097"/>
                    </a:lnTo>
                    <a:lnTo>
                      <a:pt x="58" y="1106"/>
                    </a:lnTo>
                    <a:lnTo>
                      <a:pt x="61" y="1115"/>
                    </a:lnTo>
                    <a:lnTo>
                      <a:pt x="65" y="1123"/>
                    </a:lnTo>
                    <a:lnTo>
                      <a:pt x="69" y="1132"/>
                    </a:lnTo>
                    <a:lnTo>
                      <a:pt x="73" y="1139"/>
                    </a:lnTo>
                    <a:lnTo>
                      <a:pt x="79" y="1145"/>
                    </a:lnTo>
                    <a:lnTo>
                      <a:pt x="85" y="1151"/>
                    </a:lnTo>
                    <a:lnTo>
                      <a:pt x="93" y="1157"/>
                    </a:lnTo>
                    <a:lnTo>
                      <a:pt x="101" y="1162"/>
                    </a:lnTo>
                    <a:lnTo>
                      <a:pt x="110" y="1166"/>
                    </a:lnTo>
                    <a:lnTo>
                      <a:pt x="122" y="1169"/>
                    </a:lnTo>
                    <a:lnTo>
                      <a:pt x="133" y="1171"/>
                    </a:lnTo>
                    <a:lnTo>
                      <a:pt x="133" y="1171"/>
                    </a:lnTo>
                    <a:lnTo>
                      <a:pt x="175" y="1178"/>
                    </a:lnTo>
                    <a:lnTo>
                      <a:pt x="211" y="1183"/>
                    </a:lnTo>
                    <a:lnTo>
                      <a:pt x="246" y="1186"/>
                    </a:lnTo>
                    <a:lnTo>
                      <a:pt x="279" y="1186"/>
                    </a:lnTo>
                    <a:lnTo>
                      <a:pt x="279" y="1186"/>
                    </a:lnTo>
                    <a:lnTo>
                      <a:pt x="311" y="1187"/>
                    </a:lnTo>
                    <a:lnTo>
                      <a:pt x="342" y="1188"/>
                    </a:lnTo>
                    <a:lnTo>
                      <a:pt x="342" y="1188"/>
                    </a:lnTo>
                    <a:lnTo>
                      <a:pt x="376" y="1189"/>
                    </a:lnTo>
                    <a:lnTo>
                      <a:pt x="409" y="1190"/>
                    </a:lnTo>
                    <a:lnTo>
                      <a:pt x="409" y="1190"/>
                    </a:lnTo>
                    <a:lnTo>
                      <a:pt x="440" y="1189"/>
                    </a:lnTo>
                    <a:lnTo>
                      <a:pt x="440" y="1189"/>
                    </a:lnTo>
                    <a:lnTo>
                      <a:pt x="472" y="1187"/>
                    </a:lnTo>
                    <a:lnTo>
                      <a:pt x="504" y="1184"/>
                    </a:lnTo>
                    <a:lnTo>
                      <a:pt x="504" y="1184"/>
                    </a:lnTo>
                    <a:lnTo>
                      <a:pt x="552" y="1180"/>
                    </a:lnTo>
                    <a:lnTo>
                      <a:pt x="576" y="1178"/>
                    </a:lnTo>
                    <a:lnTo>
                      <a:pt x="599" y="1178"/>
                    </a:lnTo>
                    <a:lnTo>
                      <a:pt x="599" y="1178"/>
                    </a:lnTo>
                    <a:lnTo>
                      <a:pt x="612" y="1178"/>
                    </a:lnTo>
                    <a:lnTo>
                      <a:pt x="612" y="1178"/>
                    </a:lnTo>
                    <a:lnTo>
                      <a:pt x="691" y="1179"/>
                    </a:lnTo>
                    <a:lnTo>
                      <a:pt x="784" y="1180"/>
                    </a:lnTo>
                    <a:lnTo>
                      <a:pt x="784" y="1180"/>
                    </a:lnTo>
                    <a:lnTo>
                      <a:pt x="873" y="1179"/>
                    </a:lnTo>
                    <a:lnTo>
                      <a:pt x="880" y="1179"/>
                    </a:lnTo>
                    <a:lnTo>
                      <a:pt x="880" y="1179"/>
                    </a:lnTo>
                    <a:lnTo>
                      <a:pt x="976" y="1179"/>
                    </a:lnTo>
                    <a:lnTo>
                      <a:pt x="976" y="1179"/>
                    </a:lnTo>
                    <a:lnTo>
                      <a:pt x="1009" y="1179"/>
                    </a:lnTo>
                    <a:lnTo>
                      <a:pt x="1011" y="1179"/>
                    </a:lnTo>
                    <a:lnTo>
                      <a:pt x="1011" y="1179"/>
                    </a:lnTo>
                    <a:lnTo>
                      <a:pt x="1041" y="1179"/>
                    </a:lnTo>
                    <a:lnTo>
                      <a:pt x="1041" y="1179"/>
                    </a:lnTo>
                    <a:lnTo>
                      <a:pt x="1084" y="1180"/>
                    </a:lnTo>
                    <a:lnTo>
                      <a:pt x="1107" y="1181"/>
                    </a:lnTo>
                    <a:lnTo>
                      <a:pt x="1130" y="1184"/>
                    </a:lnTo>
                    <a:lnTo>
                      <a:pt x="1130" y="1184"/>
                    </a:lnTo>
                    <a:lnTo>
                      <a:pt x="1159" y="1187"/>
                    </a:lnTo>
                    <a:lnTo>
                      <a:pt x="1174" y="1188"/>
                    </a:lnTo>
                    <a:lnTo>
                      <a:pt x="1189" y="1188"/>
                    </a:lnTo>
                    <a:lnTo>
                      <a:pt x="1189" y="1188"/>
                    </a:lnTo>
                    <a:lnTo>
                      <a:pt x="1208" y="1188"/>
                    </a:lnTo>
                    <a:lnTo>
                      <a:pt x="1208" y="1188"/>
                    </a:lnTo>
                    <a:lnTo>
                      <a:pt x="1210" y="1188"/>
                    </a:lnTo>
                    <a:lnTo>
                      <a:pt x="1210" y="1188"/>
                    </a:lnTo>
                    <a:lnTo>
                      <a:pt x="1219" y="1188"/>
                    </a:lnTo>
                    <a:lnTo>
                      <a:pt x="1219" y="1188"/>
                    </a:lnTo>
                    <a:lnTo>
                      <a:pt x="1237" y="1189"/>
                    </a:lnTo>
                    <a:lnTo>
                      <a:pt x="1237" y="1189"/>
                    </a:lnTo>
                    <a:lnTo>
                      <a:pt x="1248" y="1188"/>
                    </a:lnTo>
                    <a:lnTo>
                      <a:pt x="1255" y="1187"/>
                    </a:lnTo>
                    <a:lnTo>
                      <a:pt x="1260" y="1185"/>
                    </a:lnTo>
                    <a:lnTo>
                      <a:pt x="1262" y="1183"/>
                    </a:lnTo>
                    <a:lnTo>
                      <a:pt x="1262" y="1183"/>
                    </a:lnTo>
                    <a:lnTo>
                      <a:pt x="1265" y="1178"/>
                    </a:lnTo>
                    <a:lnTo>
                      <a:pt x="1268" y="1176"/>
                    </a:lnTo>
                    <a:lnTo>
                      <a:pt x="1272" y="1174"/>
                    </a:lnTo>
                    <a:lnTo>
                      <a:pt x="1276" y="1173"/>
                    </a:lnTo>
                    <a:lnTo>
                      <a:pt x="1276" y="1173"/>
                    </a:lnTo>
                    <a:lnTo>
                      <a:pt x="1281" y="1174"/>
                    </a:lnTo>
                    <a:lnTo>
                      <a:pt x="1287" y="1176"/>
                    </a:lnTo>
                    <a:lnTo>
                      <a:pt x="1291" y="1179"/>
                    </a:lnTo>
                    <a:lnTo>
                      <a:pt x="1294" y="1184"/>
                    </a:lnTo>
                    <a:lnTo>
                      <a:pt x="1294" y="1184"/>
                    </a:lnTo>
                    <a:lnTo>
                      <a:pt x="1295" y="1188"/>
                    </a:lnTo>
                    <a:lnTo>
                      <a:pt x="1296" y="1192"/>
                    </a:lnTo>
                    <a:lnTo>
                      <a:pt x="1295" y="1196"/>
                    </a:lnTo>
                    <a:lnTo>
                      <a:pt x="1293" y="1200"/>
                    </a:lnTo>
                    <a:lnTo>
                      <a:pt x="1293" y="1200"/>
                    </a:lnTo>
                    <a:lnTo>
                      <a:pt x="1290" y="1204"/>
                    </a:lnTo>
                    <a:lnTo>
                      <a:pt x="1287" y="1208"/>
                    </a:lnTo>
                    <a:lnTo>
                      <a:pt x="1279" y="1215"/>
                    </a:lnTo>
                    <a:lnTo>
                      <a:pt x="1270" y="1219"/>
                    </a:lnTo>
                    <a:lnTo>
                      <a:pt x="1261" y="1223"/>
                    </a:lnTo>
                    <a:lnTo>
                      <a:pt x="1251" y="1225"/>
                    </a:lnTo>
                    <a:lnTo>
                      <a:pt x="1241" y="1226"/>
                    </a:lnTo>
                    <a:lnTo>
                      <a:pt x="1221" y="1227"/>
                    </a:lnTo>
                    <a:lnTo>
                      <a:pt x="1221" y="1227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9" name="Freeform 1010"/>
              <p:cNvSpPr/>
              <p:nvPr/>
            </p:nvSpPr>
            <p:spPr bwMode="auto">
              <a:xfrm>
                <a:off x="4127500" y="2363788"/>
                <a:ext cx="822325" cy="422275"/>
              </a:xfrm>
              <a:custGeom>
                <a:cxnLst>
                  <a:cxn ang="0">
                    <a:pos x="1224" y="794"/>
                  </a:cxn>
                  <a:cxn ang="0">
                    <a:pos x="1217" y="774"/>
                  </a:cxn>
                  <a:cxn ang="0">
                    <a:pos x="1226" y="760"/>
                  </a:cxn>
                  <a:cxn ang="0">
                    <a:pos x="1240" y="724"/>
                  </a:cxn>
                  <a:cxn ang="0">
                    <a:pos x="1256" y="649"/>
                  </a:cxn>
                  <a:cxn ang="0">
                    <a:pos x="1286" y="584"/>
                  </a:cxn>
                  <a:cxn ang="0">
                    <a:pos x="1313" y="525"/>
                  </a:cxn>
                  <a:cxn ang="0">
                    <a:pos x="1351" y="435"/>
                  </a:cxn>
                  <a:cxn ang="0">
                    <a:pos x="1404" y="353"/>
                  </a:cxn>
                  <a:cxn ang="0">
                    <a:pos x="1460" y="252"/>
                  </a:cxn>
                  <a:cxn ang="0">
                    <a:pos x="1509" y="131"/>
                  </a:cxn>
                  <a:cxn ang="0">
                    <a:pos x="1516" y="71"/>
                  </a:cxn>
                  <a:cxn ang="0">
                    <a:pos x="1506" y="49"/>
                  </a:cxn>
                  <a:cxn ang="0">
                    <a:pos x="1465" y="35"/>
                  </a:cxn>
                  <a:cxn ang="0">
                    <a:pos x="1425" y="37"/>
                  </a:cxn>
                  <a:cxn ang="0">
                    <a:pos x="781" y="47"/>
                  </a:cxn>
                  <a:cxn ang="0">
                    <a:pos x="307" y="65"/>
                  </a:cxn>
                  <a:cxn ang="0">
                    <a:pos x="295" y="101"/>
                  </a:cxn>
                  <a:cxn ang="0">
                    <a:pos x="257" y="189"/>
                  </a:cxn>
                  <a:cxn ang="0">
                    <a:pos x="245" y="243"/>
                  </a:cxn>
                  <a:cxn ang="0">
                    <a:pos x="228" y="311"/>
                  </a:cxn>
                  <a:cxn ang="0">
                    <a:pos x="196" y="371"/>
                  </a:cxn>
                  <a:cxn ang="0">
                    <a:pos x="150" y="466"/>
                  </a:cxn>
                  <a:cxn ang="0">
                    <a:pos x="135" y="518"/>
                  </a:cxn>
                  <a:cxn ang="0">
                    <a:pos x="104" y="613"/>
                  </a:cxn>
                  <a:cxn ang="0">
                    <a:pos x="74" y="660"/>
                  </a:cxn>
                  <a:cxn ang="0">
                    <a:pos x="52" y="709"/>
                  </a:cxn>
                  <a:cxn ang="0">
                    <a:pos x="36" y="756"/>
                  </a:cxn>
                  <a:cxn ang="0">
                    <a:pos x="32" y="773"/>
                  </a:cxn>
                  <a:cxn ang="0">
                    <a:pos x="17" y="780"/>
                  </a:cxn>
                  <a:cxn ang="0">
                    <a:pos x="4" y="774"/>
                  </a:cxn>
                  <a:cxn ang="0">
                    <a:pos x="0" y="762"/>
                  </a:cxn>
                  <a:cxn ang="0">
                    <a:pos x="13" y="713"/>
                  </a:cxn>
                  <a:cxn ang="0">
                    <a:pos x="42" y="646"/>
                  </a:cxn>
                  <a:cxn ang="0">
                    <a:pos x="79" y="583"/>
                  </a:cxn>
                  <a:cxn ang="0">
                    <a:pos x="98" y="520"/>
                  </a:cxn>
                  <a:cxn ang="0">
                    <a:pos x="128" y="431"/>
                  </a:cxn>
                  <a:cxn ang="0">
                    <a:pos x="164" y="359"/>
                  </a:cxn>
                  <a:cxn ang="0">
                    <a:pos x="198" y="289"/>
                  </a:cxn>
                  <a:cxn ang="0">
                    <a:pos x="212" y="219"/>
                  </a:cxn>
                  <a:cxn ang="0">
                    <a:pos x="237" y="133"/>
                  </a:cxn>
                  <a:cxn ang="0">
                    <a:pos x="265" y="77"/>
                  </a:cxn>
                  <a:cxn ang="0">
                    <a:pos x="276" y="43"/>
                  </a:cxn>
                  <a:cxn ang="0">
                    <a:pos x="303" y="24"/>
                  </a:cxn>
                  <a:cxn ang="0">
                    <a:pos x="375" y="18"/>
                  </a:cxn>
                  <a:cxn ang="0">
                    <a:pos x="411" y="13"/>
                  </a:cxn>
                  <a:cxn ang="0">
                    <a:pos x="479" y="13"/>
                  </a:cxn>
                  <a:cxn ang="0">
                    <a:pos x="668" y="15"/>
                  </a:cxn>
                  <a:cxn ang="0">
                    <a:pos x="1159" y="4"/>
                  </a:cxn>
                  <a:cxn ang="0">
                    <a:pos x="1375" y="1"/>
                  </a:cxn>
                  <a:cxn ang="0">
                    <a:pos x="1481" y="2"/>
                  </a:cxn>
                  <a:cxn ang="0">
                    <a:pos x="1535" y="17"/>
                  </a:cxn>
                  <a:cxn ang="0">
                    <a:pos x="1547" y="34"/>
                  </a:cxn>
                  <a:cxn ang="0">
                    <a:pos x="1550" y="109"/>
                  </a:cxn>
                  <a:cxn ang="0">
                    <a:pos x="1516" y="216"/>
                  </a:cxn>
                  <a:cxn ang="0">
                    <a:pos x="1472" y="303"/>
                  </a:cxn>
                  <a:cxn ang="0">
                    <a:pos x="1406" y="412"/>
                  </a:cxn>
                  <a:cxn ang="0">
                    <a:pos x="1362" y="503"/>
                  </a:cxn>
                  <a:cxn ang="0">
                    <a:pos x="1315" y="608"/>
                  </a:cxn>
                  <a:cxn ang="0">
                    <a:pos x="1277" y="715"/>
                  </a:cxn>
                  <a:cxn ang="0">
                    <a:pos x="1261" y="773"/>
                  </a:cxn>
                  <a:cxn ang="0">
                    <a:pos x="1244" y="796"/>
                  </a:cxn>
                </a:cxnLst>
                <a:rect b="b" l="0" r="r" t="0"/>
                <a:pathLst>
                  <a:path h="798" w="1553">
                    <a:moveTo>
                      <a:pt x="1235" y="798"/>
                    </a:moveTo>
                    <a:lnTo>
                      <a:pt x="1235" y="798"/>
                    </a:lnTo>
                    <a:lnTo>
                      <a:pt x="1229" y="797"/>
                    </a:lnTo>
                    <a:lnTo>
                      <a:pt x="1226" y="796"/>
                    </a:lnTo>
                    <a:lnTo>
                      <a:pt x="1224" y="794"/>
                    </a:lnTo>
                    <a:lnTo>
                      <a:pt x="1220" y="792"/>
                    </a:lnTo>
                    <a:lnTo>
                      <a:pt x="1219" y="789"/>
                    </a:lnTo>
                    <a:lnTo>
                      <a:pt x="1217" y="786"/>
                    </a:lnTo>
                    <a:lnTo>
                      <a:pt x="1217" y="781"/>
                    </a:lnTo>
                    <a:lnTo>
                      <a:pt x="1217" y="774"/>
                    </a:lnTo>
                    <a:lnTo>
                      <a:pt x="1217" y="774"/>
                    </a:lnTo>
                    <a:lnTo>
                      <a:pt x="1218" y="770"/>
                    </a:lnTo>
                    <a:lnTo>
                      <a:pt x="1219" y="766"/>
                    </a:lnTo>
                    <a:lnTo>
                      <a:pt x="1222" y="763"/>
                    </a:lnTo>
                    <a:lnTo>
                      <a:pt x="1226" y="760"/>
                    </a:lnTo>
                    <a:lnTo>
                      <a:pt x="1228" y="759"/>
                    </a:lnTo>
                    <a:lnTo>
                      <a:pt x="1229" y="757"/>
                    </a:lnTo>
                    <a:lnTo>
                      <a:pt x="1229" y="757"/>
                    </a:lnTo>
                    <a:lnTo>
                      <a:pt x="1235" y="741"/>
                    </a:lnTo>
                    <a:lnTo>
                      <a:pt x="1240" y="724"/>
                    </a:lnTo>
                    <a:lnTo>
                      <a:pt x="1244" y="705"/>
                    </a:lnTo>
                    <a:lnTo>
                      <a:pt x="1248" y="686"/>
                    </a:lnTo>
                    <a:lnTo>
                      <a:pt x="1248" y="686"/>
                    </a:lnTo>
                    <a:lnTo>
                      <a:pt x="1251" y="667"/>
                    </a:lnTo>
                    <a:lnTo>
                      <a:pt x="1256" y="649"/>
                    </a:lnTo>
                    <a:lnTo>
                      <a:pt x="1256" y="649"/>
                    </a:lnTo>
                    <a:lnTo>
                      <a:pt x="1262" y="632"/>
                    </a:lnTo>
                    <a:lnTo>
                      <a:pt x="1269" y="616"/>
                    </a:lnTo>
                    <a:lnTo>
                      <a:pt x="1277" y="599"/>
                    </a:lnTo>
                    <a:lnTo>
                      <a:pt x="1286" y="584"/>
                    </a:lnTo>
                    <a:lnTo>
                      <a:pt x="1286" y="584"/>
                    </a:lnTo>
                    <a:lnTo>
                      <a:pt x="1294" y="566"/>
                    </a:lnTo>
                    <a:lnTo>
                      <a:pt x="1302" y="549"/>
                    </a:lnTo>
                    <a:lnTo>
                      <a:pt x="1302" y="549"/>
                    </a:lnTo>
                    <a:lnTo>
                      <a:pt x="1313" y="525"/>
                    </a:lnTo>
                    <a:lnTo>
                      <a:pt x="1323" y="500"/>
                    </a:lnTo>
                    <a:lnTo>
                      <a:pt x="1323" y="500"/>
                    </a:lnTo>
                    <a:lnTo>
                      <a:pt x="1336" y="468"/>
                    </a:lnTo>
                    <a:lnTo>
                      <a:pt x="1351" y="435"/>
                    </a:lnTo>
                    <a:lnTo>
                      <a:pt x="1351" y="435"/>
                    </a:lnTo>
                    <a:lnTo>
                      <a:pt x="1359" y="421"/>
                    </a:lnTo>
                    <a:lnTo>
                      <a:pt x="1368" y="405"/>
                    </a:lnTo>
                    <a:lnTo>
                      <a:pt x="1387" y="377"/>
                    </a:lnTo>
                    <a:lnTo>
                      <a:pt x="1387" y="377"/>
                    </a:lnTo>
                    <a:lnTo>
                      <a:pt x="1404" y="353"/>
                    </a:lnTo>
                    <a:lnTo>
                      <a:pt x="1411" y="340"/>
                    </a:lnTo>
                    <a:lnTo>
                      <a:pt x="1419" y="328"/>
                    </a:lnTo>
                    <a:lnTo>
                      <a:pt x="1430" y="307"/>
                    </a:lnTo>
                    <a:lnTo>
                      <a:pt x="1430" y="307"/>
                    </a:lnTo>
                    <a:lnTo>
                      <a:pt x="1460" y="252"/>
                    </a:lnTo>
                    <a:lnTo>
                      <a:pt x="1474" y="222"/>
                    </a:lnTo>
                    <a:lnTo>
                      <a:pt x="1488" y="192"/>
                    </a:lnTo>
                    <a:lnTo>
                      <a:pt x="1499" y="162"/>
                    </a:lnTo>
                    <a:lnTo>
                      <a:pt x="1504" y="146"/>
                    </a:lnTo>
                    <a:lnTo>
                      <a:pt x="1509" y="131"/>
                    </a:lnTo>
                    <a:lnTo>
                      <a:pt x="1512" y="116"/>
                    </a:lnTo>
                    <a:lnTo>
                      <a:pt x="1514" y="101"/>
                    </a:lnTo>
                    <a:lnTo>
                      <a:pt x="1515" y="85"/>
                    </a:lnTo>
                    <a:lnTo>
                      <a:pt x="1516" y="71"/>
                    </a:lnTo>
                    <a:lnTo>
                      <a:pt x="1516" y="71"/>
                    </a:lnTo>
                    <a:lnTo>
                      <a:pt x="1515" y="65"/>
                    </a:lnTo>
                    <a:lnTo>
                      <a:pt x="1514" y="60"/>
                    </a:lnTo>
                    <a:lnTo>
                      <a:pt x="1512" y="56"/>
                    </a:lnTo>
                    <a:lnTo>
                      <a:pt x="1510" y="52"/>
                    </a:lnTo>
                    <a:lnTo>
                      <a:pt x="1506" y="49"/>
                    </a:lnTo>
                    <a:lnTo>
                      <a:pt x="1503" y="46"/>
                    </a:lnTo>
                    <a:lnTo>
                      <a:pt x="1495" y="42"/>
                    </a:lnTo>
                    <a:lnTo>
                      <a:pt x="1486" y="38"/>
                    </a:lnTo>
                    <a:lnTo>
                      <a:pt x="1475" y="36"/>
                    </a:lnTo>
                    <a:lnTo>
                      <a:pt x="1465" y="35"/>
                    </a:lnTo>
                    <a:lnTo>
                      <a:pt x="1456" y="35"/>
                    </a:lnTo>
                    <a:lnTo>
                      <a:pt x="1456" y="35"/>
                    </a:lnTo>
                    <a:lnTo>
                      <a:pt x="1439" y="36"/>
                    </a:lnTo>
                    <a:lnTo>
                      <a:pt x="1425" y="37"/>
                    </a:lnTo>
                    <a:lnTo>
                      <a:pt x="1425" y="37"/>
                    </a:lnTo>
                    <a:lnTo>
                      <a:pt x="1404" y="37"/>
                    </a:lnTo>
                    <a:lnTo>
                      <a:pt x="1272" y="37"/>
                    </a:lnTo>
                    <a:lnTo>
                      <a:pt x="1272" y="37"/>
                    </a:lnTo>
                    <a:lnTo>
                      <a:pt x="1092" y="41"/>
                    </a:lnTo>
                    <a:lnTo>
                      <a:pt x="781" y="47"/>
                    </a:lnTo>
                    <a:lnTo>
                      <a:pt x="314" y="57"/>
                    </a:lnTo>
                    <a:lnTo>
                      <a:pt x="309" y="57"/>
                    </a:lnTo>
                    <a:lnTo>
                      <a:pt x="308" y="61"/>
                    </a:lnTo>
                    <a:lnTo>
                      <a:pt x="308" y="61"/>
                    </a:lnTo>
                    <a:lnTo>
                      <a:pt x="307" y="65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6" y="66"/>
                    </a:lnTo>
                    <a:lnTo>
                      <a:pt x="301" y="83"/>
                    </a:lnTo>
                    <a:lnTo>
                      <a:pt x="295" y="101"/>
                    </a:lnTo>
                    <a:lnTo>
                      <a:pt x="280" y="134"/>
                    </a:lnTo>
                    <a:lnTo>
                      <a:pt x="280" y="134"/>
                    </a:lnTo>
                    <a:lnTo>
                      <a:pt x="272" y="151"/>
                    </a:lnTo>
                    <a:lnTo>
                      <a:pt x="264" y="170"/>
                    </a:lnTo>
                    <a:lnTo>
                      <a:pt x="257" y="189"/>
                    </a:lnTo>
                    <a:lnTo>
                      <a:pt x="251" y="207"/>
                    </a:lnTo>
                    <a:lnTo>
                      <a:pt x="251" y="207"/>
                    </a:lnTo>
                    <a:lnTo>
                      <a:pt x="248" y="225"/>
                    </a:lnTo>
                    <a:lnTo>
                      <a:pt x="245" y="243"/>
                    </a:lnTo>
                    <a:lnTo>
                      <a:pt x="245" y="243"/>
                    </a:lnTo>
                    <a:lnTo>
                      <a:pt x="241" y="272"/>
                    </a:lnTo>
                    <a:lnTo>
                      <a:pt x="238" y="285"/>
                    </a:lnTo>
                    <a:lnTo>
                      <a:pt x="234" y="299"/>
                    </a:lnTo>
                    <a:lnTo>
                      <a:pt x="234" y="299"/>
                    </a:lnTo>
                    <a:lnTo>
                      <a:pt x="228" y="311"/>
                    </a:lnTo>
                    <a:lnTo>
                      <a:pt x="222" y="322"/>
                    </a:lnTo>
                    <a:lnTo>
                      <a:pt x="210" y="345"/>
                    </a:lnTo>
                    <a:lnTo>
                      <a:pt x="210" y="345"/>
                    </a:lnTo>
                    <a:lnTo>
                      <a:pt x="196" y="371"/>
                    </a:lnTo>
                    <a:lnTo>
                      <a:pt x="196" y="371"/>
                    </a:lnTo>
                    <a:lnTo>
                      <a:pt x="182" y="400"/>
                    </a:lnTo>
                    <a:lnTo>
                      <a:pt x="182" y="400"/>
                    </a:lnTo>
                    <a:lnTo>
                      <a:pt x="171" y="422"/>
                    </a:lnTo>
                    <a:lnTo>
                      <a:pt x="159" y="444"/>
                    </a:lnTo>
                    <a:lnTo>
                      <a:pt x="150" y="466"/>
                    </a:lnTo>
                    <a:lnTo>
                      <a:pt x="146" y="477"/>
                    </a:lnTo>
                    <a:lnTo>
                      <a:pt x="143" y="487"/>
                    </a:lnTo>
                    <a:lnTo>
                      <a:pt x="143" y="487"/>
                    </a:lnTo>
                    <a:lnTo>
                      <a:pt x="135" y="518"/>
                    </a:lnTo>
                    <a:lnTo>
                      <a:pt x="135" y="518"/>
                    </a:lnTo>
                    <a:lnTo>
                      <a:pt x="126" y="553"/>
                    </a:lnTo>
                    <a:lnTo>
                      <a:pt x="116" y="588"/>
                    </a:lnTo>
                    <a:lnTo>
                      <a:pt x="116" y="588"/>
                    </a:lnTo>
                    <a:lnTo>
                      <a:pt x="110" y="600"/>
                    </a:lnTo>
                    <a:lnTo>
                      <a:pt x="104" y="613"/>
                    </a:lnTo>
                    <a:lnTo>
                      <a:pt x="97" y="625"/>
                    </a:lnTo>
                    <a:lnTo>
                      <a:pt x="89" y="637"/>
                    </a:lnTo>
                    <a:lnTo>
                      <a:pt x="89" y="637"/>
                    </a:lnTo>
                    <a:lnTo>
                      <a:pt x="81" y="648"/>
                    </a:lnTo>
                    <a:lnTo>
                      <a:pt x="74" y="660"/>
                    </a:lnTo>
                    <a:lnTo>
                      <a:pt x="68" y="673"/>
                    </a:lnTo>
                    <a:lnTo>
                      <a:pt x="62" y="686"/>
                    </a:lnTo>
                    <a:lnTo>
                      <a:pt x="62" y="686"/>
                    </a:lnTo>
                    <a:lnTo>
                      <a:pt x="58" y="697"/>
                    </a:lnTo>
                    <a:lnTo>
                      <a:pt x="52" y="709"/>
                    </a:lnTo>
                    <a:lnTo>
                      <a:pt x="52" y="709"/>
                    </a:lnTo>
                    <a:lnTo>
                      <a:pt x="47" y="723"/>
                    </a:lnTo>
                    <a:lnTo>
                      <a:pt x="41" y="736"/>
                    </a:lnTo>
                    <a:lnTo>
                      <a:pt x="38" y="750"/>
                    </a:lnTo>
                    <a:lnTo>
                      <a:pt x="36" y="756"/>
                    </a:lnTo>
                    <a:lnTo>
                      <a:pt x="36" y="762"/>
                    </a:lnTo>
                    <a:lnTo>
                      <a:pt x="36" y="762"/>
                    </a:lnTo>
                    <a:lnTo>
                      <a:pt x="35" y="766"/>
                    </a:lnTo>
                    <a:lnTo>
                      <a:pt x="34" y="770"/>
                    </a:lnTo>
                    <a:lnTo>
                      <a:pt x="32" y="773"/>
                    </a:lnTo>
                    <a:lnTo>
                      <a:pt x="30" y="775"/>
                    </a:lnTo>
                    <a:lnTo>
                      <a:pt x="26" y="777"/>
                    </a:lnTo>
                    <a:lnTo>
                      <a:pt x="23" y="779"/>
                    </a:lnTo>
                    <a:lnTo>
                      <a:pt x="17" y="780"/>
                    </a:lnTo>
                    <a:lnTo>
                      <a:pt x="17" y="780"/>
                    </a:lnTo>
                    <a:lnTo>
                      <a:pt x="13" y="780"/>
                    </a:lnTo>
                    <a:lnTo>
                      <a:pt x="10" y="779"/>
                    </a:lnTo>
                    <a:lnTo>
                      <a:pt x="7" y="776"/>
                    </a:lnTo>
                    <a:lnTo>
                      <a:pt x="4" y="774"/>
                    </a:lnTo>
                    <a:lnTo>
                      <a:pt x="4" y="774"/>
                    </a:lnTo>
                    <a:lnTo>
                      <a:pt x="2" y="772"/>
                    </a:lnTo>
                    <a:lnTo>
                      <a:pt x="1" y="769"/>
                    </a:lnTo>
                    <a:lnTo>
                      <a:pt x="0" y="766"/>
                    </a:lnTo>
                    <a:lnTo>
                      <a:pt x="0" y="762"/>
                    </a:lnTo>
                    <a:lnTo>
                      <a:pt x="0" y="762"/>
                    </a:lnTo>
                    <a:lnTo>
                      <a:pt x="1" y="750"/>
                    </a:lnTo>
                    <a:lnTo>
                      <a:pt x="4" y="737"/>
                    </a:lnTo>
                    <a:lnTo>
                      <a:pt x="8" y="726"/>
                    </a:lnTo>
                    <a:lnTo>
                      <a:pt x="13" y="713"/>
                    </a:lnTo>
                    <a:lnTo>
                      <a:pt x="13" y="713"/>
                    </a:lnTo>
                    <a:lnTo>
                      <a:pt x="18" y="703"/>
                    </a:lnTo>
                    <a:lnTo>
                      <a:pt x="22" y="690"/>
                    </a:lnTo>
                    <a:lnTo>
                      <a:pt x="22" y="690"/>
                    </a:lnTo>
                    <a:lnTo>
                      <a:pt x="32" y="668"/>
                    </a:lnTo>
                    <a:lnTo>
                      <a:pt x="42" y="646"/>
                    </a:lnTo>
                    <a:lnTo>
                      <a:pt x="54" y="624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4" y="593"/>
                    </a:lnTo>
                    <a:lnTo>
                      <a:pt x="79" y="583"/>
                    </a:lnTo>
                    <a:lnTo>
                      <a:pt x="83" y="573"/>
                    </a:lnTo>
                    <a:lnTo>
                      <a:pt x="87" y="563"/>
                    </a:lnTo>
                    <a:lnTo>
                      <a:pt x="93" y="541"/>
                    </a:lnTo>
                    <a:lnTo>
                      <a:pt x="98" y="520"/>
                    </a:lnTo>
                    <a:lnTo>
                      <a:pt x="98" y="520"/>
                    </a:lnTo>
                    <a:lnTo>
                      <a:pt x="104" y="492"/>
                    </a:lnTo>
                    <a:lnTo>
                      <a:pt x="104" y="492"/>
                    </a:lnTo>
                    <a:lnTo>
                      <a:pt x="110" y="472"/>
                    </a:lnTo>
                    <a:lnTo>
                      <a:pt x="119" y="451"/>
                    </a:lnTo>
                    <a:lnTo>
                      <a:pt x="128" y="431"/>
                    </a:lnTo>
                    <a:lnTo>
                      <a:pt x="137" y="412"/>
                    </a:lnTo>
                    <a:lnTo>
                      <a:pt x="143" y="401"/>
                    </a:lnTo>
                    <a:lnTo>
                      <a:pt x="143" y="401"/>
                    </a:lnTo>
                    <a:lnTo>
                      <a:pt x="153" y="381"/>
                    </a:lnTo>
                    <a:lnTo>
                      <a:pt x="164" y="359"/>
                    </a:lnTo>
                    <a:lnTo>
                      <a:pt x="164" y="359"/>
                    </a:lnTo>
                    <a:lnTo>
                      <a:pt x="183" y="325"/>
                    </a:lnTo>
                    <a:lnTo>
                      <a:pt x="191" y="307"/>
                    </a:lnTo>
                    <a:lnTo>
                      <a:pt x="198" y="289"/>
                    </a:lnTo>
                    <a:lnTo>
                      <a:pt x="198" y="289"/>
                    </a:lnTo>
                    <a:lnTo>
                      <a:pt x="202" y="277"/>
                    </a:lnTo>
                    <a:lnTo>
                      <a:pt x="205" y="264"/>
                    </a:lnTo>
                    <a:lnTo>
                      <a:pt x="209" y="240"/>
                    </a:lnTo>
                    <a:lnTo>
                      <a:pt x="209" y="240"/>
                    </a:lnTo>
                    <a:lnTo>
                      <a:pt x="212" y="219"/>
                    </a:lnTo>
                    <a:lnTo>
                      <a:pt x="216" y="198"/>
                    </a:lnTo>
                    <a:lnTo>
                      <a:pt x="216" y="198"/>
                    </a:lnTo>
                    <a:lnTo>
                      <a:pt x="222" y="176"/>
                    </a:lnTo>
                    <a:lnTo>
                      <a:pt x="230" y="155"/>
                    </a:lnTo>
                    <a:lnTo>
                      <a:pt x="237" y="133"/>
                    </a:lnTo>
                    <a:lnTo>
                      <a:pt x="246" y="113"/>
                    </a:lnTo>
                    <a:lnTo>
                      <a:pt x="246" y="113"/>
                    </a:lnTo>
                    <a:lnTo>
                      <a:pt x="253" y="99"/>
                    </a:lnTo>
                    <a:lnTo>
                      <a:pt x="253" y="99"/>
                    </a:lnTo>
                    <a:lnTo>
                      <a:pt x="265" y="77"/>
                    </a:lnTo>
                    <a:lnTo>
                      <a:pt x="269" y="65"/>
                    </a:lnTo>
                    <a:lnTo>
                      <a:pt x="273" y="54"/>
                    </a:lnTo>
                    <a:lnTo>
                      <a:pt x="273" y="54"/>
                    </a:lnTo>
                    <a:lnTo>
                      <a:pt x="274" y="48"/>
                    </a:lnTo>
                    <a:lnTo>
                      <a:pt x="276" y="43"/>
                    </a:lnTo>
                    <a:lnTo>
                      <a:pt x="278" y="38"/>
                    </a:lnTo>
                    <a:lnTo>
                      <a:pt x="282" y="34"/>
                    </a:lnTo>
                    <a:lnTo>
                      <a:pt x="287" y="31"/>
                    </a:lnTo>
                    <a:lnTo>
                      <a:pt x="292" y="28"/>
                    </a:lnTo>
                    <a:lnTo>
                      <a:pt x="303" y="24"/>
                    </a:lnTo>
                    <a:lnTo>
                      <a:pt x="316" y="22"/>
                    </a:lnTo>
                    <a:lnTo>
                      <a:pt x="329" y="20"/>
                    </a:lnTo>
                    <a:lnTo>
                      <a:pt x="356" y="19"/>
                    </a:lnTo>
                    <a:lnTo>
                      <a:pt x="356" y="19"/>
                    </a:lnTo>
                    <a:lnTo>
                      <a:pt x="375" y="18"/>
                    </a:lnTo>
                    <a:lnTo>
                      <a:pt x="382" y="18"/>
                    </a:lnTo>
                    <a:lnTo>
                      <a:pt x="389" y="16"/>
                    </a:lnTo>
                    <a:lnTo>
                      <a:pt x="389" y="16"/>
                    </a:lnTo>
                    <a:lnTo>
                      <a:pt x="400" y="14"/>
                    </a:lnTo>
                    <a:lnTo>
                      <a:pt x="411" y="13"/>
                    </a:lnTo>
                    <a:lnTo>
                      <a:pt x="423" y="12"/>
                    </a:lnTo>
                    <a:lnTo>
                      <a:pt x="437" y="12"/>
                    </a:lnTo>
                    <a:lnTo>
                      <a:pt x="437" y="12"/>
                    </a:lnTo>
                    <a:lnTo>
                      <a:pt x="459" y="12"/>
                    </a:lnTo>
                    <a:lnTo>
                      <a:pt x="479" y="13"/>
                    </a:lnTo>
                    <a:lnTo>
                      <a:pt x="479" y="13"/>
                    </a:lnTo>
                    <a:lnTo>
                      <a:pt x="500" y="14"/>
                    </a:lnTo>
                    <a:lnTo>
                      <a:pt x="519" y="15"/>
                    </a:lnTo>
                    <a:lnTo>
                      <a:pt x="668" y="15"/>
                    </a:lnTo>
                    <a:lnTo>
                      <a:pt x="668" y="15"/>
                    </a:lnTo>
                    <a:lnTo>
                      <a:pt x="751" y="14"/>
                    </a:lnTo>
                    <a:lnTo>
                      <a:pt x="833" y="13"/>
                    </a:lnTo>
                    <a:lnTo>
                      <a:pt x="997" y="8"/>
                    </a:lnTo>
                    <a:lnTo>
                      <a:pt x="997" y="8"/>
                    </a:lnTo>
                    <a:lnTo>
                      <a:pt x="1159" y="4"/>
                    </a:lnTo>
                    <a:lnTo>
                      <a:pt x="1241" y="2"/>
                    </a:lnTo>
                    <a:lnTo>
                      <a:pt x="1323" y="2"/>
                    </a:lnTo>
                    <a:lnTo>
                      <a:pt x="1323" y="2"/>
                    </a:lnTo>
                    <a:lnTo>
                      <a:pt x="1375" y="1"/>
                    </a:lnTo>
                    <a:lnTo>
                      <a:pt x="1375" y="1"/>
                    </a:lnTo>
                    <a:lnTo>
                      <a:pt x="1427" y="0"/>
                    </a:lnTo>
                    <a:lnTo>
                      <a:pt x="1427" y="0"/>
                    </a:lnTo>
                    <a:lnTo>
                      <a:pt x="1456" y="1"/>
                    </a:lnTo>
                    <a:lnTo>
                      <a:pt x="1481" y="2"/>
                    </a:lnTo>
                    <a:lnTo>
                      <a:pt x="1481" y="2"/>
                    </a:lnTo>
                    <a:lnTo>
                      <a:pt x="1496" y="3"/>
                    </a:lnTo>
                    <a:lnTo>
                      <a:pt x="1506" y="5"/>
                    </a:lnTo>
                    <a:lnTo>
                      <a:pt x="1517" y="7"/>
                    </a:lnTo>
                    <a:lnTo>
                      <a:pt x="1526" y="12"/>
                    </a:lnTo>
                    <a:lnTo>
                      <a:pt x="1535" y="17"/>
                    </a:lnTo>
                    <a:lnTo>
                      <a:pt x="1539" y="21"/>
                    </a:lnTo>
                    <a:lnTo>
                      <a:pt x="1542" y="25"/>
                    </a:lnTo>
                    <a:lnTo>
                      <a:pt x="1545" y="29"/>
                    </a:lnTo>
                    <a:lnTo>
                      <a:pt x="1547" y="34"/>
                    </a:lnTo>
                    <a:lnTo>
                      <a:pt x="1547" y="34"/>
                    </a:lnTo>
                    <a:lnTo>
                      <a:pt x="1550" y="49"/>
                    </a:lnTo>
                    <a:lnTo>
                      <a:pt x="1552" y="63"/>
                    </a:lnTo>
                    <a:lnTo>
                      <a:pt x="1553" y="78"/>
                    </a:lnTo>
                    <a:lnTo>
                      <a:pt x="1552" y="93"/>
                    </a:lnTo>
                    <a:lnTo>
                      <a:pt x="1550" y="109"/>
                    </a:lnTo>
                    <a:lnTo>
                      <a:pt x="1548" y="123"/>
                    </a:lnTo>
                    <a:lnTo>
                      <a:pt x="1544" y="139"/>
                    </a:lnTo>
                    <a:lnTo>
                      <a:pt x="1540" y="155"/>
                    </a:lnTo>
                    <a:lnTo>
                      <a:pt x="1528" y="186"/>
                    </a:lnTo>
                    <a:lnTo>
                      <a:pt x="1516" y="216"/>
                    </a:lnTo>
                    <a:lnTo>
                      <a:pt x="1502" y="244"/>
                    </a:lnTo>
                    <a:lnTo>
                      <a:pt x="1489" y="271"/>
                    </a:lnTo>
                    <a:lnTo>
                      <a:pt x="1486" y="277"/>
                    </a:lnTo>
                    <a:lnTo>
                      <a:pt x="1486" y="277"/>
                    </a:lnTo>
                    <a:lnTo>
                      <a:pt x="1472" y="303"/>
                    </a:lnTo>
                    <a:lnTo>
                      <a:pt x="1457" y="329"/>
                    </a:lnTo>
                    <a:lnTo>
                      <a:pt x="1427" y="378"/>
                    </a:lnTo>
                    <a:lnTo>
                      <a:pt x="1427" y="378"/>
                    </a:lnTo>
                    <a:lnTo>
                      <a:pt x="1406" y="412"/>
                    </a:lnTo>
                    <a:lnTo>
                      <a:pt x="1406" y="412"/>
                    </a:lnTo>
                    <a:lnTo>
                      <a:pt x="1393" y="433"/>
                    </a:lnTo>
                    <a:lnTo>
                      <a:pt x="1382" y="456"/>
                    </a:lnTo>
                    <a:lnTo>
                      <a:pt x="1372" y="479"/>
                    </a:lnTo>
                    <a:lnTo>
                      <a:pt x="1362" y="503"/>
                    </a:lnTo>
                    <a:lnTo>
                      <a:pt x="1362" y="503"/>
                    </a:lnTo>
                    <a:lnTo>
                      <a:pt x="1346" y="540"/>
                    </a:lnTo>
                    <a:lnTo>
                      <a:pt x="1346" y="540"/>
                    </a:lnTo>
                    <a:lnTo>
                      <a:pt x="1327" y="581"/>
                    </a:lnTo>
                    <a:lnTo>
                      <a:pt x="1327" y="581"/>
                    </a:lnTo>
                    <a:lnTo>
                      <a:pt x="1315" y="608"/>
                    </a:lnTo>
                    <a:lnTo>
                      <a:pt x="1302" y="633"/>
                    </a:lnTo>
                    <a:lnTo>
                      <a:pt x="1292" y="660"/>
                    </a:lnTo>
                    <a:lnTo>
                      <a:pt x="1284" y="689"/>
                    </a:lnTo>
                    <a:lnTo>
                      <a:pt x="1284" y="689"/>
                    </a:lnTo>
                    <a:lnTo>
                      <a:pt x="1277" y="715"/>
                    </a:lnTo>
                    <a:lnTo>
                      <a:pt x="1277" y="715"/>
                    </a:lnTo>
                    <a:lnTo>
                      <a:pt x="1272" y="735"/>
                    </a:lnTo>
                    <a:lnTo>
                      <a:pt x="1267" y="755"/>
                    </a:lnTo>
                    <a:lnTo>
                      <a:pt x="1264" y="765"/>
                    </a:lnTo>
                    <a:lnTo>
                      <a:pt x="1261" y="773"/>
                    </a:lnTo>
                    <a:lnTo>
                      <a:pt x="1256" y="783"/>
                    </a:lnTo>
                    <a:lnTo>
                      <a:pt x="1251" y="790"/>
                    </a:lnTo>
                    <a:lnTo>
                      <a:pt x="1251" y="790"/>
                    </a:lnTo>
                    <a:lnTo>
                      <a:pt x="1248" y="794"/>
                    </a:lnTo>
                    <a:lnTo>
                      <a:pt x="1244" y="796"/>
                    </a:lnTo>
                    <a:lnTo>
                      <a:pt x="1240" y="798"/>
                    </a:lnTo>
                    <a:lnTo>
                      <a:pt x="1235" y="798"/>
                    </a:lnTo>
                    <a:lnTo>
                      <a:pt x="1235" y="798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anchor="t" anchorCtr="0" bIns="60960" compatLnSpc="1" lIns="121920" numCol="1" rIns="121920" tIns="60960" vert="horz" wrap="square"/>
              <a:lstStyle/>
              <a:p>
                <a:endPara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330" name="文本框 329"/>
          <p:cNvSpPr txBox="1"/>
          <p:nvPr/>
        </p:nvSpPr>
        <p:spPr>
          <a:xfrm>
            <a:off x="1256030" y="2626360"/>
            <a:ext cx="1224280" cy="6400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 lvl="0">
              <a:lnSpc>
                <a:spcPct val="150000"/>
              </a:lnSpc>
              <a:buClrTx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明确目标-----争当优秀集体</a:t>
            </a:r>
          </a:p>
        </p:txBody>
      </p:sp>
      <p:sp>
        <p:nvSpPr>
          <p:cNvPr id="331" name="文本框 330"/>
          <p:cNvSpPr txBox="1"/>
          <p:nvPr/>
        </p:nvSpPr>
        <p:spPr>
          <a:xfrm>
            <a:off x="3295650" y="2540000"/>
            <a:ext cx="1224280" cy="9144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 lvl="0">
              <a:lnSpc>
                <a:spcPct val="150000"/>
              </a:lnSpc>
              <a:buClrTx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培养二风------优良的班风、浓厚的学风</a:t>
            </a:r>
          </a:p>
        </p:txBody>
      </p:sp>
      <p:sp>
        <p:nvSpPr>
          <p:cNvPr id="332" name="文本框 331"/>
          <p:cNvSpPr txBox="1"/>
          <p:nvPr/>
        </p:nvSpPr>
        <p:spPr>
          <a:xfrm>
            <a:off x="5264150" y="2540000"/>
            <a:ext cx="1224280" cy="9144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树立三感------荣誉感、责任感、竞争感</a:t>
            </a:r>
          </a:p>
        </p:txBody>
      </p:sp>
      <p:sp>
        <p:nvSpPr>
          <p:cNvPr id="333" name="文本框 332"/>
          <p:cNvSpPr txBox="1"/>
          <p:nvPr/>
        </p:nvSpPr>
        <p:spPr>
          <a:xfrm>
            <a:off x="7136766" y="2540000"/>
            <a:ext cx="1917700" cy="11887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 lvl="0">
              <a:lnSpc>
                <a:spcPct val="150000"/>
              </a:lnSpc>
              <a:buClrTx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四有四严------有理想、有道德、有文化、有纪律、严格要求、严格训练、严格管理、严格把关</a:t>
            </a:r>
          </a:p>
        </p:txBody>
      </p:sp>
      <p:sp>
        <p:nvSpPr>
          <p:cNvPr id="334" name="文本框 333"/>
          <p:cNvSpPr txBox="1"/>
          <p:nvPr/>
        </p:nvSpPr>
        <p:spPr>
          <a:xfrm>
            <a:off x="9055100" y="2511425"/>
            <a:ext cx="2433320" cy="14630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五字班训</a:t>
            </a:r>
          </a:p>
          <a:p>
            <a:pPr algn="ctr" lvl="0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    敬：尊敬老师、尊敬父母、尊敬同学。</a:t>
            </a:r>
          </a:p>
          <a:p>
            <a:pPr algn="ctr" lvl="0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    竞：开展竞赛、比学赶帮、力争上游。</a:t>
            </a:r>
          </a:p>
          <a:p>
            <a:pPr algn="ctr" lvl="0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    静：安心安静、遵规守纪、专心学习。</a:t>
            </a:r>
          </a:p>
          <a:p>
            <a:pPr algn="ctr" lvl="0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    净：环境卫生、衣着整洁、言行文明。</a:t>
            </a:r>
          </a:p>
          <a:p>
            <a:pPr algn="ctr" lvl="0"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    晶：全面发展、保持全优、合格成才。</a:t>
            </a:r>
          </a:p>
        </p:txBody>
      </p:sp>
      <p:sp>
        <p:nvSpPr>
          <p:cNvPr id="335" name="文本框 334"/>
          <p:cNvSpPr txBox="1"/>
          <p:nvPr/>
        </p:nvSpPr>
        <p:spPr>
          <a:xfrm>
            <a:off x="764540" y="5236845"/>
            <a:ext cx="1885315" cy="11887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 lvl="0">
              <a:lnSpc>
                <a:spcPct val="150000"/>
              </a:lnSpc>
              <a:buClrTx/>
            </a:pPr>
            <a:r>
              <a:rPr altLang="en-US" lang="zh-CN" sz="12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提高六能力 --自学能力、记忆能力、想象能组织能力、表达能力、创造能力;</a:t>
            </a:r>
          </a:p>
        </p:txBody>
      </p:sp>
      <p:sp>
        <p:nvSpPr>
          <p:cNvPr id="336" name="文本框 335"/>
          <p:cNvSpPr txBox="1"/>
          <p:nvPr/>
        </p:nvSpPr>
        <p:spPr>
          <a:xfrm>
            <a:off x="2816861" y="5150484"/>
            <a:ext cx="2023110" cy="10058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 lvl="0">
              <a:lnSpc>
                <a:spcPct val="150000"/>
              </a:lnSpc>
              <a:buClrTx/>
            </a:pPr>
            <a:r>
              <a:rPr altLang="en-US" lang="zh-CN" sz="10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学习七认真 --学习态度认真、课前预习认真、课中听讲认真、课后作业认真、笔记书写认真、消化巩固认真、测验考核认真。</a:t>
            </a:r>
          </a:p>
        </p:txBody>
      </p:sp>
      <p:sp>
        <p:nvSpPr>
          <p:cNvPr id="337" name="文本框 336"/>
          <p:cNvSpPr txBox="1"/>
          <p:nvPr/>
        </p:nvSpPr>
        <p:spPr>
          <a:xfrm>
            <a:off x="4926330" y="5150484"/>
            <a:ext cx="2009140" cy="9144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 lvl="0">
              <a:lnSpc>
                <a:spcPct val="150000"/>
              </a:lnSpc>
              <a:buClrTx/>
            </a:pPr>
            <a:r>
              <a:rPr altLang="en-US" lang="zh-CN" sz="12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常规八戒--戒骄、戒躁、戒懒、戒散、戒狂、戒混、戒脏、戒乱</a:t>
            </a:r>
          </a:p>
        </p:txBody>
      </p:sp>
      <p:sp>
        <p:nvSpPr>
          <p:cNvPr id="338" name="文本框 337"/>
          <p:cNvSpPr txBox="1"/>
          <p:nvPr/>
        </p:nvSpPr>
        <p:spPr>
          <a:xfrm>
            <a:off x="7137399" y="5150484"/>
            <a:ext cx="1952625" cy="12344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 lvl="0">
              <a:lnSpc>
                <a:spcPct val="150000"/>
              </a:lnSpc>
              <a:buClrTx/>
            </a:pPr>
            <a:r>
              <a:rPr altLang="en-US" lang="zh-CN" sz="10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九不言行 --不出口骂人、不动手打人、不损坏公物、不迟到早退、不无故旷课、不追逐打闹、不看有害书画影视、不贪玩误学、不作业马虎。</a:t>
            </a:r>
          </a:p>
        </p:txBody>
      </p:sp>
      <p:sp>
        <p:nvSpPr>
          <p:cNvPr id="339" name="文本框 338"/>
          <p:cNvSpPr txBox="1"/>
          <p:nvPr/>
        </p:nvSpPr>
        <p:spPr>
          <a:xfrm>
            <a:off x="9324974" y="5236845"/>
            <a:ext cx="2009140" cy="9144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2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十自要求------自尊、自爱、自重、自信、自强、自静、自觉、自学、自理、自立。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3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3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3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4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4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4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8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5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2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5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6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id="5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6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6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7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7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6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7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fill="hold" grpId="0" id="8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fill="hold" grpId="0" id="8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8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fill="hold" grpId="0" id="9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2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fill="hold" grpId="0" id="9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6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fill="hold" grpId="0" id="9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330"/>
      <p:bldP grpId="0" spid="331"/>
      <p:bldP grpId="0" spid="332"/>
      <p:bldP grpId="0" spid="333"/>
      <p:bldP grpId="0" spid="334"/>
      <p:bldP grpId="0" spid="335"/>
      <p:bldP grpId="0" spid="336"/>
      <p:bldP grpId="0" spid="337"/>
      <p:bldP grpId="0" spid="338"/>
      <p:bldP grpId="0" spid="33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" y="4445"/>
            <a:ext cx="12195175" cy="68541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79" name="Freeform 7"/>
          <p:cNvSpPr/>
          <p:nvPr/>
        </p:nvSpPr>
        <p:spPr bwMode="auto">
          <a:xfrm>
            <a:off x="3774017" y="758825"/>
            <a:ext cx="690034" cy="264584"/>
          </a:xfrm>
          <a:custGeom>
            <a:gdLst>
              <a:gd fmla="*/ 159 w 162" name="T0"/>
              <a:gd fmla="*/ 62 h 62" name="T1"/>
              <a:gd fmla="*/ 161 w 162" name="T2"/>
              <a:gd fmla="*/ 54 h 62" name="T3"/>
              <a:gd fmla="*/ 137 w 162" name="T4"/>
              <a:gd fmla="*/ 26 h 62" name="T5"/>
              <a:gd fmla="*/ 121 w 162" name="T6"/>
              <a:gd fmla="*/ 30 h 62" name="T7"/>
              <a:gd fmla="*/ 121 w 162" name="T8"/>
              <a:gd fmla="*/ 28 h 62" name="T9"/>
              <a:gd fmla="*/ 121 w 162" name="T10"/>
              <a:gd fmla="*/ 27 h 62" name="T11"/>
              <a:gd fmla="*/ 121 w 162" name="T12"/>
              <a:gd fmla="*/ 22 h 62" name="T13"/>
              <a:gd fmla="*/ 119 w 162" name="T14"/>
              <a:gd fmla="*/ 16 h 62" name="T15"/>
              <a:gd fmla="*/ 118 w 162" name="T16"/>
              <a:gd fmla="*/ 15 h 62" name="T17"/>
              <a:gd fmla="*/ 118 w 162" name="T18"/>
              <a:gd fmla="*/ 15 h 62" name="T19"/>
              <a:gd fmla="*/ 118 w 162" name="T20"/>
              <a:gd fmla="*/ 15 h 62" name="T21"/>
              <a:gd fmla="*/ 115 w 162" name="T22"/>
              <a:gd fmla="*/ 9 h 62" name="T23"/>
              <a:gd fmla="*/ 109 w 162" name="T24"/>
              <a:gd fmla="*/ 5 h 62" name="T25"/>
              <a:gd fmla="*/ 97 w 162" name="T26"/>
              <a:gd fmla="*/ 0 h 62" name="T27"/>
              <a:gd fmla="*/ 83 w 162" name="T28"/>
              <a:gd fmla="*/ 3 h 62" name="T29"/>
              <a:gd fmla="*/ 73 w 162" name="T30"/>
              <a:gd fmla="*/ 12 h 62" name="T31"/>
              <a:gd fmla="*/ 70 w 162" name="T32"/>
              <a:gd fmla="*/ 18 h 62" name="T33"/>
              <a:gd fmla="*/ 69 w 162" name="T34"/>
              <a:gd fmla="*/ 24 h 62" name="T35"/>
              <a:gd fmla="*/ 58 w 162" name="T36"/>
              <a:gd fmla="*/ 21 h 62" name="T37"/>
              <a:gd fmla="*/ 52 w 162" name="T38"/>
              <a:gd fmla="*/ 21 h 62" name="T39"/>
              <a:gd fmla="*/ 41 w 162" name="T40"/>
              <a:gd fmla="*/ 26 h 62" name="T41"/>
              <a:gd fmla="*/ 33 w 162" name="T42"/>
              <a:gd fmla="*/ 43 h 62" name="T43"/>
              <a:gd fmla="*/ 32 w 162" name="T44"/>
              <a:gd fmla="*/ 43 h 62" name="T45"/>
              <a:gd fmla="*/ 32 w 162" name="T46"/>
              <a:gd fmla="*/ 43 h 62" name="T47"/>
              <a:gd fmla="*/ 32 w 162" name="T48"/>
              <a:gd fmla="*/ 43 h 62" name="T49"/>
              <a:gd fmla="*/ 1 w 162" name="T50"/>
              <a:gd fmla="*/ 59 h 62" name="T51"/>
              <a:gd fmla="*/ 0 w 162" name="T52"/>
              <a:gd fmla="*/ 62 h 62" name="T53"/>
              <a:gd fmla="*/ 159 w 162" name="T54"/>
              <a:gd fmla="*/ 62 h 62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62" w="162">
                <a:moveTo>
                  <a:pt x="159" y="62"/>
                </a:moveTo>
                <a:cubicBezTo>
                  <a:pt x="160" y="59"/>
                  <a:pt x="161" y="57"/>
                  <a:pt x="161" y="54"/>
                </a:cubicBezTo>
                <a:cubicBezTo>
                  <a:pt x="162" y="40"/>
                  <a:pt x="151" y="26"/>
                  <a:pt x="137" y="26"/>
                </a:cubicBezTo>
                <a:cubicBezTo>
                  <a:pt x="131" y="26"/>
                  <a:pt x="125" y="27"/>
                  <a:pt x="121" y="30"/>
                </a:cubicBezTo>
                <a:cubicBezTo>
                  <a:pt x="121" y="30"/>
                  <a:pt x="121" y="29"/>
                  <a:pt x="121" y="28"/>
                </a:cubicBezTo>
                <a:cubicBezTo>
                  <a:pt x="121" y="28"/>
                  <a:pt x="121" y="27"/>
                  <a:pt x="121" y="27"/>
                </a:cubicBezTo>
                <a:cubicBezTo>
                  <a:pt x="121" y="25"/>
                  <a:pt x="121" y="24"/>
                  <a:pt x="121" y="22"/>
                </a:cubicBezTo>
                <a:cubicBezTo>
                  <a:pt x="120" y="20"/>
                  <a:pt x="120" y="18"/>
                  <a:pt x="119" y="16"/>
                </a:cubicBezTo>
                <a:cubicBezTo>
                  <a:pt x="119" y="16"/>
                  <a:pt x="119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3"/>
                  <a:pt x="117" y="12"/>
                  <a:pt x="115" y="9"/>
                </a:cubicBezTo>
                <a:cubicBezTo>
                  <a:pt x="113" y="7"/>
                  <a:pt x="111" y="6"/>
                  <a:pt x="109" y="5"/>
                </a:cubicBezTo>
                <a:cubicBezTo>
                  <a:pt x="106" y="2"/>
                  <a:pt x="101" y="1"/>
                  <a:pt x="97" y="0"/>
                </a:cubicBezTo>
                <a:cubicBezTo>
                  <a:pt x="92" y="0"/>
                  <a:pt x="88" y="1"/>
                  <a:pt x="83" y="3"/>
                </a:cubicBezTo>
                <a:cubicBezTo>
                  <a:pt x="79" y="5"/>
                  <a:pt x="76" y="8"/>
                  <a:pt x="73" y="12"/>
                </a:cubicBezTo>
                <a:cubicBezTo>
                  <a:pt x="72" y="14"/>
                  <a:pt x="71" y="16"/>
                  <a:pt x="70" y="18"/>
                </a:cubicBezTo>
                <a:cubicBezTo>
                  <a:pt x="69" y="20"/>
                  <a:pt x="69" y="22"/>
                  <a:pt x="69" y="24"/>
                </a:cubicBezTo>
                <a:cubicBezTo>
                  <a:pt x="66" y="22"/>
                  <a:pt x="62" y="21"/>
                  <a:pt x="58" y="21"/>
                </a:cubicBezTo>
                <a:cubicBezTo>
                  <a:pt x="56" y="21"/>
                  <a:pt x="54" y="21"/>
                  <a:pt x="52" y="21"/>
                </a:cubicBezTo>
                <a:cubicBezTo>
                  <a:pt x="48" y="22"/>
                  <a:pt x="44" y="24"/>
                  <a:pt x="41" y="26"/>
                </a:cubicBezTo>
                <a:cubicBezTo>
                  <a:pt x="36" y="31"/>
                  <a:pt x="33" y="36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3"/>
                  <a:pt x="28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20" y="41"/>
                  <a:pt x="6" y="45"/>
                  <a:pt x="1" y="59"/>
                </a:cubicBezTo>
                <a:cubicBezTo>
                  <a:pt x="1" y="60"/>
                  <a:pt x="1" y="61"/>
                  <a:pt x="0" y="62"/>
                </a:cubicBezTo>
                <a:lnTo>
                  <a:pt x="159" y="62"/>
                </a:ln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/>
          <a:lstStyle/>
          <a:p>
            <a:endParaRPr altLang="en-US" lang="zh-CN" sz="1705"/>
          </a:p>
        </p:txBody>
      </p:sp>
      <p:sp>
        <p:nvSpPr>
          <p:cNvPr id="3080" name="Freeform 8"/>
          <p:cNvSpPr/>
          <p:nvPr/>
        </p:nvSpPr>
        <p:spPr bwMode="auto">
          <a:xfrm>
            <a:off x="-624417" y="1681693"/>
            <a:ext cx="2108202" cy="802218"/>
          </a:xfrm>
          <a:custGeom>
            <a:gdLst>
              <a:gd fmla="*/ 488 w 496" name="T0"/>
              <a:gd fmla="*/ 189 h 189" name="T1"/>
              <a:gd fmla="*/ 493 w 496" name="T2"/>
              <a:gd fmla="*/ 165 h 189" name="T3"/>
              <a:gd fmla="*/ 419 w 496" name="T4"/>
              <a:gd fmla="*/ 79 h 189" name="T5"/>
              <a:gd fmla="*/ 370 w 496" name="T6"/>
              <a:gd fmla="*/ 92 h 189" name="T7"/>
              <a:gd fmla="*/ 370 w 496" name="T8"/>
              <a:gd fmla="*/ 87 h 189" name="T9"/>
              <a:gd fmla="*/ 370 w 496" name="T10"/>
              <a:gd fmla="*/ 83 h 189" name="T11"/>
              <a:gd fmla="*/ 369 w 496" name="T12"/>
              <a:gd fmla="*/ 67 h 189" name="T13"/>
              <a:gd fmla="*/ 363 w 496" name="T14"/>
              <a:gd fmla="*/ 49 h 189" name="T15"/>
              <a:gd fmla="*/ 362 w 496" name="T16"/>
              <a:gd fmla="*/ 46 h 189" name="T17"/>
              <a:gd fmla="*/ 362 w 496" name="T18"/>
              <a:gd fmla="*/ 46 h 189" name="T19"/>
              <a:gd fmla="*/ 362 w 496" name="T20"/>
              <a:gd fmla="*/ 46 h 189" name="T21"/>
              <a:gd fmla="*/ 350 w 496" name="T22"/>
              <a:gd fmla="*/ 28 h 189" name="T23"/>
              <a:gd fmla="*/ 335 w 496" name="T24"/>
              <a:gd fmla="*/ 14 h 189" name="T25"/>
              <a:gd fmla="*/ 296 w 496" name="T26"/>
              <a:gd fmla="*/ 1 h 189" name="T27"/>
              <a:gd fmla="*/ 255 w 496" name="T28"/>
              <a:gd fmla="*/ 9 h 189" name="T29"/>
              <a:gd fmla="*/ 223 w 496" name="T30"/>
              <a:gd fmla="*/ 36 h 189" name="T31"/>
              <a:gd fmla="*/ 214 w 496" name="T32"/>
              <a:gd fmla="*/ 55 h 189" name="T33"/>
              <a:gd fmla="*/ 210 w 496" name="T34"/>
              <a:gd fmla="*/ 73 h 189" name="T35"/>
              <a:gd fmla="*/ 178 w 496" name="T36"/>
              <a:gd fmla="*/ 63 h 189" name="T37"/>
              <a:gd fmla="*/ 159 w 496" name="T38"/>
              <a:gd fmla="*/ 64 h 189" name="T39"/>
              <a:gd fmla="*/ 123 w 496" name="T40"/>
              <a:gd fmla="*/ 81 h 189" name="T41"/>
              <a:gd fmla="*/ 99 w 496" name="T42"/>
              <a:gd fmla="*/ 131 h 189" name="T43"/>
              <a:gd fmla="*/ 98 w 496" name="T44"/>
              <a:gd fmla="*/ 132 h 189" name="T45"/>
              <a:gd fmla="*/ 97 w 496" name="T46"/>
              <a:gd fmla="*/ 133 h 189" name="T47"/>
              <a:gd fmla="*/ 97 w 496" name="T48"/>
              <a:gd fmla="*/ 133 h 189" name="T49"/>
              <a:gd fmla="*/ 2 w 496" name="T50"/>
              <a:gd fmla="*/ 180 h 189" name="T51"/>
              <a:gd fmla="*/ 0 w 496" name="T52"/>
              <a:gd fmla="*/ 189 h 189" name="T53"/>
              <a:gd fmla="*/ 488 w 496" name="T54"/>
              <a:gd fmla="*/ 189 h 189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89" w="496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/>
          <a:lstStyle/>
          <a:p>
            <a:endParaRPr altLang="en-US" lang="zh-CN" sz="1705"/>
          </a:p>
        </p:txBody>
      </p:sp>
      <p:sp>
        <p:nvSpPr>
          <p:cNvPr id="3081" name="Freeform 9"/>
          <p:cNvSpPr/>
          <p:nvPr/>
        </p:nvSpPr>
        <p:spPr bwMode="auto">
          <a:xfrm>
            <a:off x="2762251" y="5284259"/>
            <a:ext cx="1153582" cy="438151"/>
          </a:xfrm>
          <a:custGeom>
            <a:gdLst>
              <a:gd fmla="*/ 266 w 271" name="T0"/>
              <a:gd fmla="*/ 103 h 103" name="T1"/>
              <a:gd fmla="*/ 269 w 271" name="T2"/>
              <a:gd fmla="*/ 90 h 103" name="T3"/>
              <a:gd fmla="*/ 229 w 271" name="T4"/>
              <a:gd fmla="*/ 43 h 103" name="T5"/>
              <a:gd fmla="*/ 202 w 271" name="T6"/>
              <a:gd fmla="*/ 51 h 103" name="T7"/>
              <a:gd fmla="*/ 202 w 271" name="T8"/>
              <a:gd fmla="*/ 48 h 103" name="T9"/>
              <a:gd fmla="*/ 202 w 271" name="T10"/>
              <a:gd fmla="*/ 45 h 103" name="T11"/>
              <a:gd fmla="*/ 202 w 271" name="T12"/>
              <a:gd fmla="*/ 37 h 103" name="T13"/>
              <a:gd fmla="*/ 199 w 271" name="T14"/>
              <a:gd fmla="*/ 27 h 103" name="T15"/>
              <a:gd fmla="*/ 198 w 271" name="T16"/>
              <a:gd fmla="*/ 25 h 103" name="T17"/>
              <a:gd fmla="*/ 198 w 271" name="T18"/>
              <a:gd fmla="*/ 25 h 103" name="T19"/>
              <a:gd fmla="*/ 198 w 271" name="T20"/>
              <a:gd fmla="*/ 25 h 103" name="T21"/>
              <a:gd fmla="*/ 191 w 271" name="T22"/>
              <a:gd fmla="*/ 15 h 103" name="T23"/>
              <a:gd fmla="*/ 183 w 271" name="T24"/>
              <a:gd fmla="*/ 8 h 103" name="T25"/>
              <a:gd fmla="*/ 162 w 271" name="T26"/>
              <a:gd fmla="*/ 1 h 103" name="T27"/>
              <a:gd fmla="*/ 139 w 271" name="T28"/>
              <a:gd fmla="*/ 5 h 103" name="T29"/>
              <a:gd fmla="*/ 122 w 271" name="T30"/>
              <a:gd fmla="*/ 20 h 103" name="T31"/>
              <a:gd fmla="*/ 117 w 271" name="T32"/>
              <a:gd fmla="*/ 30 h 103" name="T33"/>
              <a:gd fmla="*/ 115 w 271" name="T34"/>
              <a:gd fmla="*/ 40 h 103" name="T35"/>
              <a:gd fmla="*/ 97 w 271" name="T36"/>
              <a:gd fmla="*/ 35 h 103" name="T37"/>
              <a:gd fmla="*/ 87 w 271" name="T38"/>
              <a:gd fmla="*/ 35 h 103" name="T39"/>
              <a:gd fmla="*/ 68 w 271" name="T40"/>
              <a:gd fmla="*/ 45 h 103" name="T41"/>
              <a:gd fmla="*/ 54 w 271" name="T42"/>
              <a:gd fmla="*/ 72 h 103" name="T43"/>
              <a:gd fmla="*/ 54 w 271" name="T44"/>
              <a:gd fmla="*/ 72 h 103" name="T45"/>
              <a:gd fmla="*/ 53 w 271" name="T46"/>
              <a:gd fmla="*/ 73 h 103" name="T47"/>
              <a:gd fmla="*/ 53 w 271" name="T48"/>
              <a:gd fmla="*/ 73 h 103" name="T49"/>
              <a:gd fmla="*/ 1 w 271" name="T50"/>
              <a:gd fmla="*/ 98 h 103" name="T51"/>
              <a:gd fmla="*/ 0 w 271" name="T52"/>
              <a:gd fmla="*/ 103 h 103" name="T53"/>
              <a:gd fmla="*/ 266 w 271" name="T54"/>
              <a:gd fmla="*/ 103 h 103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03" w="271">
                <a:moveTo>
                  <a:pt x="266" y="103"/>
                </a:moveTo>
                <a:cubicBezTo>
                  <a:pt x="268" y="99"/>
                  <a:pt x="269" y="95"/>
                  <a:pt x="269" y="90"/>
                </a:cubicBezTo>
                <a:cubicBezTo>
                  <a:pt x="271" y="68"/>
                  <a:pt x="253" y="43"/>
                  <a:pt x="229" y="43"/>
                </a:cubicBezTo>
                <a:cubicBezTo>
                  <a:pt x="219" y="43"/>
                  <a:pt x="210" y="46"/>
                  <a:pt x="202" y="51"/>
                </a:cubicBezTo>
                <a:cubicBezTo>
                  <a:pt x="202" y="50"/>
                  <a:pt x="202" y="49"/>
                  <a:pt x="202" y="48"/>
                </a:cubicBezTo>
                <a:cubicBezTo>
                  <a:pt x="202" y="47"/>
                  <a:pt x="202" y="46"/>
                  <a:pt x="202" y="45"/>
                </a:cubicBezTo>
                <a:cubicBezTo>
                  <a:pt x="203" y="43"/>
                  <a:pt x="202" y="40"/>
                  <a:pt x="202" y="37"/>
                </a:cubicBezTo>
                <a:cubicBezTo>
                  <a:pt x="201" y="33"/>
                  <a:pt x="200" y="30"/>
                  <a:pt x="199" y="27"/>
                </a:cubicBezTo>
                <a:cubicBezTo>
                  <a:pt x="198" y="26"/>
                  <a:pt x="198" y="26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7" y="23"/>
                  <a:pt x="195" y="20"/>
                  <a:pt x="191" y="15"/>
                </a:cubicBezTo>
                <a:cubicBezTo>
                  <a:pt x="189" y="12"/>
                  <a:pt x="186" y="10"/>
                  <a:pt x="183" y="8"/>
                </a:cubicBezTo>
                <a:cubicBezTo>
                  <a:pt x="176" y="4"/>
                  <a:pt x="169" y="1"/>
                  <a:pt x="162" y="1"/>
                </a:cubicBezTo>
                <a:cubicBezTo>
                  <a:pt x="154" y="0"/>
                  <a:pt x="146" y="2"/>
                  <a:pt x="139" y="5"/>
                </a:cubicBezTo>
                <a:cubicBezTo>
                  <a:pt x="132" y="9"/>
                  <a:pt x="126" y="14"/>
                  <a:pt x="122" y="20"/>
                </a:cubicBezTo>
                <a:cubicBezTo>
                  <a:pt x="120" y="23"/>
                  <a:pt x="119" y="27"/>
                  <a:pt x="117" y="30"/>
                </a:cubicBezTo>
                <a:cubicBezTo>
                  <a:pt x="116" y="33"/>
                  <a:pt x="115" y="37"/>
                  <a:pt x="115" y="40"/>
                </a:cubicBezTo>
                <a:cubicBezTo>
                  <a:pt x="109" y="37"/>
                  <a:pt x="104" y="35"/>
                  <a:pt x="97" y="35"/>
                </a:cubicBezTo>
                <a:cubicBezTo>
                  <a:pt x="94" y="35"/>
                  <a:pt x="90" y="35"/>
                  <a:pt x="87" y="35"/>
                </a:cubicBezTo>
                <a:cubicBezTo>
                  <a:pt x="80" y="37"/>
                  <a:pt x="73" y="40"/>
                  <a:pt x="68" y="45"/>
                </a:cubicBezTo>
                <a:cubicBezTo>
                  <a:pt x="60" y="51"/>
                  <a:pt x="55" y="61"/>
                  <a:pt x="54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0" y="72"/>
                  <a:pt x="47" y="71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33" y="68"/>
                  <a:pt x="9" y="75"/>
                  <a:pt x="1" y="98"/>
                </a:cubicBezTo>
                <a:cubicBezTo>
                  <a:pt x="1" y="100"/>
                  <a:pt x="0" y="102"/>
                  <a:pt x="0" y="103"/>
                </a:cubicBezTo>
                <a:lnTo>
                  <a:pt x="266" y="103"/>
                </a:ln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/>
          <a:lstStyle/>
          <a:p>
            <a:endParaRPr altLang="en-US" lang="zh-CN" sz="1705"/>
          </a:p>
        </p:txBody>
      </p:sp>
      <p:grpSp>
        <p:nvGrpSpPr>
          <p:cNvPr id="3084" name="Group 12"/>
          <p:cNvGrpSpPr/>
          <p:nvPr/>
        </p:nvGrpSpPr>
        <p:grpSpPr>
          <a:xfrm>
            <a:off x="658284" y="716493"/>
            <a:ext cx="383116" cy="378884"/>
            <a:chOff x="223" y="203"/>
            <a:chExt cx="213" cy="211"/>
          </a:xfrm>
          <a:solidFill>
            <a:srgbClr val="1E5AA4"/>
          </a:solidFill>
        </p:grpSpPr>
        <p:sp>
          <p:nvSpPr>
            <p:cNvPr id="3082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gdLst>
                <a:gd fmla="*/ 133 w 213" name="T0"/>
                <a:gd fmla="*/ 0 h 211" name="T1"/>
                <a:gd fmla="*/ 130 w 213" name="T2"/>
                <a:gd fmla="*/ 90 h 211" name="T3"/>
                <a:gd fmla="*/ 213 w 213" name="T4"/>
                <a:gd fmla="*/ 130 h 211" name="T5"/>
                <a:gd fmla="*/ 121 w 213" name="T6"/>
                <a:gd fmla="*/ 130 h 211" name="T7"/>
                <a:gd fmla="*/ 83 w 213" name="T8"/>
                <a:gd fmla="*/ 211 h 211" name="T9"/>
                <a:gd fmla="*/ 83 w 213" name="T10"/>
                <a:gd fmla="*/ 121 h 211" name="T11"/>
                <a:gd fmla="*/ 0 w 213" name="T12"/>
                <a:gd fmla="*/ 81 h 211" name="T13"/>
                <a:gd fmla="*/ 93 w 213" name="T14"/>
                <a:gd fmla="*/ 81 h 211" name="T15"/>
                <a:gd fmla="*/ 133 w 213" name="T16"/>
                <a:gd fmla="*/ 0 h 2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1" w="213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1705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1705"/>
            </a:p>
          </p:txBody>
        </p:sp>
      </p:grpSp>
      <p:grpSp>
        <p:nvGrpSpPr>
          <p:cNvPr id="3086" name="Group 14"/>
          <p:cNvGrpSpPr/>
          <p:nvPr/>
        </p:nvGrpSpPr>
        <p:grpSpPr>
          <a:xfrm rot="631247">
            <a:off x="2275417" y="1431925"/>
            <a:ext cx="270933" cy="262466"/>
            <a:chOff x="223" y="203"/>
            <a:chExt cx="213" cy="211"/>
          </a:xfrm>
          <a:solidFill>
            <a:srgbClr val="1E5AA4"/>
          </a:solidFill>
        </p:grpSpPr>
        <p:sp>
          <p:nvSpPr>
            <p:cNvPr id="3087" name="Freeform 15"/>
            <p:cNvSpPr/>
            <p:nvPr/>
          </p:nvSpPr>
          <p:spPr bwMode="auto">
            <a:xfrm>
              <a:off x="223" y="203"/>
              <a:ext cx="213" cy="211"/>
            </a:xfrm>
            <a:custGeom>
              <a:gdLst>
                <a:gd fmla="*/ 133 w 213" name="T0"/>
                <a:gd fmla="*/ 0 h 211" name="T1"/>
                <a:gd fmla="*/ 130 w 213" name="T2"/>
                <a:gd fmla="*/ 90 h 211" name="T3"/>
                <a:gd fmla="*/ 213 w 213" name="T4"/>
                <a:gd fmla="*/ 130 h 211" name="T5"/>
                <a:gd fmla="*/ 121 w 213" name="T6"/>
                <a:gd fmla="*/ 130 h 211" name="T7"/>
                <a:gd fmla="*/ 83 w 213" name="T8"/>
                <a:gd fmla="*/ 211 h 211" name="T9"/>
                <a:gd fmla="*/ 83 w 213" name="T10"/>
                <a:gd fmla="*/ 121 h 211" name="T11"/>
                <a:gd fmla="*/ 0 w 213" name="T12"/>
                <a:gd fmla="*/ 81 h 211" name="T13"/>
                <a:gd fmla="*/ 93 w 213" name="T14"/>
                <a:gd fmla="*/ 81 h 211" name="T15"/>
                <a:gd fmla="*/ 133 w 213" name="T16"/>
                <a:gd fmla="*/ 0 h 2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1" w="213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1705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1705"/>
            </a:p>
          </p:txBody>
        </p:sp>
      </p:grpSp>
      <p:grpSp>
        <p:nvGrpSpPr>
          <p:cNvPr id="3089" name="Group 17"/>
          <p:cNvGrpSpPr/>
          <p:nvPr/>
        </p:nvGrpSpPr>
        <p:grpSpPr>
          <a:xfrm rot="631247">
            <a:off x="4222751" y="3573992"/>
            <a:ext cx="368300" cy="355600"/>
            <a:chOff x="223" y="203"/>
            <a:chExt cx="213" cy="211"/>
          </a:xfrm>
          <a:solidFill>
            <a:srgbClr val="1E5AA4"/>
          </a:solidFill>
        </p:grpSpPr>
        <p:sp>
          <p:nvSpPr>
            <p:cNvPr id="3090" name="Freeform 18"/>
            <p:cNvSpPr/>
            <p:nvPr/>
          </p:nvSpPr>
          <p:spPr bwMode="auto">
            <a:xfrm>
              <a:off x="223" y="203"/>
              <a:ext cx="213" cy="211"/>
            </a:xfrm>
            <a:custGeom>
              <a:gdLst>
                <a:gd fmla="*/ 133 w 213" name="T0"/>
                <a:gd fmla="*/ 0 h 211" name="T1"/>
                <a:gd fmla="*/ 130 w 213" name="T2"/>
                <a:gd fmla="*/ 90 h 211" name="T3"/>
                <a:gd fmla="*/ 213 w 213" name="T4"/>
                <a:gd fmla="*/ 130 h 211" name="T5"/>
                <a:gd fmla="*/ 121 w 213" name="T6"/>
                <a:gd fmla="*/ 130 h 211" name="T7"/>
                <a:gd fmla="*/ 83 w 213" name="T8"/>
                <a:gd fmla="*/ 211 h 211" name="T9"/>
                <a:gd fmla="*/ 83 w 213" name="T10"/>
                <a:gd fmla="*/ 121 h 211" name="T11"/>
                <a:gd fmla="*/ 0 w 213" name="T12"/>
                <a:gd fmla="*/ 81 h 211" name="T13"/>
                <a:gd fmla="*/ 93 w 213" name="T14"/>
                <a:gd fmla="*/ 81 h 211" name="T15"/>
                <a:gd fmla="*/ 133 w 213" name="T16"/>
                <a:gd fmla="*/ 0 h 2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1" w="213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1705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1705"/>
            </a:p>
          </p:txBody>
        </p:sp>
      </p:grpSp>
      <p:grpSp>
        <p:nvGrpSpPr>
          <p:cNvPr id="3092" name="Group 20"/>
          <p:cNvGrpSpPr/>
          <p:nvPr/>
        </p:nvGrpSpPr>
        <p:grpSpPr>
          <a:xfrm rot="631247">
            <a:off x="719666" y="4581525"/>
            <a:ext cx="270933" cy="262466"/>
            <a:chOff x="223" y="203"/>
            <a:chExt cx="213" cy="211"/>
          </a:xfrm>
          <a:solidFill>
            <a:srgbClr val="1E5AA4"/>
          </a:solidFill>
        </p:grpSpPr>
        <p:sp>
          <p:nvSpPr>
            <p:cNvPr id="3093" name="Freeform 21"/>
            <p:cNvSpPr/>
            <p:nvPr/>
          </p:nvSpPr>
          <p:spPr bwMode="auto">
            <a:xfrm>
              <a:off x="223" y="203"/>
              <a:ext cx="213" cy="211"/>
            </a:xfrm>
            <a:custGeom>
              <a:gdLst>
                <a:gd fmla="*/ 133 w 213" name="T0"/>
                <a:gd fmla="*/ 0 h 211" name="T1"/>
                <a:gd fmla="*/ 130 w 213" name="T2"/>
                <a:gd fmla="*/ 90 h 211" name="T3"/>
                <a:gd fmla="*/ 213 w 213" name="T4"/>
                <a:gd fmla="*/ 130 h 211" name="T5"/>
                <a:gd fmla="*/ 121 w 213" name="T6"/>
                <a:gd fmla="*/ 130 h 211" name="T7"/>
                <a:gd fmla="*/ 83 w 213" name="T8"/>
                <a:gd fmla="*/ 211 h 211" name="T9"/>
                <a:gd fmla="*/ 83 w 213" name="T10"/>
                <a:gd fmla="*/ 121 h 211" name="T11"/>
                <a:gd fmla="*/ 0 w 213" name="T12"/>
                <a:gd fmla="*/ 81 h 211" name="T13"/>
                <a:gd fmla="*/ 93 w 213" name="T14"/>
                <a:gd fmla="*/ 81 h 211" name="T15"/>
                <a:gd fmla="*/ 133 w 213" name="T16"/>
                <a:gd fmla="*/ 0 h 2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1" w="213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1705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sz="1705"/>
            </a:p>
          </p:txBody>
        </p:sp>
      </p:grpSp>
      <p:pic>
        <p:nvPicPr>
          <p:cNvPr descr="未标题-2" id="3095" name="Picture 2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41967" y="2337859"/>
            <a:ext cx="2480733" cy="276013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5697297" y="1787767"/>
            <a:ext cx="797406" cy="797406"/>
            <a:chOff x="3529981" y="507683"/>
            <a:chExt cx="598350" cy="598350"/>
          </a:xfrm>
        </p:grpSpPr>
        <p:sp>
          <p:nvSpPr>
            <p:cNvPr id="33" name="椭圆 32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algn="tr" blurRad="254000" dir="8100000" dist="1905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135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34" name="TextBox 4"/>
            <p:cNvSpPr txBox="1"/>
            <p:nvPr/>
          </p:nvSpPr>
          <p:spPr>
            <a:xfrm>
              <a:off x="3575138" y="559276"/>
              <a:ext cx="532711" cy="495164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3730">
                  <a:solidFill>
                    <a:srgbClr val="C30F0F"/>
                  </a:solidFill>
                  <a:effectLst>
                    <a:innerShdw blurRad="63500" dir="18900000" dist="50800">
                      <a:prstClr val="black">
                        <a:alpha val="30000"/>
                      </a:prstClr>
                    </a:innerShdw>
                  </a:effectLst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rPr>
                <a:t>01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6972876" y="1778937"/>
            <a:ext cx="4835843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altLang="en-US" b="1" lang="zh-CN" sz="2400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好的开始是成功的一半</a:t>
            </a:r>
          </a:p>
          <a:p>
            <a:pPr algn="l"/>
            <a:r>
              <a:rPr altLang="en-US" b="1" lang="zh-CN" sz="2400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A good beginning is half done</a:t>
            </a:r>
          </a:p>
        </p:txBody>
      </p:sp>
      <p:sp>
        <p:nvSpPr>
          <p:cNvPr id="36" name="矩形 35"/>
          <p:cNvSpPr/>
          <p:nvPr/>
        </p:nvSpPr>
        <p:spPr>
          <a:xfrm>
            <a:off x="6972877" y="2874271"/>
            <a:ext cx="7105967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altLang="en-US" b="1" lang="zh-CN" smtClean="0" sz="2400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成功的基础在于好的习惯</a:t>
            </a:r>
          </a:p>
          <a:p>
            <a:pPr algn="l"/>
            <a:r>
              <a:rPr altLang="en-US" b="1" lang="zh-CN" smtClean="0" sz="2400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The foundation of success lies in good habits</a:t>
            </a:r>
          </a:p>
        </p:txBody>
      </p:sp>
      <p:sp>
        <p:nvSpPr>
          <p:cNvPr id="37" name="矩形 36"/>
          <p:cNvSpPr/>
          <p:nvPr/>
        </p:nvSpPr>
        <p:spPr>
          <a:xfrm>
            <a:off x="6933309" y="4836344"/>
            <a:ext cx="4612005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b="1" lang="zh-CN" smtClean="0" sz="2400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本次班会总结</a:t>
            </a:r>
          </a:p>
          <a:p>
            <a:pPr algn="l">
              <a:lnSpc>
                <a:spcPct val="150000"/>
              </a:lnSpc>
            </a:pPr>
            <a:r>
              <a:rPr altLang="en-US" b="1" lang="zh-CN" smtClean="0" sz="2400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This class meeting concludes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742955" y="2839013"/>
            <a:ext cx="797406" cy="797406"/>
            <a:chOff x="3529981" y="507683"/>
            <a:chExt cx="598350" cy="598350"/>
          </a:xfrm>
        </p:grpSpPr>
        <p:sp>
          <p:nvSpPr>
            <p:cNvPr id="39" name="椭圆 38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algn="tr" blurRad="254000" dir="8100000" dist="1905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135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40" name="TextBox 48"/>
            <p:cNvSpPr txBox="1"/>
            <p:nvPr/>
          </p:nvSpPr>
          <p:spPr>
            <a:xfrm>
              <a:off x="3557815" y="581759"/>
              <a:ext cx="532711" cy="495164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3730">
                  <a:solidFill>
                    <a:srgbClr val="C30F0F"/>
                  </a:solidFill>
                  <a:effectLst>
                    <a:innerShdw blurRad="63500" dir="18900000" dist="50800">
                      <a:prstClr val="black">
                        <a:alpha val="30000"/>
                      </a:prstClr>
                    </a:innerShdw>
                  </a:effectLst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rPr>
                <a:t>02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50522" y="4827480"/>
            <a:ext cx="797406" cy="797406"/>
            <a:chOff x="3529981" y="507683"/>
            <a:chExt cx="598350" cy="598350"/>
          </a:xfrm>
        </p:grpSpPr>
        <p:sp>
          <p:nvSpPr>
            <p:cNvPr id="42" name="椭圆 41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algn="tr" blurRad="254000" dir="8100000" dist="1905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135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43" name="TextBox 51"/>
            <p:cNvSpPr txBox="1"/>
            <p:nvPr/>
          </p:nvSpPr>
          <p:spPr>
            <a:xfrm>
              <a:off x="3569460" y="583534"/>
              <a:ext cx="532711" cy="495164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3730">
                  <a:solidFill>
                    <a:srgbClr val="C30F0F"/>
                  </a:solidFill>
                  <a:effectLst>
                    <a:innerShdw blurRad="63500" dir="18900000" dist="50800">
                      <a:prstClr val="black">
                        <a:alpha val="30000"/>
                      </a:prstClr>
                    </a:innerShdw>
                  </a:effectLst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rPr>
                <a:t>04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740018" y="3840917"/>
            <a:ext cx="797406" cy="797406"/>
            <a:chOff x="3529981" y="507683"/>
            <a:chExt cx="598350" cy="598350"/>
          </a:xfrm>
        </p:grpSpPr>
        <p:sp>
          <p:nvSpPr>
            <p:cNvPr id="45" name="椭圆 44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algn="tr" blurRad="254000" dir="8100000" dist="1905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135">
                <a:solidFill>
                  <a:schemeClr val="accent2"/>
                </a:solidFill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</a:endParaRPr>
            </a:p>
          </p:txBody>
        </p:sp>
        <p:sp>
          <p:nvSpPr>
            <p:cNvPr id="46" name="TextBox 57"/>
            <p:cNvSpPr txBox="1"/>
            <p:nvPr/>
          </p:nvSpPr>
          <p:spPr>
            <a:xfrm>
              <a:off x="3568762" y="566396"/>
              <a:ext cx="532711" cy="495164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3730">
                  <a:solidFill>
                    <a:srgbClr val="C30F0F"/>
                  </a:solidFill>
                  <a:effectLst>
                    <a:innerShdw blurRad="63500" dir="18900000" dist="50800">
                      <a:prstClr val="black">
                        <a:alpha val="30000"/>
                      </a:prstClr>
                    </a:innerShdw>
                  </a:effectLst>
                  <a:latin charset="0" panose="020b0604020202020204" pitchFamily="34" typeface="Arial"/>
                  <a:ea charset="-122" panose="020b0503020204020204" typeface="微软雅黑"/>
                  <a:cs charset="0" panose="020b0604020202020204" pitchFamily="34" typeface="Arial"/>
                </a:rPr>
                <a:t>03</a:t>
              </a:r>
            </a:p>
          </p:txBody>
        </p:sp>
      </p:grpSp>
      <p:sp>
        <p:nvSpPr>
          <p:cNvPr id="47" name="矩形 46"/>
          <p:cNvSpPr/>
          <p:nvPr/>
        </p:nvSpPr>
        <p:spPr>
          <a:xfrm>
            <a:off x="6979026" y="3912458"/>
            <a:ext cx="6143943" cy="784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altLang="en-US" b="1" lang="zh-CN" smtClean="0" sz="2275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要成功必须先制定目标</a:t>
            </a:r>
          </a:p>
          <a:p>
            <a:pPr algn="l"/>
            <a:r>
              <a:rPr altLang="en-US" b="1" lang="zh-CN" smtClean="0" sz="2275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To be successful, you must set goals first</a:t>
            </a:r>
          </a:p>
        </p:txBody>
      </p:sp>
    </p:spTree>
  </p:cSld>
  <p:clrMapOvr>
    <a:masterClrMapping/>
  </p:clrMapOvr>
  <mc:AlternateContent>
    <mc:Choice Requires="p14">
      <p:transition p14:dur="1250" spd="slow">
        <p:cover dir="ru"/>
      </p:transition>
    </mc:Choice>
    <mc:Fallback>
      <p:transition spd="slow">
        <p:cover dir="r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8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7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6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6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6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7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8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8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8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3079"/>
      <p:bldP grpId="0" spid="3080"/>
      <p:bldP grpId="0" spid="3081"/>
      <p:bldP grpId="0" spid="35"/>
      <p:bldP grpId="0" spid="36"/>
      <p:bldP grpId="0" spid="37"/>
      <p:bldP grpId="0" spid="47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zh-CN" sz="2400">
                <a:ln cap="flat" cmpd="sng" w="9525">
                  <a:noFill/>
                  <a:prstDash val="solid"/>
                  <a:headEnd len="med" type="none" w="med"/>
                  <a:tailEnd len="med" type="none" w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总结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1520" y="1409120"/>
            <a:ext cx="10445675" cy="412473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737644" y="3001645"/>
            <a:ext cx="6937693" cy="70104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ctr"/>
            <a:r>
              <a:rPr altLang="en-US" b="1" lang="zh-CN" sz="4000">
                <a:ln cap="flat" cmpd="sng" w="19050">
                  <a:noFill/>
                  <a:prstDash val="solid"/>
                  <a:headEnd len="med" type="none" w="med"/>
                  <a:tailEnd len="med" type="none" w="med"/>
                </a:ln>
                <a:solidFill>
                  <a:srgbClr val="1E5AA4"/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我始终相信，你们会做得更好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34360" y="3794125"/>
            <a:ext cx="5831840" cy="132588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en-US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用你的成绩来证明你的与众不同；用你的行动证明你关心与爱护我们的集体；用你对他人的理解与宽容来赢得别人的尊重。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15"/>
      <p:bldP grpId="0" spid="16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190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259580" y="774065"/>
            <a:ext cx="358140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zh-CN" b="1" lang="zh-CN" sz="2400">
                <a:ln cap="flat" cmpd="sng" w="9525">
                  <a:noFill/>
                  <a:prstDash val="solid"/>
                  <a:headEnd len="med" type="none" w="med"/>
                  <a:tailEnd len="med" type="none" w="me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总结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25600" y="2451100"/>
            <a:ext cx="3104515" cy="3376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50962">
            <a:off x="5529580" y="833120"/>
            <a:ext cx="5701665" cy="5701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80249" y="3580765"/>
            <a:ext cx="2759075" cy="13716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800">
                <a:solidFill>
                  <a:srgbClr val="1E5AA4"/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每天进步一点点，       </a:t>
            </a:r>
          </a:p>
          <a:p>
            <a:pPr algn="ctr">
              <a:lnSpc>
                <a:spcPct val="150000"/>
              </a:lnSpc>
            </a:pPr>
            <a:r>
              <a:rPr altLang="en-US" b="1" lang="zh-CN" sz="2800">
                <a:solidFill>
                  <a:srgbClr val="1E5AA4"/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进步就是好学生。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2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" y="-297"/>
            <a:ext cx="12193057" cy="68585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1303" y="4432059"/>
            <a:ext cx="2135746" cy="213574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8910" y="1853174"/>
            <a:ext cx="1905000" cy="1905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769745" y="2944495"/>
            <a:ext cx="1628140" cy="1626235"/>
            <a:chOff x="15133" y="4595"/>
            <a:chExt cx="2856" cy="2852"/>
          </a:xfrm>
        </p:grpSpPr>
        <p:sp>
          <p:nvSpPr>
            <p:cNvPr id="9" name="矩形 8"/>
            <p:cNvSpPr/>
            <p:nvPr/>
          </p:nvSpPr>
          <p:spPr>
            <a:xfrm>
              <a:off x="15133" y="4595"/>
              <a:ext cx="2853" cy="2853"/>
            </a:xfrm>
            <a:prstGeom prst="rect">
              <a:avLst/>
            </a:prstGeom>
            <a:noFill/>
            <a:ln w="25400">
              <a:solidFill>
                <a:srgbClr val="1E5AA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" name="直接连接符 9"/>
            <p:cNvCxnSpPr>
              <a:stCxn id="9" idx="0"/>
              <a:endCxn id="9" idx="2"/>
            </p:cNvCxnSpPr>
            <p:nvPr/>
          </p:nvCxnSpPr>
          <p:spPr>
            <a:xfrm flipH="1">
              <a:off x="16560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rot="5400000">
              <a:off x="16563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3674110" y="2944495"/>
            <a:ext cx="1628140" cy="1626235"/>
            <a:chOff x="15133" y="4595"/>
            <a:chExt cx="2856" cy="2852"/>
          </a:xfrm>
        </p:grpSpPr>
        <p:sp>
          <p:nvSpPr>
            <p:cNvPr id="14" name="矩形 13"/>
            <p:cNvSpPr/>
            <p:nvPr/>
          </p:nvSpPr>
          <p:spPr>
            <a:xfrm>
              <a:off x="15133" y="4595"/>
              <a:ext cx="2853" cy="2853"/>
            </a:xfrm>
            <a:prstGeom prst="rect">
              <a:avLst/>
            </a:prstGeom>
            <a:noFill/>
            <a:ln w="25400">
              <a:solidFill>
                <a:srgbClr val="1E5AA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5" name="直接连接符 14"/>
            <p:cNvCxnSpPr>
              <a:stCxn id="14" idx="0"/>
              <a:endCxn id="14" idx="2"/>
            </p:cNvCxnSpPr>
            <p:nvPr/>
          </p:nvCxnSpPr>
          <p:spPr>
            <a:xfrm flipH="1">
              <a:off x="16560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rot="5400000">
              <a:off x="16563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5601335" y="2944495"/>
            <a:ext cx="1628140" cy="1626235"/>
            <a:chOff x="15133" y="4595"/>
            <a:chExt cx="2856" cy="2852"/>
          </a:xfrm>
        </p:grpSpPr>
        <p:sp>
          <p:nvSpPr>
            <p:cNvPr id="18" name="矩形 17"/>
            <p:cNvSpPr/>
            <p:nvPr/>
          </p:nvSpPr>
          <p:spPr>
            <a:xfrm>
              <a:off x="15133" y="4595"/>
              <a:ext cx="2853" cy="2853"/>
            </a:xfrm>
            <a:prstGeom prst="rect">
              <a:avLst/>
            </a:prstGeom>
            <a:noFill/>
            <a:ln w="25400">
              <a:solidFill>
                <a:srgbClr val="1E5AA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0" name="直接连接符 19"/>
            <p:cNvCxnSpPr>
              <a:stCxn id="18" idx="0"/>
              <a:endCxn id="18" idx="2"/>
            </p:cNvCxnSpPr>
            <p:nvPr/>
          </p:nvCxnSpPr>
          <p:spPr>
            <a:xfrm flipH="1">
              <a:off x="16560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rot="5400000">
              <a:off x="16563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7528560" y="2944495"/>
            <a:ext cx="1628140" cy="1626235"/>
            <a:chOff x="15133" y="4595"/>
            <a:chExt cx="2856" cy="2852"/>
          </a:xfrm>
          <a:solidFill>
            <a:srgbClr val="1E5AA4"/>
          </a:solidFill>
        </p:grpSpPr>
        <p:sp>
          <p:nvSpPr>
            <p:cNvPr id="23" name="矩形 22"/>
            <p:cNvSpPr/>
            <p:nvPr/>
          </p:nvSpPr>
          <p:spPr>
            <a:xfrm>
              <a:off x="15133" y="4595"/>
              <a:ext cx="2853" cy="2853"/>
            </a:xfrm>
            <a:prstGeom prst="rect">
              <a:avLst/>
            </a:prstGeom>
            <a:grpFill/>
            <a:ln w="254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4" name="直接连接符 23"/>
            <p:cNvCxnSpPr>
              <a:stCxn id="23" idx="0"/>
              <a:endCxn id="23" idx="2"/>
            </p:cNvCxnSpPr>
            <p:nvPr/>
          </p:nvCxnSpPr>
          <p:spPr>
            <a:xfrm flipH="1">
              <a:off x="16560" y="4595"/>
              <a:ext cx="0" cy="2853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rot="5400000">
              <a:off x="16563" y="4595"/>
              <a:ext cx="0" cy="2853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9410700" y="2944495"/>
            <a:ext cx="1628140" cy="1626235"/>
            <a:chOff x="15133" y="4595"/>
            <a:chExt cx="2856" cy="2852"/>
          </a:xfrm>
        </p:grpSpPr>
        <p:sp>
          <p:nvSpPr>
            <p:cNvPr id="27" name="矩形 26"/>
            <p:cNvSpPr/>
            <p:nvPr/>
          </p:nvSpPr>
          <p:spPr>
            <a:xfrm>
              <a:off x="15133" y="4595"/>
              <a:ext cx="2853" cy="2853"/>
            </a:xfrm>
            <a:prstGeom prst="rect">
              <a:avLst/>
            </a:prstGeom>
            <a:noFill/>
            <a:ln w="25400">
              <a:solidFill>
                <a:srgbClr val="1E5AA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8" name="直接连接符 27"/>
            <p:cNvCxnSpPr>
              <a:stCxn id="27" idx="0"/>
              <a:endCxn id="27" idx="2"/>
            </p:cNvCxnSpPr>
            <p:nvPr/>
          </p:nvCxnSpPr>
          <p:spPr>
            <a:xfrm flipH="1">
              <a:off x="16560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rot="5400000">
              <a:off x="16563" y="4595"/>
              <a:ext cx="0" cy="2853"/>
            </a:xfrm>
            <a:prstGeom prst="line">
              <a:avLst/>
            </a:prstGeom>
            <a:ln w="12700">
              <a:solidFill>
                <a:srgbClr val="1E5A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1835150" y="2944495"/>
            <a:ext cx="1516380" cy="1691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zh-CN" sz="10500">
                <a:solidFill>
                  <a:srgbClr val="1E5AA4"/>
                </a:solidFill>
                <a:uFillTx/>
                <a:latin charset="-122" panose="02010800040101010101" typeface="华文隶书"/>
                <a:ea charset="-122" panose="02010800040101010101" typeface="华文隶书"/>
              </a:rPr>
              <a:t>开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39515" y="2944495"/>
            <a:ext cx="1516380" cy="1691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zh-CN" sz="10500">
                <a:solidFill>
                  <a:srgbClr val="1E5AA4"/>
                </a:solidFill>
                <a:uFillTx/>
                <a:latin charset="-122" panose="02010800040101010101" typeface="华文隶书"/>
                <a:ea charset="-122" panose="02010800040101010101" typeface="华文隶书"/>
              </a:rPr>
              <a:t>学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668645" y="2944495"/>
            <a:ext cx="1516380" cy="1691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zh-CN" sz="10500">
                <a:solidFill>
                  <a:srgbClr val="1E5AA4"/>
                </a:solidFill>
                <a:uFillTx/>
                <a:latin charset="-122" panose="02010800040101010101" typeface="华文隶书"/>
                <a:ea charset="-122" panose="02010800040101010101" typeface="华文隶书"/>
              </a:rPr>
              <a:t>第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9422" y="-1147665"/>
            <a:ext cx="11277602" cy="4844008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7582536" y="2944495"/>
            <a:ext cx="1516380" cy="1691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zh-CN" sz="10500">
                <a:solidFill>
                  <a:schemeClr val="bg1"/>
                </a:solidFill>
                <a:uFillTx/>
                <a:latin charset="-122" panose="02010800040101010101" typeface="华文隶书"/>
                <a:ea charset="-122" panose="02010800040101010101" typeface="华文隶书"/>
              </a:rPr>
              <a:t>一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464674" y="2944495"/>
            <a:ext cx="1516380" cy="1691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zh-CN" sz="10500">
                <a:solidFill>
                  <a:srgbClr val="1E5AA4"/>
                </a:solidFill>
                <a:uFillTx/>
                <a:latin charset="-122" panose="02010800040101010101" typeface="华文隶书"/>
                <a:ea charset="-122" panose="02010800040101010101" typeface="华文隶书"/>
              </a:rPr>
              <a:t>课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319145" y="4603114"/>
            <a:ext cx="5770880" cy="1762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auto">
              <a:lnSpc>
                <a:spcPts val="6580"/>
              </a:lnSpc>
            </a:pPr>
            <a:r>
              <a:rPr altLang="en-US" b="1" i="1" lang="zh-CN" sz="4400">
                <a:solidFill>
                  <a:srgbClr val="C30F0F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愿我们插起理想的翅膀</a:t>
            </a:r>
          </a:p>
          <a:p>
            <a:pPr algn="ctr" fontAlgn="auto">
              <a:lnSpc>
                <a:spcPts val="6580"/>
              </a:lnSpc>
            </a:pPr>
            <a:r>
              <a:rPr altLang="en-US" b="1" i="1" lang="zh-CN" sz="4400">
                <a:solidFill>
                  <a:srgbClr val="C30F0F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飞向那梦想的明天！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accel="50000" decel="50000" fill="hold" id="11" nodeType="afterEffect" presetClass="path" presetID="37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49 0.004434 L 0.291574 0.007159 C 0.351735 0.008937 0.427833 -0.002335 0.498636 -0.022387 C 0.578909 -0.045167 0.635125 -0.071627 0.664282 -0.098564 L 0.810721 -0.22422" pathEditMode="relative" ptsTypes="AAAAA" rAng="19660800">
                                      <p:cBhvr>
                                        <p:cTn dur="2000" fill="hold" id="1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1" y="-7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50000" decel="50000" fill="hold" id="14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8698 -0.000278" pathEditMode="relative" ptsTypes="" rAng="0">
                                      <p:cBhvr>
                                        <p:cTn dur="2000" fill="hold" id="1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decel="100000" fill="hold" id="3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decel="100000" fill="hold" id="3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decel="100000" fill="hold" id="4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decel="100000" fill="hold" id="5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decel="100000" fill="hold" id="5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6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7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7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8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8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9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7"/>
      <p:bldP grpId="0" spid="30"/>
      <p:bldP grpId="0" spid="31"/>
      <p:bldP grpId="0" spid="32"/>
      <p:bldP grpId="0" spid="33"/>
      <p:bldP grpId="0" spid="34"/>
      <p:bldP grpId="0" spid="3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" y="-297"/>
            <a:ext cx="12193057" cy="68585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文本框 54"/>
          <p:cNvSpPr txBox="1"/>
          <p:nvPr/>
        </p:nvSpPr>
        <p:spPr>
          <a:xfrm flipH="1">
            <a:off x="3843655" y="4836159"/>
            <a:ext cx="493141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3600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好的开始是成功的一半</a:t>
            </a:r>
          </a:p>
        </p:txBody>
      </p:sp>
      <p:sp>
        <p:nvSpPr>
          <p:cNvPr id="43" name="Freeform 34"/>
          <p:cNvSpPr>
            <a:spLocks noEditPoints="1"/>
          </p:cNvSpPr>
          <p:nvPr/>
        </p:nvSpPr>
        <p:spPr bwMode="auto">
          <a:xfrm flipH="1">
            <a:off x="1217259" y="2387940"/>
            <a:ext cx="585223" cy="379444"/>
          </a:xfrm>
          <a:custGeom>
            <a:gdLst>
              <a:gd fmla="*/ 97 w 97" name="T0"/>
              <a:gd fmla="*/ 16 h 63" name="T1"/>
              <a:gd fmla="*/ 90 w 97" name="T2"/>
              <a:gd fmla="*/ 22 h 63" name="T3"/>
              <a:gd fmla="*/ 75 w 97" name="T4"/>
              <a:gd fmla="*/ 33 h 63" name="T5"/>
              <a:gd fmla="*/ 46 w 97" name="T6"/>
              <a:gd fmla="*/ 51 h 63" name="T7"/>
              <a:gd fmla="*/ 29 w 97" name="T8"/>
              <a:gd fmla="*/ 63 h 63" name="T9"/>
              <a:gd fmla="*/ 26 w 97" name="T10"/>
              <a:gd fmla="*/ 62 h 63" name="T11"/>
              <a:gd fmla="*/ 16 w 97" name="T12"/>
              <a:gd fmla="*/ 47 h 63" name="T13"/>
              <a:gd fmla="*/ 2 w 97" name="T14"/>
              <a:gd fmla="*/ 48 h 63" name="T15"/>
              <a:gd fmla="*/ 10 w 97" name="T16"/>
              <a:gd fmla="*/ 28 h 63" name="T17"/>
              <a:gd fmla="*/ 10 w 97" name="T18"/>
              <a:gd fmla="*/ 26 h 63" name="T19"/>
              <a:gd fmla="*/ 18 w 97" name="T20"/>
              <a:gd fmla="*/ 0 h 63" name="T21"/>
              <a:gd fmla="*/ 40 w 97" name="T22"/>
              <a:gd fmla="*/ 5 h 63" name="T23"/>
              <a:gd fmla="*/ 75 w 97" name="T24"/>
              <a:gd fmla="*/ 13 h 63" name="T25"/>
              <a:gd fmla="*/ 94 w 97" name="T26"/>
              <a:gd fmla="*/ 15 h 63" name="T27"/>
              <a:gd fmla="*/ 97 w 97" name="T28"/>
              <a:gd fmla="*/ 16 h 63" name="T29"/>
              <a:gd fmla="*/ 20 w 97" name="T30"/>
              <a:gd fmla="*/ 3 h 63" name="T31"/>
              <a:gd fmla="*/ 16 w 97" name="T32"/>
              <a:gd fmla="*/ 18 h 63" name="T33"/>
              <a:gd fmla="*/ 14 w 97" name="T34"/>
              <a:gd fmla="*/ 26 h 63" name="T35"/>
              <a:gd fmla="*/ 65 w 97" name="T36"/>
              <a:gd fmla="*/ 20 h 63" name="T37"/>
              <a:gd fmla="*/ 86 w 97" name="T38"/>
              <a:gd fmla="*/ 17 h 63" name="T39"/>
              <a:gd fmla="*/ 20 w 97" name="T40"/>
              <a:gd fmla="*/ 3 h 63" name="T41"/>
              <a:gd fmla="*/ 14 w 97" name="T42"/>
              <a:gd fmla="*/ 38 h 63" name="T43"/>
              <a:gd fmla="*/ 28 w 97" name="T44"/>
              <a:gd fmla="*/ 60 h 63" name="T45"/>
              <a:gd fmla="*/ 82 w 97" name="T46"/>
              <a:gd fmla="*/ 24 h 63" name="T47"/>
              <a:gd fmla="*/ 82 w 97" name="T48"/>
              <a:gd fmla="*/ 23 h 63" name="T49"/>
              <a:gd fmla="*/ 14 w 97" name="T50"/>
              <a:gd fmla="*/ 38 h 63" name="T51"/>
              <a:gd fmla="*/ 13 w 97" name="T52"/>
              <a:gd fmla="*/ 29 h 63" name="T53"/>
              <a:gd fmla="*/ 7 w 97" name="T54"/>
              <a:gd fmla="*/ 40 h 63" name="T55"/>
              <a:gd fmla="*/ 12 w 97" name="T56"/>
              <a:gd fmla="*/ 35 h 63" name="T57"/>
              <a:gd fmla="*/ 15 w 97" name="T58"/>
              <a:gd fmla="*/ 36 h 63" name="T59"/>
              <a:gd fmla="*/ 57 w 97" name="T60"/>
              <a:gd fmla="*/ 27 h 63" name="T61"/>
              <a:gd fmla="*/ 77 w 97" name="T62"/>
              <a:gd fmla="*/ 21 h 63" name="T63"/>
              <a:gd fmla="*/ 13 w 97" name="T64"/>
              <a:gd fmla="*/ 29 h 63" name="T65"/>
              <a:gd fmla="*/ 6 w 97" name="T66"/>
              <a:gd fmla="*/ 45 h 63" name="T67"/>
              <a:gd fmla="*/ 14 w 97" name="T68"/>
              <a:gd fmla="*/ 44 h 63" name="T69"/>
              <a:gd fmla="*/ 11 w 97" name="T70"/>
              <a:gd fmla="*/ 39 h 63" name="T71"/>
              <a:gd fmla="*/ 6 w 97" name="T72"/>
              <a:gd fmla="*/ 45 h 63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62" w="97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2454444" y="5055020"/>
            <a:ext cx="6965448" cy="503056"/>
            <a:chOff x="2453503" y="5381090"/>
            <a:chExt cx="6965448" cy="503056"/>
          </a:xfrm>
        </p:grpSpPr>
        <p:sp>
          <p:nvSpPr>
            <p:cNvPr id="98" name="Freeform 34"/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gdLst>
                <a:gd fmla="*/ 97 w 97" name="T0"/>
                <a:gd fmla="*/ 16 h 63" name="T1"/>
                <a:gd fmla="*/ 90 w 97" name="T2"/>
                <a:gd fmla="*/ 22 h 63" name="T3"/>
                <a:gd fmla="*/ 75 w 97" name="T4"/>
                <a:gd fmla="*/ 33 h 63" name="T5"/>
                <a:gd fmla="*/ 46 w 97" name="T6"/>
                <a:gd fmla="*/ 51 h 63" name="T7"/>
                <a:gd fmla="*/ 29 w 97" name="T8"/>
                <a:gd fmla="*/ 63 h 63" name="T9"/>
                <a:gd fmla="*/ 26 w 97" name="T10"/>
                <a:gd fmla="*/ 62 h 63" name="T11"/>
                <a:gd fmla="*/ 16 w 97" name="T12"/>
                <a:gd fmla="*/ 47 h 63" name="T13"/>
                <a:gd fmla="*/ 2 w 97" name="T14"/>
                <a:gd fmla="*/ 48 h 63" name="T15"/>
                <a:gd fmla="*/ 10 w 97" name="T16"/>
                <a:gd fmla="*/ 28 h 63" name="T17"/>
                <a:gd fmla="*/ 10 w 97" name="T18"/>
                <a:gd fmla="*/ 26 h 63" name="T19"/>
                <a:gd fmla="*/ 18 w 97" name="T20"/>
                <a:gd fmla="*/ 0 h 63" name="T21"/>
                <a:gd fmla="*/ 40 w 97" name="T22"/>
                <a:gd fmla="*/ 5 h 63" name="T23"/>
                <a:gd fmla="*/ 75 w 97" name="T24"/>
                <a:gd fmla="*/ 13 h 63" name="T25"/>
                <a:gd fmla="*/ 94 w 97" name="T26"/>
                <a:gd fmla="*/ 15 h 63" name="T27"/>
                <a:gd fmla="*/ 97 w 97" name="T28"/>
                <a:gd fmla="*/ 16 h 63" name="T29"/>
                <a:gd fmla="*/ 20 w 97" name="T30"/>
                <a:gd fmla="*/ 3 h 63" name="T31"/>
                <a:gd fmla="*/ 16 w 97" name="T32"/>
                <a:gd fmla="*/ 18 h 63" name="T33"/>
                <a:gd fmla="*/ 14 w 97" name="T34"/>
                <a:gd fmla="*/ 26 h 63" name="T35"/>
                <a:gd fmla="*/ 65 w 97" name="T36"/>
                <a:gd fmla="*/ 20 h 63" name="T37"/>
                <a:gd fmla="*/ 86 w 97" name="T38"/>
                <a:gd fmla="*/ 17 h 63" name="T39"/>
                <a:gd fmla="*/ 20 w 97" name="T40"/>
                <a:gd fmla="*/ 3 h 63" name="T41"/>
                <a:gd fmla="*/ 14 w 97" name="T42"/>
                <a:gd fmla="*/ 38 h 63" name="T43"/>
                <a:gd fmla="*/ 28 w 97" name="T44"/>
                <a:gd fmla="*/ 60 h 63" name="T45"/>
                <a:gd fmla="*/ 82 w 97" name="T46"/>
                <a:gd fmla="*/ 24 h 63" name="T47"/>
                <a:gd fmla="*/ 82 w 97" name="T48"/>
                <a:gd fmla="*/ 23 h 63" name="T49"/>
                <a:gd fmla="*/ 14 w 97" name="T50"/>
                <a:gd fmla="*/ 38 h 63" name="T51"/>
                <a:gd fmla="*/ 13 w 97" name="T52"/>
                <a:gd fmla="*/ 29 h 63" name="T53"/>
                <a:gd fmla="*/ 7 w 97" name="T54"/>
                <a:gd fmla="*/ 40 h 63" name="T55"/>
                <a:gd fmla="*/ 12 w 97" name="T56"/>
                <a:gd fmla="*/ 35 h 63" name="T57"/>
                <a:gd fmla="*/ 15 w 97" name="T58"/>
                <a:gd fmla="*/ 36 h 63" name="T59"/>
                <a:gd fmla="*/ 57 w 97" name="T60"/>
                <a:gd fmla="*/ 27 h 63" name="T61"/>
                <a:gd fmla="*/ 77 w 97" name="T62"/>
                <a:gd fmla="*/ 21 h 63" name="T63"/>
                <a:gd fmla="*/ 13 w 97" name="T64"/>
                <a:gd fmla="*/ 29 h 63" name="T65"/>
                <a:gd fmla="*/ 6 w 97" name="T66"/>
                <a:gd fmla="*/ 45 h 63" name="T67"/>
                <a:gd fmla="*/ 14 w 97" name="T68"/>
                <a:gd fmla="*/ 44 h 63" name="T69"/>
                <a:gd fmla="*/ 11 w 97" name="T70"/>
                <a:gd fmla="*/ 39 h 63" name="T71"/>
                <a:gd fmla="*/ 6 w 97" name="T72"/>
                <a:gd fmla="*/ 45 h 6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2" w="97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3532280" y="5475339"/>
              <a:ext cx="5024077" cy="401116"/>
            </a:xfrm>
            <a:custGeom>
              <a:gdLst>
                <a:gd fmla="*/ 0 w 6766560" name="connsiteX0"/>
                <a:gd fmla="*/ 39809 h 361457" name="connsiteY0"/>
                <a:gd fmla="*/ 4411980 w 6766560" name="connsiteX1"/>
                <a:gd fmla="*/ 28379 h 361457" name="connsiteY1"/>
                <a:gd fmla="*/ 4023360 w 6766560" name="connsiteX2"/>
                <a:gd fmla="*/ 359849 h 361457" name="connsiteY2"/>
                <a:gd fmla="*/ 6766560 w 6766560" name="connsiteX3"/>
                <a:gd fmla="*/ 131249 h 361457" name="connsiteY3"/>
                <a:gd fmla="*/ 0 w 6766560" name="connsiteX0-1"/>
                <a:gd fmla="*/ 75291 h 398381" name="connsiteY0-2"/>
                <a:gd fmla="*/ 4369154 w 6766560" name="connsiteX1-3"/>
                <a:gd fmla="*/ 18141 h 398381" name="connsiteY1-4"/>
                <a:gd fmla="*/ 4023360 w 6766560" name="connsiteX2-5"/>
                <a:gd fmla="*/ 395331 h 398381" name="connsiteY2-6"/>
                <a:gd fmla="*/ 6766560 w 6766560" name="connsiteX3-7"/>
                <a:gd fmla="*/ 166731 h 398381" name="connsiteY3-8"/>
                <a:gd fmla="*/ 0 w 6766560" name="connsiteX0-9"/>
                <a:gd fmla="*/ 71354 h 339035" name="connsiteY0-10"/>
                <a:gd fmla="*/ 4369154 w 6766560" name="connsiteX1-11"/>
                <a:gd fmla="*/ 14204 h 339035" name="connsiteY1-12"/>
                <a:gd fmla="*/ 4351696 w 6766560" name="connsiteX2-13"/>
                <a:gd fmla="*/ 334244 h 339035" name="connsiteY2-14"/>
                <a:gd fmla="*/ 6766560 w 6766560" name="connsiteX3-15"/>
                <a:gd fmla="*/ 162794 h 339035" name="connsiteY3-16"/>
                <a:gd fmla="*/ 0 w 7194823" name="connsiteX0-17"/>
                <a:gd fmla="*/ 71354 h 334304" name="connsiteY0-18"/>
                <a:gd fmla="*/ 4369154 w 7194823" name="connsiteX1-19"/>
                <a:gd fmla="*/ 14204 h 334304" name="connsiteY1-20"/>
                <a:gd fmla="*/ 4351696 w 7194823" name="connsiteX2-21"/>
                <a:gd fmla="*/ 334244 h 334304" name="connsiteY2-22"/>
                <a:gd fmla="*/ 7194823 w 7194823" name="connsiteX3-23"/>
                <a:gd fmla="*/ 37064 h 334304" name="connsiteY3-24"/>
                <a:gd fmla="*/ 0 w 7194823" name="connsiteX0-25"/>
                <a:gd fmla="*/ 72918 h 358721" name="connsiteY0-26"/>
                <a:gd fmla="*/ 4369154 w 7194823" name="connsiteX1-27"/>
                <a:gd fmla="*/ 15768 h 358721" name="connsiteY1-28"/>
                <a:gd fmla="*/ 4051911 w 7194823" name="connsiteX2-29"/>
                <a:gd fmla="*/ 358668 h 358721" name="connsiteY2-30"/>
                <a:gd fmla="*/ 7194823 w 7194823" name="connsiteX3-31"/>
                <a:gd fmla="*/ 38628 h 358721" name="connsiteY3-32"/>
                <a:gd fmla="*/ 0 w 6454042" name="connsiteX0-33"/>
                <a:gd fmla="*/ 72918 h 359955" name="connsiteY0-34"/>
                <a:gd fmla="*/ 4369154 w 6454042" name="connsiteX1-35"/>
                <a:gd fmla="*/ 15768 h 359955" name="connsiteY1-36"/>
                <a:gd fmla="*/ 4051911 w 6454042" name="connsiteX2-37"/>
                <a:gd fmla="*/ 358668 h 359955" name="connsiteY2-38"/>
                <a:gd fmla="*/ 6454042 w 6454042" name="connsiteX3-39"/>
                <a:gd fmla="*/ 112769 h 359955" name="connsiteY3-40"/>
                <a:gd fmla="*/ 0 w 6454042" name="connsiteX0-41"/>
                <a:gd fmla="*/ 62493 h 349247" name="connsiteY0-42"/>
                <a:gd fmla="*/ 4122228 w 6454042" name="connsiteX1-43"/>
                <a:gd fmla="*/ 17700 h 349247" name="connsiteY1-44"/>
                <a:gd fmla="*/ 4051911 w 6454042" name="connsiteX2-45"/>
                <a:gd fmla="*/ 348243 h 349247" name="connsiteY2-46"/>
                <a:gd fmla="*/ 6454042 w 6454042" name="connsiteX3-47"/>
                <a:gd fmla="*/ 102344 h 349247" name="connsiteY3-48"/>
                <a:gd fmla="*/ 0 w 4341830" name="connsiteX0-49"/>
                <a:gd fmla="*/ 62493 h 348243" name="connsiteY0-50"/>
                <a:gd fmla="*/ 4122228 w 4341830" name="connsiteX1-51"/>
                <a:gd fmla="*/ 17700 h 348243" name="connsiteY1-52"/>
                <a:gd fmla="*/ 4051911 w 4341830" name="connsiteX2-53"/>
                <a:gd fmla="*/ 348243 h 348243" name="connsiteY2-54"/>
                <a:gd fmla="*/ 0 w 4122228" name="connsiteX0-55"/>
                <a:gd fmla="*/ 62493 h 62493" name="connsiteY0-56"/>
                <a:gd fmla="*/ 4122228 w 4122228" name="connsiteX1-57"/>
                <a:gd fmla="*/ 17700 h 62493" name="connsiteY1-58"/>
                <a:gd fmla="*/ 0 w 4122228" name="connsiteX0-59"/>
                <a:gd fmla="*/ 44793 h 66159" name="connsiteY0-60"/>
                <a:gd fmla="*/ 4122228 w 4122228" name="connsiteX1-61"/>
                <a:gd fmla="*/ 0 h 66159" name="connsiteY1-62"/>
                <a:gd fmla="*/ 0 w 4245691" name="connsiteX0-63"/>
                <a:gd fmla="*/ 156004 h 156004" name="connsiteY0-64"/>
                <a:gd fmla="*/ 4245691 w 4245691" name="connsiteX1-65"/>
                <a:gd fmla="*/ 0 h 156004" name="connsiteY1-66"/>
                <a:gd fmla="*/ 0 w 4245691" name="connsiteX0-67"/>
                <a:gd fmla="*/ 156004 h 163985" name="connsiteY0-68"/>
                <a:gd fmla="*/ 4245691 w 4245691" name="connsiteX1-69"/>
                <a:gd fmla="*/ 0 h 163985" name="connsiteY1-70"/>
                <a:gd fmla="*/ 0 w 5449458" name="connsiteX0-71"/>
                <a:gd fmla="*/ 143648 h 143648" name="connsiteY0-72"/>
                <a:gd fmla="*/ 5449458 w 5449458" name="connsiteX1-73"/>
                <a:gd fmla="*/ 0 h 143648" name="connsiteY1-74"/>
                <a:gd fmla="*/ 0 w 5449458" name="connsiteX0-75"/>
                <a:gd fmla="*/ 143648 h 260913" name="connsiteY0-76"/>
                <a:gd fmla="*/ 1990356 w 5449458" name="connsiteX1-77"/>
                <a:gd fmla="*/ 260339 h 260913" name="connsiteY1-78"/>
                <a:gd fmla="*/ 5449458 w 5449458" name="connsiteX2-79"/>
                <a:gd fmla="*/ 0 h 260913" name="connsiteY2-80"/>
                <a:gd fmla="*/ 0 w 4693246" name="connsiteX0-81"/>
                <a:gd fmla="*/ 169 h 463018" name="connsiteY0-82"/>
                <a:gd fmla="*/ 1234144 w 4693246" name="connsiteX1-83"/>
                <a:gd fmla="*/ 462849 h 463018" name="connsiteY1-84"/>
                <a:gd fmla="*/ 4693246 w 4693246" name="connsiteX2-85"/>
                <a:gd fmla="*/ 202510 h 463018" name="connsiteY2-86"/>
                <a:gd fmla="*/ 153395 w 4846641" name="connsiteX0-87"/>
                <a:gd fmla="*/ 0 h 462988" name="connsiteY0-88"/>
                <a:gd fmla="*/ 1387539 w 4846641" name="connsiteX1-89"/>
                <a:gd fmla="*/ 462680 h 462988" name="connsiteY1-90"/>
                <a:gd fmla="*/ 4846641 w 4846641" name="connsiteX2-91"/>
                <a:gd fmla="*/ 202341 h 462988" name="connsiteY2-92"/>
                <a:gd fmla="*/ 212160 w 4457851" name="connsiteX0-93"/>
                <a:gd fmla="*/ 0 h 462988" name="connsiteY0-94"/>
                <a:gd fmla="*/ 998749 w 4457851" name="connsiteX1-95"/>
                <a:gd fmla="*/ 462680 h 462988" name="connsiteY1-96"/>
                <a:gd fmla="*/ 4457851 w 4457851" name="connsiteX2-97"/>
                <a:gd fmla="*/ 202341 h 462988" name="connsiteY2-98"/>
                <a:gd fmla="*/ 238795 w 4484486" name="connsiteX0-99"/>
                <a:gd fmla="*/ 0 h 462868" name="connsiteY0-100"/>
                <a:gd fmla="*/ 1025384 w 4484486" name="connsiteX1-101"/>
                <a:gd fmla="*/ 462680 h 462868" name="connsiteY1-102"/>
                <a:gd fmla="*/ 4484486 w 4484486" name="connsiteX2-103"/>
                <a:gd fmla="*/ 202341 h 462868" name="connsiteY2-104"/>
                <a:gd fmla="*/ 410770 w 4656461" name="connsiteX0-105"/>
                <a:gd fmla="*/ 0 h 425815" name="connsiteY0-106"/>
                <a:gd fmla="*/ 595476 w 4656461" name="connsiteX1-107"/>
                <a:gd fmla="*/ 425610 h 425815" name="connsiteY1-108"/>
                <a:gd fmla="*/ 4656461 w 4656461" name="connsiteX2-109"/>
                <a:gd fmla="*/ 202341 h 425815" name="connsiteY2-110"/>
                <a:gd fmla="*/ 410770 w 4656461" name="connsiteX0-111"/>
                <a:gd fmla="*/ 0 h 364069" name="connsiteY0-112"/>
                <a:gd fmla="*/ 595476 w 4656461" name="connsiteX1-113"/>
                <a:gd fmla="*/ 363827 h 364069" name="connsiteY1-114"/>
                <a:gd fmla="*/ 4656461 w 4656461" name="connsiteX2-115"/>
                <a:gd fmla="*/ 202341 h 364069" name="connsiteY2-116"/>
                <a:gd fmla="*/ 558636 w 4511100" name="connsiteX0-117"/>
                <a:gd fmla="*/ 0 h 388767" name="connsiteY0-118"/>
                <a:gd fmla="*/ 450115 w 4511100" name="connsiteX1-119"/>
                <a:gd fmla="*/ 388541 h 388767" name="connsiteY1-120"/>
                <a:gd fmla="*/ 4511100 w 4511100" name="connsiteX2-121"/>
                <a:gd fmla="*/ 227055 h 388767" name="connsiteY2-122"/>
                <a:gd fmla="*/ 445007 w 4613533" name="connsiteX0-123"/>
                <a:gd fmla="*/ 0 h 413467" name="connsiteY0-124"/>
                <a:gd fmla="*/ 552548 w 4613533" name="connsiteX1-125"/>
                <a:gd fmla="*/ 413255 h 413467" name="connsiteY1-126"/>
                <a:gd fmla="*/ 4613533 w 4613533" name="connsiteX2-127"/>
                <a:gd fmla="*/ 251769 h 413467" name="connsiteY2-128"/>
                <a:gd fmla="*/ 437894 w 4606420" name="connsiteX0-129"/>
                <a:gd fmla="*/ 0 h 351722" name="connsiteY0-130"/>
                <a:gd fmla="*/ 560868 w 4606420" name="connsiteX1-131"/>
                <a:gd fmla="*/ 351471 h 351722" name="connsiteY1-132"/>
                <a:gd fmla="*/ 4606420 w 4606420" name="connsiteX2-133"/>
                <a:gd fmla="*/ 251769 h 351722" name="connsiteY2-134"/>
                <a:gd fmla="*/ 424068 w 4592594" name="connsiteX0-135"/>
                <a:gd fmla="*/ 0 h 401116" name="connsiteY0-136"/>
                <a:gd fmla="*/ 577907 w 4592594" name="connsiteX1-137"/>
                <a:gd fmla="*/ 400898 h 401116" name="connsiteY1-138"/>
                <a:gd fmla="*/ 4592594 w 4592594" name="connsiteX2-139"/>
                <a:gd fmla="*/ 251769 h 401116" name="connsiteY2-140"/>
                <a:gd fmla="*/ 424068 w 4592594" name="connsiteX0-141"/>
                <a:gd fmla="*/ 0 h 401116" name="connsiteY0-142"/>
                <a:gd fmla="*/ 577907 w 4592594" name="connsiteX1-143"/>
                <a:gd fmla="*/ 400898 h 401116" name="connsiteY1-144"/>
                <a:gd fmla="*/ 4592594 w 4592594" name="connsiteX2-145"/>
                <a:gd fmla="*/ 338266 h 401116" name="connsiteY2-146"/>
                <a:gd fmla="*/ 391353 w 4638179" name="connsiteX0-147"/>
                <a:gd fmla="*/ 0 h 401116" name="connsiteY0-148"/>
                <a:gd fmla="*/ 623492 w 4638179" name="connsiteX1-149"/>
                <a:gd fmla="*/ 400898 h 401116" name="connsiteY1-150"/>
                <a:gd fmla="*/ 4638179 w 4638179" name="connsiteX2-151"/>
                <a:gd fmla="*/ 338266 h 401116" name="connsiteY2-152"/>
                <a:gd fmla="*/ 391353 w 4904398" name="connsiteX0-153"/>
                <a:gd fmla="*/ 0 h 401116" name="connsiteY0-154"/>
                <a:gd fmla="*/ 623492 w 4904398" name="connsiteX1-155"/>
                <a:gd fmla="*/ 400898 h 401116" name="connsiteY1-156"/>
                <a:gd fmla="*/ 4904398 w 4904398" name="connsiteX2-157"/>
                <a:gd fmla="*/ 322224 h 401116" name="connsiteY2-158"/>
              </a:gdLst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b="b" l="l" r="r" t="t"/>
              <a:pathLst>
                <a:path h="401116" w="4904398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cap="rnd" w="25400">
              <a:solidFill>
                <a:srgbClr val="C30F0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453503" y="5467647"/>
              <a:ext cx="988875" cy="416499"/>
            </a:xfrm>
            <a:custGeom>
              <a:gdLst>
                <a:gd fmla="*/ 755361 w 755361" name="connsiteX0"/>
                <a:gd fmla="*/ 383586 h 416878" name="connsiteY0"/>
                <a:gd fmla="*/ 1599 w 755361" name="connsiteX1"/>
                <a:gd fmla="*/ 383586 h 416878" name="connsiteY1"/>
                <a:gd fmla="*/ 557653 w 755361" name="connsiteX2"/>
                <a:gd fmla="*/ 37597 h 416878" name="connsiteY2"/>
                <a:gd fmla="*/ 619437 w 755361" name="connsiteX3"/>
                <a:gd fmla="*/ 25240 h 416878" name="connsiteY3"/>
                <a:gd fmla="*/ 754492 w 754492" name="connsiteX0-1"/>
                <a:gd fmla="*/ 358346 h 392510" name="connsiteY0-2"/>
                <a:gd fmla="*/ 730 w 754492" name="connsiteX1-3"/>
                <a:gd fmla="*/ 358346 h 392510" name="connsiteY1-4"/>
                <a:gd fmla="*/ 618568 w 754492" name="connsiteX2-5"/>
                <a:gd fmla="*/ 0 h 392510" name="connsiteY2-6"/>
                <a:gd fmla="*/ 1458409 w 1458409" name="connsiteX0-7"/>
                <a:gd fmla="*/ 358346 h 379568" name="connsiteY0-8"/>
                <a:gd fmla="*/ 312 w 1458409" name="connsiteX1-9"/>
                <a:gd fmla="*/ 333633 h 379568" name="connsiteY1-10"/>
                <a:gd fmla="*/ 1322485 w 1458409" name="connsiteX2-11"/>
                <a:gd fmla="*/ 0 h 379568" name="connsiteY2-12"/>
                <a:gd fmla="*/ 1483885 w 1483885" name="connsiteX0-13"/>
                <a:gd fmla="*/ 457200 h 484234" name="connsiteY0-14"/>
                <a:gd fmla="*/ 25788 w 1483885" name="connsiteX1-15"/>
                <a:gd fmla="*/ 432487 h 484234" name="connsiteY1-16"/>
                <a:gd fmla="*/ 569485 w 1483885" name="connsiteX2-17"/>
                <a:gd fmla="*/ 0 h 484234" name="connsiteY2-18"/>
                <a:gd fmla="*/ 1475175 w 1475175" name="connsiteX0-19"/>
                <a:gd fmla="*/ 469557 h 497359" name="connsiteY0-20"/>
                <a:gd fmla="*/ 17078 w 1475175" name="connsiteX1-21"/>
                <a:gd fmla="*/ 444844 h 497359" name="connsiteY1-22"/>
                <a:gd fmla="*/ 684342 w 1475175" name="connsiteX2-23"/>
                <a:gd fmla="*/ 0 h 497359" name="connsiteY2-24"/>
                <a:gd fmla="*/ 1482176 w 1482176" name="connsiteX0-25"/>
                <a:gd fmla="*/ 469557 h 497359" name="connsiteY0-26"/>
                <a:gd fmla="*/ 24079 w 1482176" name="connsiteX1-27"/>
                <a:gd fmla="*/ 444844 h 497359" name="connsiteY1-28"/>
                <a:gd fmla="*/ 691343 w 1482176" name="connsiteX2-29"/>
                <a:gd fmla="*/ 0 h 497359" name="connsiteY2-30"/>
                <a:gd fmla="*/ 1496003 w 1496003" name="connsiteX0-31"/>
                <a:gd fmla="*/ 383060 h 405670" name="connsiteY0-32"/>
                <a:gd fmla="*/ 37906 w 1496003" name="connsiteX1-33"/>
                <a:gd fmla="*/ 358347 h 405670" name="connsiteY1-34"/>
                <a:gd fmla="*/ 581603 w 1496003" name="connsiteX2-35"/>
                <a:gd fmla="*/ 0 h 405670" name="connsiteY2-36"/>
                <a:gd fmla="*/ 1498863 w 1498863" name="connsiteX0-37"/>
                <a:gd fmla="*/ 383060 h 405670" name="connsiteY0-38"/>
                <a:gd fmla="*/ 40766 w 1498863" name="connsiteX1-39"/>
                <a:gd fmla="*/ 358347 h 405670" name="connsiteY1-40"/>
                <a:gd fmla="*/ 584463 w 1498863" name="connsiteX2-41"/>
                <a:gd fmla="*/ 0 h 405670" name="connsiteY2-42"/>
                <a:gd fmla="*/ 1473706 w 1473706" name="connsiteX0-43"/>
                <a:gd fmla="*/ 383060 h 440354" name="connsiteY0-44"/>
                <a:gd fmla="*/ 15609 w 1473706" name="connsiteX1-45"/>
                <a:gd fmla="*/ 358347 h 440354" name="connsiteY1-46"/>
                <a:gd fmla="*/ 559306 w 1473706" name="connsiteX2-47"/>
                <a:gd fmla="*/ 0 h 440354" name="connsiteY2-48"/>
                <a:gd fmla="*/ 1682620 w 1682620" name="connsiteX0-49"/>
                <a:gd fmla="*/ 383060 h 405670" name="connsiteY0-50"/>
                <a:gd fmla="*/ 51528 w 1682620" name="connsiteX1-51"/>
                <a:gd fmla="*/ 358347 h 405670" name="connsiteY1-52"/>
                <a:gd fmla="*/ 595225 w 1682620" name="connsiteX2-53"/>
                <a:gd fmla="*/ 0 h 405670" name="connsiteY2-54"/>
                <a:gd fmla="*/ 1653020 w 1653020" name="connsiteX0-55"/>
                <a:gd fmla="*/ 320540 h 339742" name="connsiteY0-56"/>
                <a:gd fmla="*/ 21928 w 1653020" name="connsiteX1-57"/>
                <a:gd fmla="*/ 295827 h 339742" name="connsiteY1-58"/>
                <a:gd fmla="*/ 825980 w 1653020" name="connsiteX2-59"/>
                <a:gd fmla="*/ 0 h 339742" name="connsiteY2-60"/>
                <a:gd fmla="*/ 1717144 w 1717144" name="connsiteX0-61"/>
                <a:gd fmla="*/ 381397 h 403200" name="connsiteY0-62"/>
                <a:gd fmla="*/ 86052 w 1717144" name="connsiteX1-63"/>
                <a:gd fmla="*/ 356684 h 403200" name="connsiteY1-64"/>
                <a:gd fmla="*/ 296123 w 1717144" name="connsiteX2-65"/>
                <a:gd fmla="*/ 12588 h 403200" name="connsiteY2-66"/>
                <a:gd fmla="*/ 890104 w 1717144" name="connsiteX3-67"/>
                <a:gd fmla="*/ 60857 h 403200" name="connsiteY3-68"/>
                <a:gd fmla="*/ 1717144 w 1717144" name="connsiteX0-69"/>
                <a:gd fmla="*/ 376649 h 398452" name="connsiteY0-70"/>
                <a:gd fmla="*/ 86052 w 1717144" name="connsiteX1-71"/>
                <a:gd fmla="*/ 351936 h 398452" name="connsiteY1-72"/>
                <a:gd fmla="*/ 296123 w 1717144" name="connsiteX2-73"/>
                <a:gd fmla="*/ 7840 h 398452" name="connsiteY2-74"/>
                <a:gd fmla="*/ 651445 w 1717144" name="connsiteX3-75"/>
                <a:gd fmla="*/ 143636 h 398452" name="connsiteY3-76"/>
                <a:gd fmla="*/ 1717144 w 1717144" name="connsiteX0-77"/>
                <a:gd fmla="*/ 384043 h 405846" name="connsiteY0-78"/>
                <a:gd fmla="*/ 86052 w 1717144" name="connsiteX1-79"/>
                <a:gd fmla="*/ 359330 h 405846" name="connsiteY1-80"/>
                <a:gd fmla="*/ 296123 w 1717144" name="connsiteX2-81"/>
                <a:gd fmla="*/ 15234 h 405846" name="connsiteY2-82"/>
                <a:gd fmla="*/ 1237241 w 1717144" name="connsiteX3-83"/>
                <a:gd fmla="*/ 38495 h 405846" name="connsiteY3-84"/>
                <a:gd fmla="*/ 1717144 w 1717144" name="connsiteX0-85"/>
                <a:gd fmla="*/ 377444 h 399247" name="connsiteY0-86"/>
                <a:gd fmla="*/ 86052 w 1717144" name="connsiteX1-87"/>
                <a:gd fmla="*/ 352731 h 399247" name="connsiteY1-88"/>
                <a:gd fmla="*/ 296123 w 1717144" name="connsiteX2-89"/>
                <a:gd fmla="*/ 8635 h 399247" name="connsiteY2-90"/>
                <a:gd fmla="*/ 1237241 w 1717144" name="connsiteX3-91"/>
                <a:gd fmla="*/ 31896 h 399247" name="connsiteY3-92"/>
                <a:gd fmla="*/ 1717144 w 1717144" name="connsiteX0-93"/>
                <a:gd fmla="*/ 416694 h 438497" name="connsiteY0-94"/>
                <a:gd fmla="*/ 86052 w 1717144" name="connsiteX1-95"/>
                <a:gd fmla="*/ 391981 h 438497" name="connsiteY1-96"/>
                <a:gd fmla="*/ 296123 w 1717144" name="connsiteX2-97"/>
                <a:gd fmla="*/ 47885 h 438497" name="connsiteY2-98"/>
                <a:gd fmla="*/ 1237241 w 1717144" name="connsiteX3-99"/>
                <a:gd fmla="*/ 71146 h 438497" name="connsiteY3-100"/>
                <a:gd fmla="*/ 1717144 w 1717144" name="connsiteX0-101"/>
                <a:gd fmla="*/ 385519 h 407322" name="connsiteY0-102"/>
                <a:gd fmla="*/ 86052 w 1717144" name="connsiteX1-103"/>
                <a:gd fmla="*/ 360806 h 407322" name="connsiteY1-104"/>
                <a:gd fmla="*/ 296123 w 1717144" name="connsiteX2-105"/>
                <a:gd fmla="*/ 16710 h 407322" name="connsiteY2-106"/>
                <a:gd fmla="*/ 751724 w 1717144" name="connsiteX3-107"/>
                <a:gd fmla="*/ 141722 h 407322" name="connsiteY3-108"/>
                <a:gd fmla="*/ 1717144 w 1717144" name="connsiteX0-109"/>
                <a:gd fmla="*/ 385132 h 406935" name="connsiteY0-110"/>
                <a:gd fmla="*/ 86052 w 1717144" name="connsiteX1-111"/>
                <a:gd fmla="*/ 360419 h 406935" name="connsiteY1-112"/>
                <a:gd fmla="*/ 296123 w 1717144" name="connsiteX2-113"/>
                <a:gd fmla="*/ 16323 h 406935" name="connsiteY2-114"/>
                <a:gd fmla="*/ 751724 w 1717144" name="connsiteX3-115"/>
                <a:gd fmla="*/ 141335 h 406935" name="connsiteY3-116"/>
                <a:gd fmla="*/ 1717144 w 1717144" name="connsiteX0-117"/>
                <a:gd fmla="*/ 402465 h 424268" name="connsiteY0-118"/>
                <a:gd fmla="*/ 86052 w 1717144" name="connsiteX1-119"/>
                <a:gd fmla="*/ 377752 h 424268" name="connsiteY1-120"/>
                <a:gd fmla="*/ 296123 w 1717144" name="connsiteX2-121"/>
                <a:gd fmla="*/ 33656 h 424268" name="connsiteY2-122"/>
                <a:gd fmla="*/ 751724 w 1717144" name="connsiteX3-123"/>
                <a:gd fmla="*/ 158668 h 424268" name="connsiteY3-124"/>
                <a:gd fmla="*/ 1703068 w 1703068" name="connsiteX0-125"/>
                <a:gd fmla="*/ 402465 h 433569" name="connsiteY0-126"/>
                <a:gd fmla="*/ 71976 w 1703068" name="connsiteX1-127"/>
                <a:gd fmla="*/ 377752 h 433569" name="connsiteY1-128"/>
                <a:gd fmla="*/ 282047 w 1703068" name="connsiteX2-129"/>
                <a:gd fmla="*/ 33656 h 433569" name="connsiteY2-130"/>
                <a:gd fmla="*/ 737648 w 1703068" name="connsiteX3-131"/>
                <a:gd fmla="*/ 158668 h 433569" name="connsiteY3-132"/>
                <a:gd fmla="*/ 1703068 w 1703068" name="connsiteX0-133"/>
                <a:gd fmla="*/ 402465 h 433569" name="connsiteY0-134"/>
                <a:gd fmla="*/ 71976 w 1703068" name="connsiteX1-135"/>
                <a:gd fmla="*/ 377752 h 433569" name="connsiteY1-136"/>
                <a:gd fmla="*/ 282047 w 1703068" name="connsiteX2-137"/>
                <a:gd fmla="*/ 33656 h 433569" name="connsiteY2-138"/>
                <a:gd fmla="*/ 737648 w 1703068" name="connsiteX3-139"/>
                <a:gd fmla="*/ 158668 h 433569" name="connsiteY3-140"/>
                <a:gd fmla="*/ 1736283 w 1736283" name="connsiteX0-141"/>
                <a:gd fmla="*/ 399831 h 421458" name="connsiteY0-142"/>
                <a:gd fmla="*/ 105191 w 1736283" name="connsiteX1-143"/>
                <a:gd fmla="*/ 375118 h 421458" name="connsiteY1-144"/>
                <a:gd fmla="*/ 243539 w 1736283" name="connsiteX2-145"/>
                <a:gd fmla="*/ 34201 h 421458" name="connsiteY2-146"/>
                <a:gd fmla="*/ 770863 w 1736283" name="connsiteX3-147"/>
                <a:gd fmla="*/ 156034 h 421458" name="connsiteY3-148"/>
              </a:gdLst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b="b" l="l" r="r" t="t"/>
              <a:pathLst>
                <a:path h="421458" w="1736283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cap="rnd" w="25400">
              <a:solidFill>
                <a:srgbClr val="C30F0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" name="任意多边形 4"/>
          <p:cNvSpPr/>
          <p:nvPr/>
        </p:nvSpPr>
        <p:spPr>
          <a:xfrm>
            <a:off x="2045516" y="2636816"/>
            <a:ext cx="466974" cy="800526"/>
          </a:xfrm>
          <a:custGeom>
            <a:gdLst>
              <a:gd fmla="*/ 0 w 786063" name="connsiteX0"/>
              <a:gd fmla="*/ 0 h 1347536" name="connsiteY0"/>
              <a:gd fmla="*/ 513347 w 786063" name="connsiteX1"/>
              <a:gd fmla="*/ 401052 h 1347536" name="connsiteY1"/>
              <a:gd fmla="*/ 336884 w 786063" name="connsiteX2"/>
              <a:gd fmla="*/ 1155031 h 1347536" name="connsiteY2"/>
              <a:gd fmla="*/ 786063 w 786063" name="connsiteX3"/>
              <a:gd fmla="*/ 1347536 h 134753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47536" w="786063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cap="rnd" w="25400">
            <a:solidFill>
              <a:srgbClr val="1E5AA4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7" name="组合 36"/>
          <p:cNvGrpSpPr/>
          <p:nvPr/>
        </p:nvGrpSpPr>
        <p:grpSpPr>
          <a:xfrm>
            <a:off x="4214916" y="484097"/>
            <a:ext cx="3658804" cy="3917098"/>
            <a:chOff x="4427538" y="954088"/>
            <a:chExt cx="3333750" cy="3729038"/>
          </a:xfrm>
        </p:grpSpPr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gdLst>
                <a:gd fmla="*/ 87 w 93" name="T0"/>
                <a:gd fmla="*/ 6 h 56" name="T1"/>
                <a:gd fmla="*/ 67 w 93" name="T2"/>
                <a:gd fmla="*/ 2 h 56" name="T3"/>
                <a:gd fmla="*/ 51 w 93" name="T4"/>
                <a:gd fmla="*/ 8 h 56" name="T5"/>
                <a:gd fmla="*/ 46 w 93" name="T6"/>
                <a:gd fmla="*/ 5 h 56" name="T7"/>
                <a:gd fmla="*/ 34 w 93" name="T8"/>
                <a:gd fmla="*/ 5 h 56" name="T9"/>
                <a:gd fmla="*/ 24 w 93" name="T10"/>
                <a:gd fmla="*/ 4 h 56" name="T11"/>
                <a:gd fmla="*/ 2 w 93" name="T12"/>
                <a:gd fmla="*/ 41 h 56" name="T13"/>
                <a:gd fmla="*/ 25 w 93" name="T14"/>
                <a:gd fmla="*/ 41 h 56" name="T15"/>
                <a:gd fmla="*/ 25 w 93" name="T16"/>
                <a:gd fmla="*/ 39 h 56" name="T17"/>
                <a:gd fmla="*/ 42 w 93" name="T18"/>
                <a:gd fmla="*/ 47 h 56" name="T19"/>
                <a:gd fmla="*/ 50 w 93" name="T20"/>
                <a:gd fmla="*/ 33 h 56" name="T21"/>
                <a:gd fmla="*/ 52 w 93" name="T22"/>
                <a:gd fmla="*/ 33 h 56" name="T23"/>
                <a:gd fmla="*/ 85 w 93" name="T24"/>
                <a:gd fmla="*/ 27 h 56" name="T25"/>
                <a:gd fmla="*/ 87 w 93" name="T26"/>
                <a:gd fmla="*/ 6 h 56" name="T27"/>
                <a:gd fmla="*/ 25 w 93" name="T28"/>
                <a:gd fmla="*/ 36 h 56" name="T29"/>
                <a:gd fmla="*/ 25 w 93" name="T30"/>
                <a:gd fmla="*/ 30 h 56" name="T31"/>
                <a:gd fmla="*/ 25 w 93" name="T32"/>
                <a:gd fmla="*/ 28 h 56" name="T33"/>
                <a:gd fmla="*/ 25 w 93" name="T34"/>
                <a:gd fmla="*/ 27 h 56" name="T35"/>
                <a:gd fmla="*/ 27 w 93" name="T36"/>
                <a:gd fmla="*/ 27 h 56" name="T37"/>
                <a:gd fmla="*/ 30 w 93" name="T38"/>
                <a:gd fmla="*/ 27 h 56" name="T39"/>
                <a:gd fmla="*/ 30 w 93" name="T40"/>
                <a:gd fmla="*/ 27 h 56" name="T41"/>
                <a:gd fmla="*/ 25 w 93" name="T42"/>
                <a:gd fmla="*/ 36 h 5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56" w="93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gdLst>
                <a:gd fmla="*/ 97 w 111" name="T0"/>
                <a:gd fmla="*/ 52 h 84" name="T1"/>
                <a:gd fmla="*/ 92 w 111" name="T2"/>
                <a:gd fmla="*/ 54 h 84" name="T3"/>
                <a:gd fmla="*/ 47 w 111" name="T4"/>
                <a:gd fmla="*/ 76 h 84" name="T5"/>
                <a:gd fmla="*/ 40 w 111" name="T6"/>
                <a:gd fmla="*/ 79 h 84" name="T7"/>
                <a:gd fmla="*/ 22 w 111" name="T8"/>
                <a:gd fmla="*/ 80 h 84" name="T9"/>
                <a:gd fmla="*/ 41 w 111" name="T10"/>
                <a:gd fmla="*/ 78 h 84" name="T11"/>
                <a:gd fmla="*/ 59 w 111" name="T12"/>
                <a:gd fmla="*/ 69 h 84" name="T13"/>
                <a:gd fmla="*/ 103 w 111" name="T14"/>
                <a:gd fmla="*/ 45 h 84" name="T15"/>
                <a:gd fmla="*/ 107 w 111" name="T16"/>
                <a:gd fmla="*/ 19 h 84" name="T17"/>
                <a:gd fmla="*/ 102 w 111" name="T18"/>
                <a:gd fmla="*/ 23 h 84" name="T19"/>
                <a:gd fmla="*/ 101 w 111" name="T20"/>
                <a:gd fmla="*/ 30 h 84" name="T21"/>
                <a:gd fmla="*/ 72 w 111" name="T22"/>
                <a:gd fmla="*/ 54 h 84" name="T23"/>
                <a:gd fmla="*/ 38 w 111" name="T24"/>
                <a:gd fmla="*/ 71 h 84" name="T25"/>
                <a:gd fmla="*/ 25 w 111" name="T26"/>
                <a:gd fmla="*/ 72 h 84" name="T27"/>
                <a:gd fmla="*/ 37 w 111" name="T28"/>
                <a:gd fmla="*/ 71 h 84" name="T29"/>
                <a:gd fmla="*/ 47 w 111" name="T30"/>
                <a:gd fmla="*/ 66 h 84" name="T31"/>
                <a:gd fmla="*/ 98 w 111" name="T32"/>
                <a:gd fmla="*/ 38 h 84" name="T33"/>
                <a:gd fmla="*/ 94 w 111" name="T34"/>
                <a:gd fmla="*/ 40 h 84" name="T35"/>
                <a:gd fmla="*/ 89 w 111" name="T36"/>
                <a:gd fmla="*/ 44 h 84" name="T37"/>
                <a:gd fmla="*/ 47 w 111" name="T38"/>
                <a:gd fmla="*/ 64 h 84" name="T39"/>
                <a:gd fmla="*/ 36 w 111" name="T40"/>
                <a:gd fmla="*/ 69 h 84" name="T41"/>
                <a:gd fmla="*/ 31 w 111" name="T42"/>
                <a:gd fmla="*/ 70 h 84" name="T43"/>
                <a:gd fmla="*/ 16 w 111" name="T44"/>
                <a:gd fmla="*/ 63 h 84" name="T45"/>
                <a:gd fmla="*/ 15 w 111" name="T46"/>
                <a:gd fmla="*/ 62 h 84" name="T47"/>
                <a:gd fmla="*/ 14 w 111" name="T48"/>
                <a:gd fmla="*/ 54 h 84" name="T49"/>
                <a:gd fmla="*/ 19 w 111" name="T50"/>
                <a:gd fmla="*/ 43 h 84" name="T51"/>
                <a:gd fmla="*/ 25 w 111" name="T52"/>
                <a:gd fmla="*/ 40 h 84" name="T53"/>
                <a:gd fmla="*/ 73 w 111" name="T54"/>
                <a:gd fmla="*/ 16 h 84" name="T55"/>
                <a:gd fmla="*/ 76 w 111" name="T56"/>
                <a:gd fmla="*/ 14 h 84" name="T57"/>
                <a:gd fmla="*/ 96 w 111" name="T58"/>
                <a:gd fmla="*/ 19 h 84" name="T59"/>
                <a:gd fmla="*/ 98 w 111" name="T60"/>
                <a:gd fmla="*/ 19 h 84" name="T61"/>
                <a:gd fmla="*/ 88 w 111" name="T62"/>
                <a:gd fmla="*/ 5 h 84" name="T63"/>
                <a:gd fmla="*/ 102 w 111" name="T64"/>
                <a:gd fmla="*/ 8 h 84" name="T65"/>
                <a:gd fmla="*/ 67 w 111" name="T66"/>
                <a:gd fmla="*/ 3 h 84" name="T67"/>
                <a:gd fmla="*/ 26 w 111" name="T68"/>
                <a:gd fmla="*/ 24 h 84" name="T69"/>
                <a:gd fmla="*/ 14 w 111" name="T70"/>
                <a:gd fmla="*/ 30 h 84" name="T71"/>
                <a:gd fmla="*/ 1 w 111" name="T72"/>
                <a:gd fmla="*/ 46 h 84" name="T73"/>
                <a:gd fmla="*/ 0 w 111" name="T74"/>
                <a:gd fmla="*/ 58 h 84" name="T75"/>
                <a:gd fmla="*/ 3 w 111" name="T76"/>
                <a:gd fmla="*/ 68 h 84" name="T77"/>
                <a:gd fmla="*/ 3 w 111" name="T78"/>
                <a:gd fmla="*/ 70 h 84" name="T79"/>
                <a:gd fmla="*/ 4 w 111" name="T80"/>
                <a:gd fmla="*/ 71 h 84" name="T81"/>
                <a:gd fmla="*/ 12 w 111" name="T82"/>
                <a:gd fmla="*/ 79 h 84" name="T83"/>
                <a:gd fmla="*/ 42 w 111" name="T84"/>
                <a:gd fmla="*/ 81 h 84" name="T85"/>
                <a:gd fmla="*/ 44 w 111" name="T86"/>
                <a:gd fmla="*/ 80 h 84" name="T87"/>
                <a:gd fmla="*/ 72 w 111" name="T88"/>
                <a:gd fmla="*/ 66 h 84" name="T89"/>
                <a:gd fmla="*/ 43 w 111" name="T90"/>
                <a:gd fmla="*/ 80 h 84" name="T91"/>
                <a:gd fmla="*/ 38 w 111" name="T92"/>
                <a:gd fmla="*/ 82 h 84" name="T93"/>
                <a:gd fmla="*/ 4 w 111" name="T94"/>
                <a:gd fmla="*/ 69 h 84" name="T95"/>
                <a:gd fmla="*/ 3 w 111" name="T96"/>
                <a:gd fmla="*/ 69 h 84" name="T97"/>
                <a:gd fmla="*/ 1 w 111" name="T98"/>
                <a:gd fmla="*/ 62 h 84" name="T99"/>
                <a:gd fmla="*/ 9 w 111" name="T100"/>
                <a:gd fmla="*/ 33 h 84" name="T101"/>
                <a:gd fmla="*/ 1 w 111" name="T102"/>
                <a:gd fmla="*/ 55 h 84" name="T103"/>
                <a:gd fmla="*/ 4 w 111" name="T104"/>
                <a:gd fmla="*/ 68 h 84" name="T105"/>
                <a:gd fmla="*/ 5 w 111" name="T106"/>
                <a:gd fmla="*/ 69 h 84" name="T107"/>
                <a:gd fmla="*/ 10 w 111" name="T108"/>
                <a:gd fmla="*/ 76 h 84" name="T109"/>
                <a:gd fmla="*/ 42 w 111" name="T110"/>
                <a:gd fmla="*/ 80 h 84" name="T111"/>
                <a:gd fmla="*/ 73 w 111" name="T112"/>
                <a:gd fmla="*/ 64 h 84" name="T113"/>
                <a:gd fmla="*/ 94 w 111" name="T114"/>
                <a:gd fmla="*/ 56 h 84" name="T115"/>
                <a:gd fmla="*/ 110 w 111" name="T116"/>
                <a:gd fmla="*/ 35 h 8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84" w="110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gdLst>
                <a:gd fmla="*/ 77 w 101" name="T0"/>
                <a:gd fmla="*/ 14 h 52" name="T1"/>
                <a:gd fmla="*/ 31 w 101" name="T2"/>
                <a:gd fmla="*/ 0 h 52" name="T3"/>
                <a:gd fmla="*/ 20 w 101" name="T4"/>
                <a:gd fmla="*/ 14 h 52" name="T5"/>
                <a:gd fmla="*/ 15 w 101" name="T6"/>
                <a:gd fmla="*/ 14 h 52" name="T7"/>
                <a:gd fmla="*/ 15 w 101" name="T8"/>
                <a:gd fmla="*/ 37 h 52" name="T9"/>
                <a:gd fmla="*/ 67 w 101" name="T10"/>
                <a:gd fmla="*/ 48 h 52" name="T11"/>
                <a:gd fmla="*/ 98 w 101" name="T12"/>
                <a:gd fmla="*/ 38 h 52" name="T13"/>
                <a:gd fmla="*/ 77 w 101" name="T14"/>
                <a:gd fmla="*/ 14 h 5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100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gdLst>
                <a:gd fmla="*/ 26 w 115" name="T0"/>
                <a:gd fmla="*/ 58 h 71" name="T1"/>
                <a:gd fmla="*/ 20 w 115" name="T2"/>
                <a:gd fmla="*/ 56 h 71" name="T3"/>
                <a:gd fmla="*/ 1 w 115" name="T4"/>
                <a:gd fmla="*/ 25 h 71" name="T5"/>
                <a:gd fmla="*/ 13 w 115" name="T6"/>
                <a:gd fmla="*/ 5 h 71" name="T7"/>
                <a:gd fmla="*/ 13 w 115" name="T8"/>
                <a:gd fmla="*/ 6 h 71" name="T9"/>
                <a:gd fmla="*/ 2 w 115" name="T10"/>
                <a:gd fmla="*/ 26 h 71" name="T11"/>
                <a:gd fmla="*/ 21 w 115" name="T12"/>
                <a:gd fmla="*/ 56 h 71" name="T13"/>
                <a:gd fmla="*/ 24 w 115" name="T14"/>
                <a:gd fmla="*/ 57 h 71" name="T15"/>
                <a:gd fmla="*/ 58 w 115" name="T16"/>
                <a:gd fmla="*/ 64 h 71" name="T17"/>
                <a:gd fmla="*/ 80 w 115" name="T18"/>
                <a:gd fmla="*/ 70 h 71" name="T19"/>
                <a:gd fmla="*/ 97 w 115" name="T20"/>
                <a:gd fmla="*/ 70 h 71" name="T21"/>
                <a:gd fmla="*/ 96 w 115" name="T22"/>
                <a:gd fmla="*/ 68 h 71" name="T23"/>
                <a:gd fmla="*/ 81 w 115" name="T24"/>
                <a:gd fmla="*/ 68 h 71" name="T25"/>
                <a:gd fmla="*/ 23 w 115" name="T26"/>
                <a:gd fmla="*/ 55 h 71" name="T27"/>
                <a:gd fmla="*/ 19 w 115" name="T28"/>
                <a:gd fmla="*/ 54 h 71" name="T29"/>
                <a:gd fmla="*/ 4 w 115" name="T30"/>
                <a:gd fmla="*/ 31 h 71" name="T31"/>
                <a:gd fmla="*/ 21 w 115" name="T32"/>
                <a:gd fmla="*/ 54 h 71" name="T33"/>
                <a:gd fmla="*/ 32 w 115" name="T34"/>
                <a:gd fmla="*/ 57 h 71" name="T35"/>
                <a:gd fmla="*/ 80 w 115" name="T36"/>
                <a:gd fmla="*/ 68 h 71" name="T37"/>
                <a:gd fmla="*/ 109 w 115" name="T38"/>
                <a:gd fmla="*/ 57 h 71" name="T39"/>
                <a:gd fmla="*/ 111 w 115" name="T40"/>
                <a:gd fmla="*/ 44 h 71" name="T41"/>
                <a:gd fmla="*/ 105 w 115" name="T42"/>
                <a:gd fmla="*/ 53 h 71" name="T43"/>
                <a:gd fmla="*/ 94 w 115" name="T44"/>
                <a:gd fmla="*/ 60 h 71" name="T45"/>
                <a:gd fmla="*/ 80 w 115" name="T46"/>
                <a:gd fmla="*/ 59 h 71" name="T47"/>
                <a:gd fmla="*/ 37 w 115" name="T48"/>
                <a:gd fmla="*/ 50 h 71" name="T49"/>
                <a:gd fmla="*/ 25 w 115" name="T50"/>
                <a:gd fmla="*/ 47 h 71" name="T51"/>
                <a:gd fmla="*/ 24 w 115" name="T52"/>
                <a:gd fmla="*/ 46 h 71" name="T53"/>
                <a:gd fmla="*/ 74 w 115" name="T54"/>
                <a:gd fmla="*/ 58 h 71" name="T55"/>
                <a:gd fmla="*/ 85 w 115" name="T56"/>
                <a:gd fmla="*/ 60 h 71" name="T57"/>
                <a:gd fmla="*/ 99 w 115" name="T58"/>
                <a:gd fmla="*/ 54 h 71" name="T59"/>
                <a:gd fmla="*/ 76 w 115" name="T60"/>
                <a:gd fmla="*/ 56 h 71" name="T61"/>
                <a:gd fmla="*/ 26 w 115" name="T62"/>
                <a:gd fmla="*/ 45 h 71" name="T63"/>
                <a:gd fmla="*/ 24 w 115" name="T64"/>
                <a:gd fmla="*/ 44 h 71" name="T65"/>
                <a:gd fmla="*/ 15 w 115" name="T66"/>
                <a:gd fmla="*/ 27 h 71" name="T67"/>
                <a:gd fmla="*/ 21 w 115" name="T68"/>
                <a:gd fmla="*/ 16 h 71" name="T69"/>
                <a:gd fmla="*/ 33 w 115" name="T70"/>
                <a:gd fmla="*/ 14 h 71" name="T71"/>
                <a:gd fmla="*/ 42 w 115" name="T72"/>
                <a:gd fmla="*/ 16 h 71" name="T73"/>
                <a:gd fmla="*/ 93 w 115" name="T74"/>
                <a:gd fmla="*/ 27 h 71" name="T75"/>
                <a:gd fmla="*/ 104 w 115" name="T76"/>
                <a:gd fmla="*/ 42 h 71" name="T77"/>
                <a:gd fmla="*/ 106 w 115" name="T78"/>
                <a:gd fmla="*/ 44 h 71" name="T79"/>
                <a:gd fmla="*/ 107 w 115" name="T80"/>
                <a:gd fmla="*/ 27 h 71" name="T81"/>
                <a:gd fmla="*/ 112 w 115" name="T82"/>
                <a:gd fmla="*/ 39 h 71" name="T83"/>
                <a:gd fmla="*/ 109 w 115" name="T84"/>
                <a:gd fmla="*/ 22 h 71" name="T85"/>
                <a:gd fmla="*/ 96 w 115" name="T86"/>
                <a:gd fmla="*/ 14 h 71" name="T87"/>
                <a:gd fmla="*/ 47 w 115" name="T88"/>
                <a:gd fmla="*/ 3 h 71" name="T89"/>
                <a:gd fmla="*/ 34 w 115" name="T90"/>
                <a:gd fmla="*/ 0 h 71" name="T91"/>
                <a:gd fmla="*/ 14 w 115" name="T92"/>
                <a:gd fmla="*/ 4 h 71" name="T93"/>
                <a:gd fmla="*/ 1 w 115" name="T94"/>
                <a:gd fmla="*/ 25 h 71" name="T95"/>
                <a:gd fmla="*/ 17 w 115" name="T96"/>
                <a:gd fmla="*/ 56 h 71" name="T97"/>
                <a:gd fmla="*/ 23 w 115" name="T98"/>
                <a:gd fmla="*/ 58 h 71" name="T99"/>
                <a:gd fmla="*/ 56 w 115" name="T100"/>
                <a:gd fmla="*/ 65 h 7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1" w="115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gdLst>
                <a:gd fmla="*/ 72 w 76" name="T0"/>
                <a:gd fmla="*/ 66 h 84" name="T1"/>
                <a:gd fmla="*/ 54 w 76" name="T2"/>
                <a:gd fmla="*/ 15 h 84" name="T3"/>
                <a:gd fmla="*/ 32 w 76" name="T4"/>
                <a:gd fmla="*/ 21 h 84" name="T5"/>
                <a:gd fmla="*/ 34 w 76" name="T6"/>
                <a:gd fmla="*/ 27 h 84" name="T7"/>
                <a:gd fmla="*/ 27 w 76" name="T8"/>
                <a:gd fmla="*/ 14 h 84" name="T9"/>
                <a:gd fmla="*/ 5 w 76" name="T10"/>
                <a:gd fmla="*/ 20 h 84" name="T11"/>
                <a:gd fmla="*/ 63 w 76" name="T12"/>
                <a:gd fmla="*/ 83 h 84" name="T13"/>
                <a:gd fmla="*/ 72 w 76" name="T14"/>
                <a:gd fmla="*/ 66 h 8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4" w="76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0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gdLst>
                <a:gd fmla="*/ 38 w 96" name="T0"/>
                <a:gd fmla="*/ 88 h 106" name="T1"/>
                <a:gd fmla="*/ 46 w 96" name="T2"/>
                <a:gd fmla="*/ 98 h 106" name="T3"/>
                <a:gd fmla="*/ 42 w 96" name="T4"/>
                <a:gd fmla="*/ 93 h 106" name="T5"/>
                <a:gd fmla="*/ 12 w 96" name="T6"/>
                <a:gd fmla="*/ 55 h 106" name="T7"/>
                <a:gd fmla="*/ 0 w 96" name="T8"/>
                <a:gd fmla="*/ 29 h 106" name="T9"/>
                <a:gd fmla="*/ 6 w 96" name="T10"/>
                <a:gd fmla="*/ 14 h 106" name="T11"/>
                <a:gd fmla="*/ 5 w 96" name="T12"/>
                <a:gd fmla="*/ 43 h 106" name="T13"/>
                <a:gd fmla="*/ 20 w 96" name="T14"/>
                <a:gd fmla="*/ 64 h 106" name="T15"/>
                <a:gd fmla="*/ 45 w 96" name="T16"/>
                <a:gd fmla="*/ 96 h 106" name="T17"/>
                <a:gd fmla="*/ 48 w 96" name="T18"/>
                <a:gd fmla="*/ 99 h 106" name="T19"/>
                <a:gd fmla="*/ 67 w 96" name="T20"/>
                <a:gd fmla="*/ 106 h 106" name="T21"/>
                <a:gd fmla="*/ 86 w 96" name="T22"/>
                <a:gd fmla="*/ 98 h 106" name="T23"/>
                <a:gd fmla="*/ 95 w 96" name="T24"/>
                <a:gd fmla="*/ 86 h 106" name="T25"/>
                <a:gd fmla="*/ 92 w 96" name="T26"/>
                <a:gd fmla="*/ 86 h 106" name="T27"/>
                <a:gd fmla="*/ 81 w 96" name="T28"/>
                <a:gd fmla="*/ 99 h 106" name="T29"/>
                <a:gd fmla="*/ 49 w 96" name="T30"/>
                <a:gd fmla="*/ 97 h 106" name="T31"/>
                <a:gd fmla="*/ 40 w 96" name="T32"/>
                <a:gd fmla="*/ 86 h 106" name="T33"/>
                <a:gd fmla="*/ 44 w 96" name="T34"/>
                <a:gd fmla="*/ 91 h 106" name="T35"/>
                <a:gd fmla="*/ 50 w 96" name="T36"/>
                <a:gd fmla="*/ 98 h 106" name="T37"/>
                <a:gd fmla="*/ 78 w 96" name="T38"/>
                <a:gd fmla="*/ 101 h 106" name="T39"/>
                <a:gd fmla="*/ 92 w 96" name="T40"/>
                <a:gd fmla="*/ 69 h 106" name="T41"/>
                <a:gd fmla="*/ 83 w 96" name="T42"/>
                <a:gd fmla="*/ 59 h 106" name="T43"/>
                <a:gd fmla="*/ 86 w 96" name="T44"/>
                <a:gd fmla="*/ 70 h 106" name="T45"/>
                <a:gd fmla="*/ 85 w 96" name="T46"/>
                <a:gd fmla="*/ 82 h 106" name="T47"/>
                <a:gd fmla="*/ 57 w 96" name="T48"/>
                <a:gd fmla="*/ 93 h 106" name="T49"/>
                <a:gd fmla="*/ 53 w 96" name="T50"/>
                <a:gd fmla="*/ 90 h 106" name="T51"/>
                <a:gd fmla="*/ 28 w 96" name="T52"/>
                <a:gd fmla="*/ 57 h 106" name="T53"/>
                <a:gd fmla="*/ 54 w 96" name="T54"/>
                <a:gd fmla="*/ 91 h 106" name="T55"/>
                <a:gd fmla="*/ 62 w 96" name="T56"/>
                <a:gd fmla="*/ 95 h 106" name="T57"/>
                <a:gd fmla="*/ 84 w 96" name="T58"/>
                <a:gd fmla="*/ 72 h 106" name="T59"/>
                <a:gd fmla="*/ 79 w 96" name="T60"/>
                <a:gd fmla="*/ 87 h 106" name="T61"/>
                <a:gd fmla="*/ 72 w 96" name="T62"/>
                <a:gd fmla="*/ 92 h 106" name="T63"/>
                <a:gd fmla="*/ 56 w 96" name="T64"/>
                <a:gd fmla="*/ 89 h 106" name="T65"/>
                <a:gd fmla="*/ 23 w 96" name="T66"/>
                <a:gd fmla="*/ 47 h 106" name="T67"/>
                <a:gd fmla="*/ 18 w 96" name="T68"/>
                <a:gd fmla="*/ 40 h 106" name="T69"/>
                <a:gd fmla="*/ 17 w 96" name="T70"/>
                <a:gd fmla="*/ 21 h 106" name="T71"/>
                <a:gd fmla="*/ 21 w 96" name="T72"/>
                <a:gd fmla="*/ 18 h 106" name="T73"/>
                <a:gd fmla="*/ 37 w 96" name="T74"/>
                <a:gd fmla="*/ 17 h 106" name="T75"/>
                <a:gd fmla="*/ 39 w 96" name="T76"/>
                <a:gd fmla="*/ 19 h 106" name="T77"/>
                <a:gd fmla="*/ 70 w 96" name="T78"/>
                <a:gd fmla="*/ 57 h 106" name="T79"/>
                <a:gd fmla="*/ 83 w 96" name="T80"/>
                <a:gd fmla="*/ 53 h 106" name="T81"/>
                <a:gd fmla="*/ 55 w 96" name="T82"/>
                <a:gd fmla="*/ 16 h 106" name="T83"/>
                <a:gd fmla="*/ 48 w 96" name="T84"/>
                <a:gd fmla="*/ 7 h 106" name="T85"/>
                <a:gd fmla="*/ 12 w 96" name="T86"/>
                <a:gd fmla="*/ 6 h 106" name="T87"/>
                <a:gd fmla="*/ 7 w 96" name="T88"/>
                <a:gd fmla="*/ 10 h 106" name="T89"/>
                <a:gd fmla="*/ 2 w 96" name="T90"/>
                <a:gd fmla="*/ 40 h 10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05" w="9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gdLst>
                <a:gd fmla="*/ 49 w 50" name="T0"/>
                <a:gd fmla="*/ 26 h 94" name="T1"/>
                <a:gd fmla="*/ 47 w 50" name="T2"/>
                <a:gd fmla="*/ 19 h 94" name="T3"/>
                <a:gd fmla="*/ 46 w 50" name="T4"/>
                <a:gd fmla="*/ 10 h 94" name="T5"/>
                <a:gd fmla="*/ 32 w 50" name="T6"/>
                <a:gd fmla="*/ 2 h 94" name="T7"/>
                <a:gd fmla="*/ 15 w 50" name="T8"/>
                <a:gd fmla="*/ 5 h 94" name="T9"/>
                <a:gd fmla="*/ 15 w 50" name="T10"/>
                <a:gd fmla="*/ 28 h 94" name="T11"/>
                <a:gd fmla="*/ 22 w 50" name="T12"/>
                <a:gd fmla="*/ 28 h 94" name="T13"/>
                <a:gd fmla="*/ 15 w 50" name="T14"/>
                <a:gd fmla="*/ 46 h 94" name="T15"/>
                <a:gd fmla="*/ 13 w 50" name="T16"/>
                <a:gd fmla="*/ 82 h 94" name="T17"/>
                <a:gd fmla="*/ 33 w 50" name="T18"/>
                <a:gd fmla="*/ 87 h 94" name="T19"/>
                <a:gd fmla="*/ 49 w 50" name="T20"/>
                <a:gd fmla="*/ 26 h 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4" w="50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1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gdLst>
                <a:gd fmla="*/ 0 w 59" name="T0"/>
                <a:gd fmla="*/ 87 h 115" name="T1"/>
                <a:gd fmla="*/ 17 w 59" name="T2"/>
                <a:gd fmla="*/ 113 h 115" name="T3"/>
                <a:gd fmla="*/ 47 w 59" name="T4"/>
                <a:gd fmla="*/ 110 h 115" name="T5"/>
                <a:gd fmla="*/ 48 w 59" name="T6"/>
                <a:gd fmla="*/ 108 h 115" name="T7"/>
                <a:gd fmla="*/ 51 w 59" name="T8"/>
                <a:gd fmla="*/ 106 h 115" name="T9"/>
                <a:gd fmla="*/ 58 w 59" name="T10"/>
                <a:gd fmla="*/ 87 h 115" name="T11"/>
                <a:gd fmla="*/ 58 w 59" name="T12"/>
                <a:gd fmla="*/ 73 h 115" name="T13"/>
                <a:gd fmla="*/ 58 w 59" name="T14"/>
                <a:gd fmla="*/ 85 h 115" name="T15"/>
                <a:gd fmla="*/ 57 w 59" name="T16"/>
                <a:gd fmla="*/ 92 h 115" name="T17"/>
                <a:gd fmla="*/ 48 w 59" name="T18"/>
                <a:gd fmla="*/ 108 h 115" name="T19"/>
                <a:gd fmla="*/ 47 w 59" name="T20"/>
                <a:gd fmla="*/ 108 h 115" name="T21"/>
                <a:gd fmla="*/ 29 w 59" name="T22"/>
                <a:gd fmla="*/ 115 h 115" name="T23"/>
                <a:gd fmla="*/ 1 w 59" name="T24"/>
                <a:gd fmla="*/ 92 h 115" name="T25"/>
                <a:gd fmla="*/ 37 w 59" name="T26"/>
                <a:gd fmla="*/ 113 h 115" name="T27"/>
                <a:gd fmla="*/ 48 w 59" name="T28"/>
                <a:gd fmla="*/ 106 h 115" name="T29"/>
                <a:gd fmla="*/ 57 w 59" name="T30"/>
                <a:gd fmla="*/ 87 h 115" name="T31"/>
                <a:gd fmla="*/ 57 w 59" name="T32"/>
                <a:gd fmla="*/ 53 h 115" name="T33"/>
                <a:gd fmla="*/ 59 w 59" name="T34"/>
                <a:gd fmla="*/ 30 h 115" name="T35"/>
                <a:gd fmla="*/ 43 w 59" name="T36"/>
                <a:gd fmla="*/ 2 h 115" name="T37"/>
                <a:gd fmla="*/ 57 w 59" name="T38"/>
                <a:gd fmla="*/ 25 h 115" name="T39"/>
                <a:gd fmla="*/ 57 w 59" name="T40"/>
                <a:gd fmla="*/ 31 h 115" name="T41"/>
                <a:gd fmla="*/ 56 w 59" name="T42"/>
                <a:gd fmla="*/ 81 h 115" name="T43"/>
                <a:gd fmla="*/ 56 w 59" name="T44"/>
                <a:gd fmla="*/ 88 h 115" name="T45"/>
                <a:gd fmla="*/ 47 w 59" name="T46"/>
                <a:gd fmla="*/ 105 h 115" name="T47"/>
                <a:gd fmla="*/ 46 w 59" name="T48"/>
                <a:gd fmla="*/ 107 h 115" name="T49"/>
                <a:gd fmla="*/ 41 w 59" name="T50"/>
                <a:gd fmla="*/ 110 h 115" name="T51"/>
                <a:gd fmla="*/ 46 w 59" name="T52"/>
                <a:gd fmla="*/ 106 h 115" name="T53"/>
                <a:gd fmla="*/ 55 w 59" name="T54"/>
                <a:gd fmla="*/ 93 h 115" name="T55"/>
                <a:gd fmla="*/ 55 w 59" name="T56"/>
                <a:gd fmla="*/ 79 h 115" name="T57"/>
                <a:gd fmla="*/ 56 w 59" name="T58"/>
                <a:gd fmla="*/ 26 h 115" name="T59"/>
                <a:gd fmla="*/ 39 w 59" name="T60"/>
                <a:gd fmla="*/ 1 h 115" name="T61"/>
                <a:gd fmla="*/ 31 w 59" name="T62"/>
                <a:gd fmla="*/ 4 h 115" name="T63"/>
                <a:gd fmla="*/ 41 w 59" name="T64"/>
                <a:gd fmla="*/ 9 h 115" name="T65"/>
                <a:gd fmla="*/ 48 w 59" name="T66"/>
                <a:gd fmla="*/ 49 h 115" name="T67"/>
                <a:gd fmla="*/ 47 w 59" name="T68"/>
                <a:gd fmla="*/ 86 h 115" name="T69"/>
                <a:gd fmla="*/ 47 w 59" name="T70"/>
                <a:gd fmla="*/ 89 h 115" name="T71"/>
                <a:gd fmla="*/ 47 w 59" name="T72"/>
                <a:gd fmla="*/ 76 h 115" name="T73"/>
                <a:gd fmla="*/ 39 w 59" name="T74"/>
                <a:gd fmla="*/ 11 h 115" name="T75"/>
                <a:gd fmla="*/ 46 w 59" name="T76"/>
                <a:gd fmla="*/ 25 h 115" name="T77"/>
                <a:gd fmla="*/ 46 w 59" name="T78"/>
                <a:gd fmla="*/ 37 h 115" name="T79"/>
                <a:gd fmla="*/ 45 w 59" name="T80"/>
                <a:gd fmla="*/ 86 h 115" name="T81"/>
                <a:gd fmla="*/ 44 w 59" name="T82"/>
                <a:gd fmla="*/ 92 h 115" name="T83"/>
                <a:gd fmla="*/ 39 w 59" name="T84"/>
                <a:gd fmla="*/ 98 h 115" name="T85"/>
                <a:gd fmla="*/ 34 w 59" name="T86"/>
                <a:gd fmla="*/ 101 h 115" name="T87"/>
                <a:gd fmla="*/ 18 w 59" name="T88"/>
                <a:gd fmla="*/ 96 h 115" name="T89"/>
                <a:gd fmla="*/ 14 w 59" name="T90"/>
                <a:gd fmla="*/ 85 h 115" name="T91"/>
                <a:gd fmla="*/ 14 w 59" name="T92"/>
                <a:gd fmla="*/ 36 h 115" name="T93"/>
                <a:gd fmla="*/ 14 w 59" name="T94"/>
                <a:gd fmla="*/ 26 h 115" name="T95"/>
                <a:gd fmla="*/ 22 w 59" name="T96"/>
                <a:gd fmla="*/ 13 h 115" name="T97"/>
                <a:gd fmla="*/ 30 w 59" name="T98"/>
                <a:gd fmla="*/ 9 h 115" name="T99"/>
                <a:gd fmla="*/ 13 w 59" name="T100"/>
                <a:gd fmla="*/ 10 h 115" name="T101"/>
                <a:gd fmla="*/ 23 w 59" name="T102"/>
                <a:gd fmla="*/ 2 h 115" name="T103"/>
                <a:gd fmla="*/ 0 w 59" name="T104"/>
                <a:gd fmla="*/ 24 h 115" name="T105"/>
                <a:gd fmla="*/ 0 w 59" name="T106"/>
                <a:gd fmla="*/ 34 h 11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5" w="59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gdLst>
                <a:gd fmla="*/ 61 w 85" name="T0"/>
                <a:gd fmla="*/ 15 h 94" name="T1"/>
                <a:gd fmla="*/ 60 w 85" name="T2"/>
                <a:gd fmla="*/ 10 h 94" name="T3"/>
                <a:gd fmla="*/ 46 w 85" name="T4"/>
                <a:gd fmla="*/ 2 h 94" name="T5"/>
                <a:gd fmla="*/ 20 w 85" name="T6"/>
                <a:gd fmla="*/ 27 h 94" name="T7"/>
                <a:gd fmla="*/ 8 w 85" name="T8"/>
                <a:gd fmla="*/ 59 h 94" name="T9"/>
                <a:gd fmla="*/ 15 w 85" name="T10"/>
                <a:gd fmla="*/ 78 h 94" name="T11"/>
                <a:gd fmla="*/ 15 w 85" name="T12"/>
                <a:gd fmla="*/ 79 h 94" name="T13"/>
                <a:gd fmla="*/ 29 w 85" name="T14"/>
                <a:gd fmla="*/ 93 h 94" name="T15"/>
                <a:gd fmla="*/ 60 w 85" name="T16"/>
                <a:gd fmla="*/ 66 h 94" name="T17"/>
                <a:gd fmla="*/ 80 w 85" name="T18"/>
                <a:gd fmla="*/ 26 h 94" name="T19"/>
                <a:gd fmla="*/ 61 w 85" name="T20"/>
                <a:gd fmla="*/ 15 h 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4" w="85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gdLst>
                <a:gd fmla="*/ 86 w 97" name="T0"/>
                <a:gd fmla="*/ 48 h 104" name="T1"/>
                <a:gd fmla="*/ 56 w 97" name="T2"/>
                <a:gd fmla="*/ 83 h 104" name="T3"/>
                <a:gd fmla="*/ 48 w 97" name="T4"/>
                <a:gd fmla="*/ 93 h 104" name="T5"/>
                <a:gd fmla="*/ 31 w 97" name="T6"/>
                <a:gd fmla="*/ 101 h 104" name="T7"/>
                <a:gd fmla="*/ 43 w 97" name="T8"/>
                <a:gd fmla="*/ 97 h 104" name="T9"/>
                <a:gd fmla="*/ 49 w 97" name="T10"/>
                <a:gd fmla="*/ 92 h 104" name="T11"/>
                <a:gd fmla="*/ 82 w 97" name="T12"/>
                <a:gd fmla="*/ 52 h 104" name="T13"/>
                <a:gd fmla="*/ 86 w 97" name="T14"/>
                <a:gd fmla="*/ 47 h 104" name="T15"/>
                <a:gd fmla="*/ 93 w 97" name="T16"/>
                <a:gd fmla="*/ 20 h 104" name="T17"/>
                <a:gd fmla="*/ 83 w 97" name="T18"/>
                <a:gd fmla="*/ 11 h 104" name="T19"/>
                <a:gd fmla="*/ 87 w 97" name="T20"/>
                <a:gd fmla="*/ 21 h 104" name="T21"/>
                <a:gd fmla="*/ 80 w 97" name="T22"/>
                <a:gd fmla="*/ 42 h 104" name="T23"/>
                <a:gd fmla="*/ 44 w 97" name="T24"/>
                <a:gd fmla="*/ 85 h 104" name="T25"/>
                <a:gd fmla="*/ 40 w 97" name="T26"/>
                <a:gd fmla="*/ 89 h 104" name="T27"/>
                <a:gd fmla="*/ 41 w 97" name="T28"/>
                <a:gd fmla="*/ 88 h 104" name="T29"/>
                <a:gd fmla="*/ 44 w 97" name="T30"/>
                <a:gd fmla="*/ 85 h 104" name="T31"/>
                <a:gd fmla="*/ 80 w 97" name="T32"/>
                <a:gd fmla="*/ 42 h 104" name="T33"/>
                <a:gd fmla="*/ 83 w 97" name="T34"/>
                <a:gd fmla="*/ 30 h 104" name="T35"/>
                <a:gd fmla="*/ 78 w 97" name="T36"/>
                <a:gd fmla="*/ 41 h 104" name="T37"/>
                <a:gd fmla="*/ 47 w 97" name="T38"/>
                <a:gd fmla="*/ 77 h 104" name="T39"/>
                <a:gd fmla="*/ 38 w 97" name="T40"/>
                <a:gd fmla="*/ 87 h 104" name="T41"/>
                <a:gd fmla="*/ 20 w 97" name="T42"/>
                <a:gd fmla="*/ 87 h 104" name="T43"/>
                <a:gd fmla="*/ 19 w 97" name="T44"/>
                <a:gd fmla="*/ 86 h 104" name="T45"/>
                <a:gd fmla="*/ 18 w 97" name="T46"/>
                <a:gd fmla="*/ 85 h 104" name="T47"/>
                <a:gd fmla="*/ 15 w 97" name="T48"/>
                <a:gd fmla="*/ 74 h 104" name="T49"/>
                <a:gd fmla="*/ 20 w 97" name="T50"/>
                <a:gd fmla="*/ 62 h 104" name="T51"/>
                <a:gd fmla="*/ 50 w 97" name="T52"/>
                <a:gd fmla="*/ 24 h 104" name="T53"/>
                <a:gd fmla="*/ 56 w 97" name="T54"/>
                <a:gd fmla="*/ 17 h 104" name="T55"/>
                <a:gd fmla="*/ 60 w 97" name="T56"/>
                <a:gd fmla="*/ 14 h 104" name="T57"/>
                <a:gd fmla="*/ 79 w 97" name="T58"/>
                <a:gd fmla="*/ 16 h 104" name="T59"/>
                <a:gd fmla="*/ 66 w 97" name="T60"/>
                <a:gd fmla="*/ 6 h 104" name="T61"/>
                <a:gd fmla="*/ 79 w 97" name="T62"/>
                <a:gd fmla="*/ 7 h 104" name="T63"/>
                <a:gd fmla="*/ 55 w 97" name="T64"/>
                <a:gd fmla="*/ 1 h 104" name="T65"/>
                <a:gd fmla="*/ 43 w 97" name="T66"/>
                <a:gd fmla="*/ 10 h 104" name="T67"/>
                <a:gd fmla="*/ 10 w 97" name="T68"/>
                <a:gd fmla="*/ 52 h 104" name="T69"/>
                <a:gd fmla="*/ 7 w 97" name="T70"/>
                <a:gd fmla="*/ 56 h 104" name="T71"/>
                <a:gd fmla="*/ 2 w 97" name="T72"/>
                <a:gd fmla="*/ 85 h 104" name="T73"/>
                <a:gd fmla="*/ 11 w 97" name="T74"/>
                <a:gd fmla="*/ 98 h 104" name="T75"/>
                <a:gd fmla="*/ 31 w 97" name="T76"/>
                <a:gd fmla="*/ 103 h 104" name="T77"/>
                <a:gd fmla="*/ 50 w 97" name="T78"/>
                <a:gd fmla="*/ 95 h 104" name="T79"/>
                <a:gd fmla="*/ 58 w 97" name="T80"/>
                <a:gd fmla="*/ 84 h 104" name="T81"/>
                <a:gd fmla="*/ 51 w 97" name="T82"/>
                <a:gd fmla="*/ 93 h 104" name="T83"/>
                <a:gd fmla="*/ 49 w 97" name="T84"/>
                <a:gd fmla="*/ 96 h 104" name="T85"/>
                <a:gd fmla="*/ 16 w 97" name="T86"/>
                <a:gd fmla="*/ 100 h 104" name="T87"/>
                <a:gd fmla="*/ 10 w 97" name="T88"/>
                <a:gd fmla="*/ 97 h 104" name="T89"/>
                <a:gd fmla="*/ 4 w 97" name="T90"/>
                <a:gd fmla="*/ 89 h 104" name="T91"/>
                <a:gd fmla="*/ 6 w 97" name="T92"/>
                <a:gd fmla="*/ 59 h 104" name="T93"/>
                <a:gd fmla="*/ 7 w 97" name="T94"/>
                <a:gd fmla="*/ 92 h 104" name="T95"/>
                <a:gd fmla="*/ 10 w 97" name="T96"/>
                <a:gd fmla="*/ 95 h 104" name="T97"/>
                <a:gd fmla="*/ 13 w 97" name="T98"/>
                <a:gd fmla="*/ 97 h 104" name="T99"/>
                <a:gd fmla="*/ 46 w 97" name="T100"/>
                <a:gd fmla="*/ 97 h 104" name="T101"/>
                <a:gd fmla="*/ 55 w 97" name="T102"/>
                <a:gd fmla="*/ 87 h 104" name="T103"/>
                <a:gd fmla="*/ 83 w 97" name="T104"/>
                <a:gd fmla="*/ 55 h 104" name="T105"/>
                <a:gd fmla="*/ 88 w 97" name="T106"/>
                <a:gd fmla="*/ 48 h 104" name="T107"/>
                <a:gd fmla="*/ 94 w 97" name="T108"/>
                <a:gd fmla="*/ 20 h 104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04" w="97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gdLst>
                <a:gd fmla="*/ 97 w 98" name="T0"/>
                <a:gd fmla="*/ 50 h 66" name="T1"/>
                <a:gd fmla="*/ 80 w 98" name="T2"/>
                <a:gd fmla="*/ 27 h 66" name="T3"/>
                <a:gd fmla="*/ 68 w 98" name="T4"/>
                <a:gd fmla="*/ 28 h 66" name="T5"/>
                <a:gd fmla="*/ 45 w 98" name="T6"/>
                <a:gd fmla="*/ 3 h 66" name="T7"/>
                <a:gd fmla="*/ 32 w 98" name="T8"/>
                <a:gd fmla="*/ 4 h 66" name="T9"/>
                <a:gd fmla="*/ 15 w 98" name="T10"/>
                <a:gd fmla="*/ 6 h 66" name="T11"/>
                <a:gd fmla="*/ 15 w 98" name="T12"/>
                <a:gd fmla="*/ 29 h 66" name="T13"/>
                <a:gd fmla="*/ 28 w 98" name="T14"/>
                <a:gd fmla="*/ 28 h 66" name="T15"/>
                <a:gd fmla="*/ 30 w 98" name="T16"/>
                <a:gd fmla="*/ 28 h 66" name="T17"/>
                <a:gd fmla="*/ 29 w 98" name="T18"/>
                <a:gd fmla="*/ 36 h 66" name="T19"/>
                <a:gd fmla="*/ 42 w 98" name="T20"/>
                <a:gd fmla="*/ 57 h 66" name="T21"/>
                <a:gd fmla="*/ 64 w 98" name="T22"/>
                <a:gd fmla="*/ 55 h 66" name="T23"/>
                <a:gd fmla="*/ 65 w 98" name="T24"/>
                <a:gd fmla="*/ 55 h 66" name="T25"/>
                <a:gd fmla="*/ 83 w 98" name="T26"/>
                <a:gd fmla="*/ 64 h 66" name="T27"/>
                <a:gd fmla="*/ 97 w 98" name="T28"/>
                <a:gd fmla="*/ 50 h 6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6" w="98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gdLst>
                <a:gd fmla="*/ 107 w 112" name="T0"/>
                <a:gd fmla="*/ 42 h 86" name="T1"/>
                <a:gd fmla="*/ 110 w 112" name="T2"/>
                <a:gd fmla="*/ 58 h 86" name="T3"/>
                <a:gd fmla="*/ 106 w 112" name="T4"/>
                <a:gd fmla="*/ 70 h 86" name="T5"/>
                <a:gd fmla="*/ 105 w 112" name="T6"/>
                <a:gd fmla="*/ 72 h 86" name="T7"/>
                <a:gd fmla="*/ 72 w 112" name="T8"/>
                <a:gd fmla="*/ 81 h 86" name="T9"/>
                <a:gd fmla="*/ 65 w 112" name="T10"/>
                <a:gd fmla="*/ 78 h 86" name="T11"/>
                <a:gd fmla="*/ 73 w 112" name="T12"/>
                <a:gd fmla="*/ 82 h 86" name="T13"/>
                <a:gd fmla="*/ 103 w 112" name="T14"/>
                <a:gd fmla="*/ 73 h 86" name="T15"/>
                <a:gd fmla="*/ 109 w 112" name="T16"/>
                <a:gd fmla="*/ 60 h 86" name="T17"/>
                <a:gd fmla="*/ 106 w 112" name="T18"/>
                <a:gd fmla="*/ 42 h 86" name="T19"/>
                <a:gd fmla="*/ 94 w 112" name="T20"/>
                <a:gd fmla="*/ 35 h 86" name="T21"/>
                <a:gd fmla="*/ 100 w 112" name="T22"/>
                <a:gd fmla="*/ 44 h 86" name="T23"/>
                <a:gd fmla="*/ 101 w 112" name="T24"/>
                <a:gd fmla="*/ 52 h 86" name="T25"/>
                <a:gd fmla="*/ 99 w 112" name="T26"/>
                <a:gd fmla="*/ 66 h 86" name="T27"/>
                <a:gd fmla="*/ 92 w 112" name="T28"/>
                <a:gd fmla="*/ 73 h 86" name="T29"/>
                <a:gd fmla="*/ 75 w 112" name="T30"/>
                <a:gd fmla="*/ 74 h 86" name="T31"/>
                <a:gd fmla="*/ 60 w 112" name="T32"/>
                <a:gd fmla="*/ 66 h 86" name="T33"/>
                <a:gd fmla="*/ 72 w 112" name="T34"/>
                <a:gd fmla="*/ 73 h 86" name="T35"/>
                <a:gd fmla="*/ 75 w 112" name="T36"/>
                <a:gd fmla="*/ 74 h 86" name="T37"/>
                <a:gd fmla="*/ 92 w 112" name="T38"/>
                <a:gd fmla="*/ 73 h 86" name="T39"/>
                <a:gd fmla="*/ 98 w 112" name="T40"/>
                <a:gd fmla="*/ 67 h 86" name="T41"/>
                <a:gd fmla="*/ 101 w 112" name="T42"/>
                <a:gd fmla="*/ 54 h 86" name="T43"/>
                <a:gd fmla="*/ 98 w 112" name="T44"/>
                <a:gd fmla="*/ 50 h 86" name="T45"/>
                <a:gd fmla="*/ 97 w 112" name="T46"/>
                <a:gd fmla="*/ 63 h 86" name="T47"/>
                <a:gd fmla="*/ 96 w 112" name="T48"/>
                <a:gd fmla="*/ 66 h 86" name="T49"/>
                <a:gd fmla="*/ 78 w 112" name="T50"/>
                <a:gd fmla="*/ 72 h 86" name="T51"/>
                <a:gd fmla="*/ 73 w 112" name="T52"/>
                <a:gd fmla="*/ 70 h 86" name="T53"/>
                <a:gd fmla="*/ 28 w 112" name="T54"/>
                <a:gd fmla="*/ 46 h 86" name="T55"/>
                <a:gd fmla="*/ 20 w 112" name="T56"/>
                <a:gd fmla="*/ 42 h 86" name="T57"/>
                <a:gd fmla="*/ 14 w 112" name="T58"/>
                <a:gd fmla="*/ 33 h 86" name="T59"/>
                <a:gd fmla="*/ 21 w 112" name="T60"/>
                <a:gd fmla="*/ 17 h 86" name="T61"/>
                <a:gd fmla="*/ 36 w 112" name="T62"/>
                <a:gd fmla="*/ 17 h 86" name="T63"/>
                <a:gd fmla="*/ 50 w 112" name="T64"/>
                <a:gd fmla="*/ 23 h 86" name="T65"/>
                <a:gd fmla="*/ 79 w 112" name="T66"/>
                <a:gd fmla="*/ 28 h 86" name="T67"/>
                <a:gd fmla="*/ 59 w 112" name="T68"/>
                <a:gd fmla="*/ 12 h 86" name="T69"/>
                <a:gd fmla="*/ 43 w 112" name="T70"/>
                <a:gd fmla="*/ 4 h 86" name="T71"/>
                <a:gd fmla="*/ 6 w 112" name="T72"/>
                <a:gd fmla="*/ 12 h 86" name="T73"/>
                <a:gd fmla="*/ 5 w 112" name="T74"/>
                <a:gd fmla="*/ 47 h 86" name="T75"/>
                <a:gd fmla="*/ 23 w 112" name="T76"/>
                <a:gd fmla="*/ 60 h 86" name="T77"/>
                <a:gd fmla="*/ 66 w 112" name="T78"/>
                <a:gd fmla="*/ 81 h 86" name="T79"/>
                <a:gd fmla="*/ 70 w 112" name="T80"/>
                <a:gd fmla="*/ 83 h 86" name="T81"/>
                <a:gd fmla="*/ 31 w 112" name="T82"/>
                <a:gd fmla="*/ 63 h 86" name="T83"/>
                <a:gd fmla="*/ 14 w 112" name="T84"/>
                <a:gd fmla="*/ 55 h 86" name="T85"/>
                <a:gd fmla="*/ 8 w 112" name="T86"/>
                <a:gd fmla="*/ 50 h 86" name="T87"/>
                <a:gd fmla="*/ 2 w 112" name="T88"/>
                <a:gd fmla="*/ 21 h 86" name="T89"/>
                <a:gd fmla="*/ 12 w 112" name="T90"/>
                <a:gd fmla="*/ 52 h 86" name="T91"/>
                <a:gd fmla="*/ 21 w 112" name="T92"/>
                <a:gd fmla="*/ 57 h 86" name="T93"/>
                <a:gd fmla="*/ 65 w 112" name="T94"/>
                <a:gd fmla="*/ 80 h 86" name="T95"/>
                <a:gd fmla="*/ 72 w 112" name="T96"/>
                <a:gd fmla="*/ 83 h 86" name="T97"/>
                <a:gd fmla="*/ 91 w 112" name="T98"/>
                <a:gd fmla="*/ 85 h 86" name="T99"/>
                <a:gd fmla="*/ 107 w 112" name="T100"/>
                <a:gd fmla="*/ 72 h 86" name="T101"/>
                <a:gd fmla="*/ 112 w 112" name="T102"/>
                <a:gd fmla="*/ 58 h 8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86" w="112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gdLst>
                <a:gd fmla="*/ 90 w 93" name="T0"/>
                <a:gd fmla="*/ 33 h 48" name="T1"/>
                <a:gd fmla="*/ 84 w 93" name="T2"/>
                <a:gd fmla="*/ 11 h 48" name="T3"/>
                <a:gd fmla="*/ 70 w 93" name="T4"/>
                <a:gd fmla="*/ 2 h 48" name="T5"/>
                <a:gd fmla="*/ 31 w 93" name="T6"/>
                <a:gd fmla="*/ 19 h 48" name="T7"/>
                <a:gd fmla="*/ 30 w 93" name="T8"/>
                <a:gd fmla="*/ 19 h 48" name="T9"/>
                <a:gd fmla="*/ 29 w 93" name="T10"/>
                <a:gd fmla="*/ 18 h 48" name="T11"/>
                <a:gd fmla="*/ 8 w 93" name="T12"/>
                <a:gd fmla="*/ 23 h 48" name="T13"/>
                <a:gd fmla="*/ 14 w 93" name="T14"/>
                <a:gd fmla="*/ 44 h 48" name="T15"/>
                <a:gd fmla="*/ 28 w 93" name="T16"/>
                <a:gd fmla="*/ 43 h 48" name="T17"/>
                <a:gd fmla="*/ 76 w 93" name="T18"/>
                <a:gd fmla="*/ 47 h 48" name="T19"/>
                <a:gd fmla="*/ 90 w 93" name="T20"/>
                <a:gd fmla="*/ 33 h 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" w="93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gdLst>
                <a:gd fmla="*/ 95 w 118" name="T0"/>
                <a:gd fmla="*/ 0 h 69" name="T1"/>
                <a:gd fmla="*/ 111 w 118" name="T2"/>
                <a:gd fmla="*/ 43 h 69" name="T3"/>
                <a:gd fmla="*/ 95 w 118" name="T4"/>
                <a:gd fmla="*/ 53 h 69" name="T5"/>
                <a:gd fmla="*/ 83 w 118" name="T6"/>
                <a:gd fmla="*/ 56 h 69" name="T7"/>
                <a:gd fmla="*/ 90 w 118" name="T8"/>
                <a:gd fmla="*/ 54 h 69" name="T9"/>
                <a:gd fmla="*/ 96 w 118" name="T10"/>
                <a:gd fmla="*/ 53 h 69" name="T11"/>
                <a:gd fmla="*/ 113 w 118" name="T12"/>
                <a:gd fmla="*/ 39 h 69" name="T13"/>
                <a:gd fmla="*/ 95 w 118" name="T14"/>
                <a:gd fmla="*/ 1 h 69" name="T15"/>
                <a:gd fmla="*/ 82 w 118" name="T16"/>
                <a:gd fmla="*/ 4 h 69" name="T17"/>
                <a:gd fmla="*/ 93 w 118" name="T18"/>
                <a:gd fmla="*/ 7 h 69" name="T19"/>
                <a:gd fmla="*/ 106 w 118" name="T20"/>
                <a:gd fmla="*/ 23 h 69" name="T21"/>
                <a:gd fmla="*/ 98 w 118" name="T22"/>
                <a:gd fmla="*/ 44 h 69" name="T23"/>
                <a:gd fmla="*/ 79 w 118" name="T24"/>
                <a:gd fmla="*/ 48 h 69" name="T25"/>
                <a:gd fmla="*/ 92 w 118" name="T26"/>
                <a:gd fmla="*/ 45 h 69" name="T27"/>
                <a:gd fmla="*/ 102 w 118" name="T28"/>
                <a:gd fmla="*/ 41 h 69" name="T29"/>
                <a:gd fmla="*/ 94 w 118" name="T30"/>
                <a:gd fmla="*/ 10 h 69" name="T31"/>
                <a:gd fmla="*/ 102 w 118" name="T32"/>
                <a:gd fmla="*/ 19 h 69" name="T33"/>
                <a:gd fmla="*/ 97 w 118" name="T34"/>
                <a:gd fmla="*/ 42 h 69" name="T35"/>
                <a:gd fmla="*/ 79 w 118" name="T36"/>
                <a:gd fmla="*/ 46 h 69" name="T37"/>
                <a:gd fmla="*/ 30 w 118" name="T38"/>
                <a:gd fmla="*/ 55 h 69" name="T39"/>
                <a:gd fmla="*/ 28 w 118" name="T40"/>
                <a:gd fmla="*/ 55 h 69" name="T41"/>
                <a:gd fmla="*/ 25 w 118" name="T42"/>
                <a:gd fmla="*/ 54 h 69" name="T43"/>
                <a:gd fmla="*/ 16 w 118" name="T44"/>
                <a:gd fmla="*/ 36 h 69" name="T45"/>
                <a:gd fmla="*/ 25 w 118" name="T46"/>
                <a:gd fmla="*/ 25 h 69" name="T47"/>
                <a:gd fmla="*/ 31 w 118" name="T48"/>
                <a:gd fmla="*/ 24 h 69" name="T49"/>
                <a:gd fmla="*/ 66 w 118" name="T50"/>
                <a:gd fmla="*/ 9 h 69" name="T51"/>
                <a:gd fmla="*/ 49 w 118" name="T52"/>
                <a:gd fmla="*/ 6 h 69" name="T53"/>
                <a:gd fmla="*/ 25 w 118" name="T54"/>
                <a:gd fmla="*/ 11 h 69" name="T55"/>
                <a:gd fmla="*/ 9 w 118" name="T56"/>
                <a:gd fmla="*/ 19 h 69" name="T57"/>
                <a:gd fmla="*/ 2 w 118" name="T58"/>
                <a:gd fmla="*/ 31 h 69" name="T59"/>
                <a:gd fmla="*/ 25 w 118" name="T60"/>
                <a:gd fmla="*/ 69 h 69" name="T61"/>
                <a:gd fmla="*/ 27 w 118" name="T62"/>
                <a:gd fmla="*/ 69 h 69" name="T63"/>
                <a:gd fmla="*/ 37 w 118" name="T64"/>
                <a:gd fmla="*/ 69 h 69" name="T65"/>
                <a:gd fmla="*/ 84 w 118" name="T66"/>
                <a:gd fmla="*/ 58 h 69" name="T67"/>
                <a:gd fmla="*/ 99 w 118" name="T68"/>
                <a:gd fmla="*/ 55 h 69" name="T69"/>
                <a:gd fmla="*/ 94 w 118" name="T70"/>
                <a:gd fmla="*/ 56 h 69" name="T71"/>
                <a:gd fmla="*/ 55 w 118" name="T72"/>
                <a:gd fmla="*/ 64 h 69" name="T73"/>
                <a:gd fmla="*/ 29 w 118" name="T74"/>
                <a:gd fmla="*/ 69 h 69" name="T75"/>
                <a:gd fmla="*/ 27 w 118" name="T76"/>
                <a:gd fmla="*/ 69 h 69" name="T77"/>
                <a:gd fmla="*/ 14 w 118" name="T78"/>
                <a:gd fmla="*/ 65 h 69" name="T79"/>
                <a:gd fmla="*/ 15 w 118" name="T80"/>
                <a:gd fmla="*/ 64 h 69" name="T81"/>
                <a:gd fmla="*/ 27 w 118" name="T82"/>
                <a:gd fmla="*/ 67 h 69" name="T83"/>
                <a:gd fmla="*/ 29 w 118" name="T84"/>
                <a:gd fmla="*/ 68 h 69" name="T85"/>
                <a:gd fmla="*/ 55 w 118" name="T86"/>
                <a:gd fmla="*/ 63 h 69" name="T87"/>
                <a:gd fmla="*/ 95 w 118" name="T88"/>
                <a:gd fmla="*/ 55 h 69" name="T89"/>
                <a:gd fmla="*/ 105 w 118" name="T90"/>
                <a:gd fmla="*/ 50 h 69" name="T91"/>
                <a:gd fmla="*/ 118 w 118" name="T92"/>
                <a:gd fmla="*/ 31 h 6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9" w="118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gdLst>
                <a:gd fmla="*/ 518 w 570" name="T0"/>
                <a:gd fmla="*/ 231 h 629" name="T1"/>
                <a:gd fmla="*/ 454 w 570" name="T2"/>
                <a:gd fmla="*/ 271 h 629" name="T3"/>
                <a:gd fmla="*/ 496 w 570" name="T4"/>
                <a:gd fmla="*/ 135 h 629" name="T5"/>
                <a:gd fmla="*/ 393 w 570" name="T6"/>
                <a:gd fmla="*/ 205 h 629" name="T7"/>
                <a:gd fmla="*/ 326 w 570" name="T8"/>
                <a:gd fmla="*/ 264 h 629" name="T9"/>
                <a:gd fmla="*/ 474 w 570" name="T10"/>
                <a:gd fmla="*/ 89 h 629" name="T11"/>
                <a:gd fmla="*/ 385 w 570" name="T12"/>
                <a:gd fmla="*/ 100 h 629" name="T13"/>
                <a:gd fmla="*/ 322 w 570" name="T14"/>
                <a:gd fmla="*/ 156 h 629" name="T15"/>
                <a:gd fmla="*/ 401 w 570" name="T16"/>
                <a:gd fmla="*/ 66 h 629" name="T17"/>
                <a:gd fmla="*/ 279 w 570" name="T18"/>
                <a:gd fmla="*/ 80 h 629" name="T19"/>
                <a:gd fmla="*/ 223 w 570" name="T20"/>
                <a:gd fmla="*/ 103 h 629" name="T21"/>
                <a:gd fmla="*/ 280 w 570" name="T22"/>
                <a:gd fmla="*/ 61 h 629" name="T23"/>
                <a:gd fmla="*/ 212 w 570" name="T24"/>
                <a:gd fmla="*/ 33 h 629" name="T25"/>
                <a:gd fmla="*/ 78 w 570" name="T26"/>
                <a:gd fmla="*/ 109 h 629" name="T27"/>
                <a:gd fmla="*/ 29 w 570" name="T28"/>
                <a:gd fmla="*/ 198 h 629" name="T29"/>
                <a:gd fmla="*/ 35 w 570" name="T30"/>
                <a:gd fmla="*/ 232 h 629" name="T31"/>
                <a:gd fmla="*/ 42 w 570" name="T32"/>
                <a:gd fmla="*/ 311 h 629" name="T33"/>
                <a:gd fmla="*/ 20 w 570" name="T34"/>
                <a:gd fmla="*/ 366 h 629" name="T35"/>
                <a:gd fmla="*/ 73 w 570" name="T36"/>
                <a:gd fmla="*/ 388 h 629" name="T37"/>
                <a:gd fmla="*/ 178 w 570" name="T38"/>
                <a:gd fmla="*/ 311 h 629" name="T39"/>
                <a:gd fmla="*/ 102 w 570" name="T40"/>
                <a:gd fmla="*/ 390 h 629" name="T41"/>
                <a:gd fmla="*/ 92 w 570" name="T42"/>
                <a:gd fmla="*/ 469 h 629" name="T43"/>
                <a:gd fmla="*/ 196 w 570" name="T44"/>
                <a:gd fmla="*/ 407 h 629" name="T45"/>
                <a:gd fmla="*/ 265 w 570" name="T46"/>
                <a:gd fmla="*/ 373 h 629" name="T47"/>
                <a:gd fmla="*/ 196 w 570" name="T48"/>
                <a:gd fmla="*/ 450 h 629" name="T49"/>
                <a:gd fmla="*/ 179 w 570" name="T50"/>
                <a:gd fmla="*/ 542 h 629" name="T51"/>
                <a:gd fmla="*/ 261 w 570" name="T52"/>
                <a:gd fmla="*/ 489 h 629" name="T53"/>
                <a:gd fmla="*/ 270 w 570" name="T54"/>
                <a:gd fmla="*/ 506 h 629" name="T55"/>
                <a:gd fmla="*/ 208 w 570" name="T56"/>
                <a:gd fmla="*/ 588 h 629" name="T57"/>
                <a:gd fmla="*/ 303 w 570" name="T58"/>
                <a:gd fmla="*/ 597 h 629" name="T59"/>
                <a:gd fmla="*/ 332 w 570" name="T60"/>
                <a:gd fmla="*/ 603 h 629" name="T61"/>
                <a:gd fmla="*/ 406 w 570" name="T62"/>
                <a:gd fmla="*/ 554 h 629" name="T63"/>
                <a:gd fmla="*/ 430 w 570" name="T64"/>
                <a:gd fmla="*/ 535 h 629" name="T65"/>
                <a:gd fmla="*/ 504 w 570" name="T66"/>
                <a:gd fmla="*/ 444 h 629" name="T67"/>
                <a:gd fmla="*/ 549 w 570" name="T68"/>
                <a:gd fmla="*/ 342 h 629" name="T69"/>
                <a:gd fmla="*/ 563 w 570" name="T70"/>
                <a:gd fmla="*/ 266 h 62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29" w="570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gdLst>
                <a:gd fmla="*/ 275 w 339" name="T0"/>
                <a:gd fmla="*/ 103 h 348" name="T1"/>
                <a:gd fmla="*/ 261 w 339" name="T2"/>
                <a:gd fmla="*/ 119 h 348" name="T3"/>
                <a:gd fmla="*/ 256 w 339" name="T4"/>
                <a:gd fmla="*/ 55 h 348" name="T5"/>
                <a:gd fmla="*/ 214 w 339" name="T6"/>
                <a:gd fmla="*/ 32 h 348" name="T7"/>
                <a:gd fmla="*/ 151 w 339" name="T8"/>
                <a:gd fmla="*/ 73 h 348" name="T9"/>
                <a:gd fmla="*/ 161 w 339" name="T10"/>
                <a:gd fmla="*/ 56 h 348" name="T11"/>
                <a:gd fmla="*/ 111 w 339" name="T12"/>
                <a:gd fmla="*/ 46 h 348" name="T13"/>
                <a:gd fmla="*/ 86 w 339" name="T14"/>
                <a:gd fmla="*/ 100 h 348" name="T15"/>
                <a:gd fmla="*/ 74 w 339" name="T16"/>
                <a:gd fmla="*/ 103 h 348" name="T17"/>
                <a:gd fmla="*/ 49 w 339" name="T18"/>
                <a:gd fmla="*/ 132 h 348" name="T19"/>
                <a:gd fmla="*/ 67 w 339" name="T20"/>
                <a:gd fmla="*/ 154 h 348" name="T21"/>
                <a:gd fmla="*/ 102 w 339" name="T22"/>
                <a:gd fmla="*/ 239 h 348" name="T23"/>
                <a:gd fmla="*/ 131 w 339" name="T24"/>
                <a:gd fmla="*/ 333 h 348" name="T25"/>
                <a:gd fmla="*/ 117 w 339" name="T26"/>
                <a:gd fmla="*/ 205 h 348" name="T27"/>
                <a:gd fmla="*/ 83 w 339" name="T28"/>
                <a:gd fmla="*/ 129 h 348" name="T29"/>
                <a:gd fmla="*/ 132 w 339" name="T30"/>
                <a:gd fmla="*/ 89 h 348" name="T31"/>
                <a:gd fmla="*/ 217 w 339" name="T32"/>
                <a:gd fmla="*/ 87 h 348" name="T33"/>
                <a:gd fmla="*/ 257 w 339" name="T34"/>
                <a:gd fmla="*/ 143 h 348" name="T35"/>
                <a:gd fmla="*/ 208 w 339" name="T36"/>
                <a:gd fmla="*/ 272 h 348" name="T37"/>
                <a:gd fmla="*/ 186 w 339" name="T38"/>
                <a:gd fmla="*/ 333 h 348" name="T39"/>
                <a:gd fmla="*/ 228 w 339" name="T40"/>
                <a:gd fmla="*/ 283 h 348" name="T41"/>
                <a:gd fmla="*/ 280 w 339" name="T42"/>
                <a:gd fmla="*/ 147 h 348" name="T43"/>
                <a:gd fmla="*/ 323 w 339" name="T44"/>
                <a:gd fmla="*/ 92 h 348" name="T45"/>
                <a:gd fmla="*/ 40 w 339" name="T46"/>
                <a:gd fmla="*/ 99 h 348" name="T47"/>
                <a:gd fmla="*/ 43 w 339" name="T48"/>
                <a:gd fmla="*/ 103 h 348" name="T49"/>
                <a:gd fmla="*/ 142 w 339" name="T50"/>
                <a:gd fmla="*/ 37 h 348" name="T51"/>
                <a:gd fmla="*/ 141 w 339" name="T52"/>
                <a:gd fmla="*/ 44 h 348" name="T53"/>
                <a:gd fmla="*/ 142 w 339" name="T54"/>
                <a:gd fmla="*/ 37 h 348" name="T55"/>
                <a:gd fmla="*/ 235 w 339" name="T56"/>
                <a:gd fmla="*/ 43 h 348" name="T57"/>
                <a:gd fmla="*/ 234 w 339" name="T58"/>
                <a:gd fmla="*/ 46 h 348" name="T59"/>
                <a:gd fmla="*/ 300 w 339" name="T60"/>
                <a:gd fmla="*/ 115 h 348" name="T61"/>
                <a:gd fmla="*/ 296 w 339" name="T62"/>
                <a:gd fmla="*/ 112 h 348" name="T63"/>
                <a:gd fmla="*/ 304 w 339" name="T64"/>
                <a:gd fmla="*/ 108 h 34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48" w="339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gdLst>
                <a:gd fmla="*/ 243 w 258" name="T0"/>
                <a:gd fmla="*/ 1 h 38" name="T1"/>
                <a:gd fmla="*/ 129 w 258" name="T2"/>
                <a:gd fmla="*/ 1 h 38" name="T3"/>
                <a:gd fmla="*/ 15 w 258" name="T4"/>
                <a:gd fmla="*/ 9 h 38" name="T5"/>
                <a:gd fmla="*/ 15 w 258" name="T6"/>
                <a:gd fmla="*/ 32 h 38" name="T7"/>
                <a:gd fmla="*/ 93 w 258" name="T8"/>
                <a:gd fmla="*/ 26 h 38" name="T9"/>
                <a:gd fmla="*/ 107 w 258" name="T10"/>
                <a:gd fmla="*/ 35 h 38" name="T11"/>
                <a:gd fmla="*/ 169 w 258" name="T12"/>
                <a:gd fmla="*/ 32 h 38" name="T13"/>
                <a:gd fmla="*/ 204 w 258" name="T14"/>
                <a:gd fmla="*/ 32 h 38" name="T15"/>
                <a:gd fmla="*/ 243 w 258" name="T16"/>
                <a:gd fmla="*/ 24 h 38" name="T17"/>
                <a:gd fmla="*/ 243 w 258" name="T18"/>
                <a:gd fmla="*/ 1 h 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" w="25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gdLst>
                <a:gd fmla="*/ 248 w 259" name="T0"/>
                <a:gd fmla="*/ 5 h 41" name="T1"/>
                <a:gd fmla="*/ 186 w 259" name="T2"/>
                <a:gd fmla="*/ 2 h 41" name="T3"/>
                <a:gd fmla="*/ 117 w 259" name="T4"/>
                <a:gd fmla="*/ 3 h 41" name="T5"/>
                <a:gd fmla="*/ 60 w 259" name="T6"/>
                <a:gd fmla="*/ 1 h 41" name="T7"/>
                <a:gd fmla="*/ 12 w 259" name="T8"/>
                <a:gd fmla="*/ 11 h 41" name="T9"/>
                <a:gd fmla="*/ 24 w 259" name="T10"/>
                <a:gd fmla="*/ 31 h 41" name="T11"/>
                <a:gd fmla="*/ 64 w 259" name="T12"/>
                <a:gd fmla="*/ 25 h 41" name="T13"/>
                <a:gd fmla="*/ 100 w 259" name="T14"/>
                <a:gd fmla="*/ 26 h 41" name="T15"/>
                <a:gd fmla="*/ 110 w 259" name="T16"/>
                <a:gd fmla="*/ 40 h 41" name="T17"/>
                <a:gd fmla="*/ 191 w 259" name="T18"/>
                <a:gd fmla="*/ 40 h 41" name="T19"/>
                <a:gd fmla="*/ 250 w 259" name="T20"/>
                <a:gd fmla="*/ 26 h 41" name="T21"/>
                <a:gd fmla="*/ 248 w 259" name="T22"/>
                <a:gd fmla="*/ 5 h 4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" w="259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gdLst>
                <a:gd fmla="*/ 239 w 246" name="T0"/>
                <a:gd fmla="*/ 18 h 107" name="T1"/>
                <a:gd fmla="*/ 159 w 246" name="T2"/>
                <a:gd fmla="*/ 9 h 107" name="T3"/>
                <a:gd fmla="*/ 15 w 246" name="T4"/>
                <a:gd fmla="*/ 23 h 107" name="T5"/>
                <a:gd fmla="*/ 21 w 246" name="T6"/>
                <a:gd fmla="*/ 45 h 107" name="T7"/>
                <a:gd fmla="*/ 45 w 246" name="T8"/>
                <a:gd fmla="*/ 40 h 107" name="T9"/>
                <a:gd fmla="*/ 46 w 246" name="T10"/>
                <a:gd fmla="*/ 54 h 107" name="T11"/>
                <a:gd fmla="*/ 64 w 246" name="T12"/>
                <a:gd fmla="*/ 63 h 107" name="T13"/>
                <a:gd fmla="*/ 61 w 246" name="T14"/>
                <a:gd fmla="*/ 73 h 107" name="T15"/>
                <a:gd fmla="*/ 63 w 246" name="T16"/>
                <a:gd fmla="*/ 78 h 107" name="T17"/>
                <a:gd fmla="*/ 63 w 246" name="T18"/>
                <a:gd fmla="*/ 95 h 107" name="T19"/>
                <a:gd fmla="*/ 80 w 246" name="T20"/>
                <a:gd fmla="*/ 102 h 107" name="T21"/>
                <a:gd fmla="*/ 84 w 246" name="T22"/>
                <a:gd fmla="*/ 100 h 107" name="T23"/>
                <a:gd fmla="*/ 112 w 246" name="T24"/>
                <a:gd fmla="*/ 106 h 107" name="T25"/>
                <a:gd fmla="*/ 150 w 246" name="T26"/>
                <a:gd fmla="*/ 106 h 107" name="T27"/>
                <a:gd fmla="*/ 189 w 246" name="T28"/>
                <a:gd fmla="*/ 78 h 107" name="T29"/>
                <a:gd fmla="*/ 193 w 246" name="T30"/>
                <a:gd fmla="*/ 70 h 107" name="T31"/>
                <a:gd fmla="*/ 200 w 246" name="T32"/>
                <a:gd fmla="*/ 56 h 107" name="T33"/>
                <a:gd fmla="*/ 197 w 246" name="T34"/>
                <a:gd fmla="*/ 45 h 107" name="T35"/>
                <a:gd fmla="*/ 234 w 246" name="T36"/>
                <a:gd fmla="*/ 37 h 107" name="T37"/>
                <a:gd fmla="*/ 239 w 246" name="T38"/>
                <a:gd fmla="*/ 18 h 107" name="T39"/>
                <a:gd fmla="*/ 97 w 246" name="T40"/>
                <a:gd fmla="*/ 62 h 107" name="T41"/>
                <a:gd fmla="*/ 104 w 246" name="T42"/>
                <a:gd fmla="*/ 62 h 107" name="T43"/>
                <a:gd fmla="*/ 166 w 246" name="T44"/>
                <a:gd fmla="*/ 62 h 107" name="T45"/>
                <a:gd fmla="*/ 97 w 246" name="T46"/>
                <a:gd fmla="*/ 62 h 10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07" w="246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gdLst>
                <a:gd fmla="*/ 3 w 3" name="T0"/>
                <a:gd fmla="*/ 2 h 2" name="T1"/>
                <a:gd fmla="*/ 0 w 3" name="T2"/>
                <a:gd fmla="*/ 0 h 2" name="T3"/>
                <a:gd fmla="*/ 1 w 3" name="T4"/>
                <a:gd fmla="*/ 1 h 2" name="T5"/>
                <a:gd fmla="*/ 3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2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4" name="Freeform 20"/>
            <p:cNvSpPr/>
            <p:nvPr/>
          </p:nvSpPr>
          <p:spPr bwMode="auto">
            <a:xfrm flipH="1">
              <a:off x="7475538" y="34528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gdLst>
                <a:gd fmla="*/ 0 w 3" name="T0"/>
                <a:gd fmla="*/ 2 h 2" name="T1"/>
                <a:gd fmla="*/ 3 w 3" name="T2"/>
                <a:gd fmla="*/ 0 h 2" name="T3"/>
                <a:gd fmla="*/ 0 w 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gdLst>
                <a:gd fmla="*/ 1 w 1" name="T0"/>
                <a:gd fmla="*/ 1 h 1" name="T1"/>
                <a:gd fmla="*/ 0 w 1" name="T2"/>
                <a:gd fmla="*/ 0 h 1" name="T3"/>
                <a:gd fmla="*/ 0 w 1" name="T4"/>
                <a:gd fmla="*/ 0 h 1" name="T5"/>
                <a:gd fmla="*/ 1 w 1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6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gdLst>
                <a:gd fmla="*/ 2 w 2" name="T0"/>
                <a:gd fmla="*/ 1 h 1" name="T1"/>
                <a:gd fmla="*/ 0 w 2" name="T2"/>
                <a:gd fmla="*/ 0 h 1" name="T3"/>
                <a:gd fmla="*/ 1 w 2" name="T4"/>
                <a:gd fmla="*/ 1 h 1" name="T5"/>
                <a:gd fmla="*/ 2 w 2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2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gdLst>
                <a:gd fmla="*/ 13 w 13" name="T0"/>
                <a:gd fmla="*/ 0 h 9" name="T1"/>
                <a:gd fmla="*/ 9 w 13" name="T2"/>
                <a:gd fmla="*/ 3 h 9" name="T3"/>
                <a:gd fmla="*/ 0 w 13" name="T4"/>
                <a:gd fmla="*/ 9 h 9" name="T5"/>
                <a:gd fmla="*/ 0 w 13" name="T6"/>
                <a:gd fmla="*/ 9 h 9" name="T7"/>
                <a:gd fmla="*/ 9 w 13" name="T8"/>
                <a:gd fmla="*/ 3 h 9" name="T9"/>
                <a:gd fmla="*/ 13 w 13" name="T10"/>
                <a:gd fmla="*/ 0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13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3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gdLst>
                <a:gd fmla="*/ 2 w 2" name="T0"/>
                <a:gd fmla="*/ 14 h 14" name="T1"/>
                <a:gd fmla="*/ 2 w 2" name="T2"/>
                <a:gd fmla="*/ 14 h 14" name="T3"/>
                <a:gd fmla="*/ 0 w 2" name="T4"/>
                <a:gd fmla="*/ 0 h 14" name="T5"/>
                <a:gd fmla="*/ 2 w 2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2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gdLst>
                <a:gd fmla="*/ 1 w 32" name="T0"/>
                <a:gd fmla="*/ 18 h 47" name="T1"/>
                <a:gd fmla="*/ 3 w 32" name="T2"/>
                <a:gd fmla="*/ 14 h 47" name="T3"/>
                <a:gd fmla="*/ 3 w 32" name="T4"/>
                <a:gd fmla="*/ 13 h 47" name="T5"/>
                <a:gd fmla="*/ 5 w 32" name="T6"/>
                <a:gd fmla="*/ 12 h 47" name="T7"/>
                <a:gd fmla="*/ 2 w 32" name="T8"/>
                <a:gd fmla="*/ 19 h 47" name="T9"/>
                <a:gd fmla="*/ 1 w 32" name="T10"/>
                <a:gd fmla="*/ 38 h 47" name="T11"/>
                <a:gd fmla="*/ 11 w 32" name="T12"/>
                <a:gd fmla="*/ 41 h 47" name="T13"/>
                <a:gd fmla="*/ 15 w 32" name="T14"/>
                <a:gd fmla="*/ 39 h 47" name="T15"/>
                <a:gd fmla="*/ 25 w 32" name="T16"/>
                <a:gd fmla="*/ 27 h 47" name="T17"/>
                <a:gd fmla="*/ 4 w 32" name="T18"/>
                <a:gd fmla="*/ 44 h 47" name="T19"/>
                <a:gd fmla="*/ 10 w 32" name="T20"/>
                <a:gd fmla="*/ 40 h 47" name="T21"/>
                <a:gd fmla="*/ 18 w 32" name="T22"/>
                <a:gd fmla="*/ 34 h 47" name="T23"/>
                <a:gd fmla="*/ 25 w 32" name="T24"/>
                <a:gd fmla="*/ 26 h 47" name="T25"/>
                <a:gd fmla="*/ 20 w 32" name="T26"/>
                <a:gd fmla="*/ 22 h 47" name="T27"/>
                <a:gd fmla="*/ 17 w 32" name="T28"/>
                <a:gd fmla="*/ 23 h 47" name="T29"/>
                <a:gd fmla="*/ 14 w 32" name="T30"/>
                <a:gd fmla="*/ 26 h 47" name="T31"/>
                <a:gd fmla="*/ 15 w 32" name="T32"/>
                <a:gd fmla="*/ 22 h 47" name="T33"/>
                <a:gd fmla="*/ 16 w 32" name="T34"/>
                <a:gd fmla="*/ 20 h 47" name="T35"/>
                <a:gd fmla="*/ 16 w 32" name="T36"/>
                <a:gd fmla="*/ 19 h 47" name="T37"/>
                <a:gd fmla="*/ 17 w 32" name="T38"/>
                <a:gd fmla="*/ 19 h 47" name="T39"/>
                <a:gd fmla="*/ 21 w 32" name="T40"/>
                <a:gd fmla="*/ 20 h 47" name="T41"/>
                <a:gd fmla="*/ 24 w 32" name="T42"/>
                <a:gd fmla="*/ 17 h 47" name="T43"/>
                <a:gd fmla="*/ 27 w 32" name="T44"/>
                <a:gd fmla="*/ 22 h 47" name="T45"/>
                <a:gd fmla="*/ 28 w 32" name="T46"/>
                <a:gd fmla="*/ 8 h 47" name="T47"/>
                <a:gd fmla="*/ 27 w 32" name="T48"/>
                <a:gd fmla="*/ 5 h 47" name="T49"/>
                <a:gd fmla="*/ 26 w 32" name="T50"/>
                <a:gd fmla="*/ 5 h 47" name="T51"/>
                <a:gd fmla="*/ 20 w 32" name="T52"/>
                <a:gd fmla="*/ 1 h 47" name="T53"/>
                <a:gd fmla="*/ 20 w 32" name="T54"/>
                <a:gd fmla="*/ 1 h 47" name="T55"/>
                <a:gd fmla="*/ 15 w 32" name="T56"/>
                <a:gd fmla="*/ 2 h 47" name="T57"/>
                <a:gd fmla="*/ 5 w 32" name="T58"/>
                <a:gd fmla="*/ 10 h 47" name="T59"/>
                <a:gd fmla="*/ 3 w 32" name="T60"/>
                <a:gd fmla="*/ 14 h 47" name="T61"/>
                <a:gd fmla="*/ 2 w 32" name="T62"/>
                <a:gd fmla="*/ 16 h 47" name="T63"/>
                <a:gd fmla="*/ 0 w 32" name="T64"/>
                <a:gd fmla="*/ 38 h 47" name="T65"/>
                <a:gd fmla="*/ 1 w 32" name="T66"/>
                <a:gd fmla="*/ 38 h 47" name="T67"/>
                <a:gd fmla="*/ 11 w 32" name="T68"/>
                <a:gd fmla="*/ 29 h 47" name="T69"/>
                <a:gd fmla="*/ 11 w 32" name="T70"/>
                <a:gd fmla="*/ 29 h 47" name="T71"/>
                <a:gd fmla="*/ 11 w 32" name="T72"/>
                <a:gd fmla="*/ 29 h 47" name="T73"/>
                <a:gd fmla="*/ 3 w 32" name="T74"/>
                <a:gd fmla="*/ 24 h 47" name="T75"/>
                <a:gd fmla="*/ 4 w 32" name="T76"/>
                <a:gd fmla="*/ 42 h 47" name="T77"/>
                <a:gd fmla="*/ 6 w 32" name="T78"/>
                <a:gd fmla="*/ 32 h 47" name="T79"/>
                <a:gd fmla="*/ 5 w 32" name="T80"/>
                <a:gd fmla="*/ 33 h 47" name="T81"/>
                <a:gd fmla="*/ 6 w 32" name="T82"/>
                <a:gd fmla="*/ 32 h 47" name="T83"/>
                <a:gd fmla="*/ 11 w 32" name="T84"/>
                <a:gd fmla="*/ 34 h 47" name="T85"/>
                <a:gd fmla="*/ 11 w 32" name="T86"/>
                <a:gd fmla="*/ 36 h 47" name="T87"/>
                <a:gd fmla="*/ 21 w 32" name="T88"/>
                <a:gd fmla="*/ 15 h 4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47" w="32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5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gdLst>
                <a:gd fmla="*/ 15 w 30" name="T0"/>
                <a:gd fmla="*/ 42 h 46" name="T1"/>
                <a:gd fmla="*/ 16 w 30" name="T2"/>
                <a:gd fmla="*/ 41 h 46" name="T3"/>
                <a:gd fmla="*/ 17 w 30" name="T4"/>
                <a:gd fmla="*/ 36 h 46" name="T5"/>
                <a:gd fmla="*/ 14 w 30" name="T6"/>
                <a:gd fmla="*/ 36 h 46" name="T7"/>
                <a:gd fmla="*/ 10 w 30" name="T8"/>
                <a:gd fmla="*/ 40 h 46" name="T9"/>
                <a:gd fmla="*/ 7 w 30" name="T10"/>
                <a:gd fmla="*/ 43 h 46" name="T11"/>
                <a:gd fmla="*/ 6 w 30" name="T12"/>
                <a:gd fmla="*/ 41 h 46" name="T13"/>
                <a:gd fmla="*/ 5 w 30" name="T14"/>
                <a:gd fmla="*/ 36 h 46" name="T15"/>
                <a:gd fmla="*/ 4 w 30" name="T16"/>
                <a:gd fmla="*/ 37 h 46" name="T17"/>
                <a:gd fmla="*/ 3 w 30" name="T18"/>
                <a:gd fmla="*/ 31 h 46" name="T19"/>
                <a:gd fmla="*/ 4 w 30" name="T20"/>
                <a:gd fmla="*/ 36 h 46" name="T21"/>
                <a:gd fmla="*/ 4 w 30" name="T22"/>
                <a:gd fmla="*/ 36 h 46" name="T23"/>
                <a:gd fmla="*/ 5 w 30" name="T24"/>
                <a:gd fmla="*/ 36 h 46" name="T25"/>
                <a:gd fmla="*/ 5 w 30" name="T26"/>
                <a:gd fmla="*/ 37 h 46" name="T27"/>
                <a:gd fmla="*/ 7 w 30" name="T28"/>
                <a:gd fmla="*/ 43 h 46" name="T29"/>
                <a:gd fmla="*/ 12 w 30" name="T30"/>
                <a:gd fmla="*/ 38 h 46" name="T31"/>
                <a:gd fmla="*/ 14 w 30" name="T32"/>
                <a:gd fmla="*/ 36 h 46" name="T33"/>
                <a:gd fmla="*/ 15 w 30" name="T34"/>
                <a:gd fmla="*/ 38 h 46" name="T35"/>
                <a:gd fmla="*/ 15 w 30" name="T36"/>
                <a:gd fmla="*/ 38 h 46" name="T37"/>
                <a:gd fmla="*/ 25 w 30" name="T38"/>
                <a:gd fmla="*/ 26 h 46" name="T39"/>
                <a:gd fmla="*/ 24 w 30" name="T40"/>
                <a:gd fmla="*/ 20 h 46" name="T41"/>
                <a:gd fmla="*/ 19 w 30" name="T42"/>
                <a:gd fmla="*/ 20 h 46" name="T43"/>
                <a:gd fmla="*/ 12 w 30" name="T44"/>
                <a:gd fmla="*/ 27 h 46" name="T45"/>
                <a:gd fmla="*/ 12 w 30" name="T46"/>
                <a:gd fmla="*/ 27 h 46" name="T47"/>
                <a:gd fmla="*/ 12 w 30" name="T48"/>
                <a:gd fmla="*/ 27 h 46" name="T49"/>
                <a:gd fmla="*/ 13 w 30" name="T50"/>
                <a:gd fmla="*/ 26 h 46" name="T51"/>
                <a:gd fmla="*/ 17 w 30" name="T52"/>
                <a:gd fmla="*/ 18 h 46" name="T53"/>
                <a:gd fmla="*/ 15 w 30" name="T54"/>
                <a:gd fmla="*/ 20 h 46" name="T55"/>
                <a:gd fmla="*/ 14 w 30" name="T56"/>
                <a:gd fmla="*/ 19 h 46" name="T57"/>
                <a:gd fmla="*/ 15 w 30" name="T58"/>
                <a:gd fmla="*/ 16 h 46" name="T59"/>
                <a:gd fmla="*/ 16 w 30" name="T60"/>
                <a:gd fmla="*/ 15 h 46" name="T61"/>
                <a:gd fmla="*/ 18 w 30" name="T62"/>
                <a:gd fmla="*/ 16 h 46" name="T63"/>
                <a:gd fmla="*/ 20 w 30" name="T64"/>
                <a:gd fmla="*/ 17 h 46" name="T65"/>
                <a:gd fmla="*/ 25 w 30" name="T66"/>
                <a:gd fmla="*/ 13 h 46" name="T67"/>
                <a:gd fmla="*/ 29 w 30" name="T68"/>
                <a:gd fmla="*/ 18 h 46" name="T69"/>
                <a:gd fmla="*/ 28 w 30" name="T70"/>
                <a:gd fmla="*/ 2 h 46" name="T71"/>
                <a:gd fmla="*/ 18 w 30" name="T72"/>
                <a:gd fmla="*/ 0 h 46" name="T73"/>
                <a:gd fmla="*/ 0 w 30" name="T74"/>
                <a:gd fmla="*/ 28 h 46" name="T75"/>
                <a:gd fmla="*/ 2 w 30" name="T76"/>
                <a:gd fmla="*/ 40 h 46" name="T77"/>
                <a:gd fmla="*/ 2 w 30" name="T78"/>
                <a:gd fmla="*/ 40 h 46" name="T79"/>
                <a:gd fmla="*/ 3 w 30" name="T80"/>
                <a:gd fmla="*/ 39 h 46" name="T81"/>
                <a:gd fmla="*/ 6 w 30" name="T82"/>
                <a:gd fmla="*/ 44 h 46" name="T83"/>
                <a:gd fmla="*/ 11 w 30" name="T84"/>
                <a:gd fmla="*/ 41 h 46" name="T85"/>
                <a:gd fmla="*/ 6 w 30" name="T86"/>
                <a:gd fmla="*/ 45 h 46" name="T87"/>
                <a:gd fmla="*/ 4 w 30" name="T88"/>
                <a:gd fmla="*/ 40 h 46" name="T89"/>
                <a:gd fmla="*/ 4 w 30" name="T90"/>
                <a:gd fmla="*/ 38 h 46" name="T91"/>
                <a:gd fmla="*/ 2 w 30" name="T92"/>
                <a:gd fmla="*/ 40 h 46" name="T93"/>
                <a:gd fmla="*/ 2 w 30" name="T94"/>
                <a:gd fmla="*/ 38 h 46" name="T95"/>
                <a:gd fmla="*/ 3 w 30" name="T96"/>
                <a:gd fmla="*/ 17 h 46" name="T97"/>
                <a:gd fmla="*/ 4 w 30" name="T98"/>
                <a:gd fmla="*/ 38 h 46" name="T99"/>
                <a:gd fmla="*/ 4 w 30" name="T100"/>
                <a:gd fmla="*/ 38 h 46" name="T101"/>
                <a:gd fmla="*/ 6 w 30" name="T102"/>
                <a:gd fmla="*/ 44 h 46" name="T103"/>
                <a:gd fmla="*/ 7 w 30" name="T104"/>
                <a:gd fmla="*/ 44 h 46" name="T105"/>
                <a:gd fmla="*/ 11 w 30" name="T106"/>
                <a:gd fmla="*/ 41 h 46" name="T107"/>
                <a:gd fmla="*/ 14 w 30" name="T108"/>
                <a:gd fmla="*/ 38 h 46" name="T109"/>
                <a:gd fmla="*/ 15 w 30" name="T110"/>
                <a:gd fmla="*/ 40 h 4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6" w="30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6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gdLst>
                <a:gd fmla="*/ 42 w 43" name="T0"/>
                <a:gd fmla="*/ 30 h 39" name="T1"/>
                <a:gd fmla="*/ 38 w 43" name="T2"/>
                <a:gd fmla="*/ 23 h 39" name="T3"/>
                <a:gd fmla="*/ 43 w 43" name="T4"/>
                <a:gd fmla="*/ 33 h 39" name="T5"/>
                <a:gd fmla="*/ 42 w 43" name="T6"/>
                <a:gd fmla="*/ 36 h 39" name="T7"/>
                <a:gd fmla="*/ 40 w 43" name="T8"/>
                <a:gd fmla="*/ 37 h 39" name="T9"/>
                <a:gd fmla="*/ 23 w 43" name="T10"/>
                <a:gd fmla="*/ 35 h 39" name="T11"/>
                <a:gd fmla="*/ 39 w 43" name="T12"/>
                <a:gd fmla="*/ 36 h 39" name="T13"/>
                <a:gd fmla="*/ 40 w 43" name="T14"/>
                <a:gd fmla="*/ 36 h 39" name="T15"/>
                <a:gd fmla="*/ 41 w 43" name="T16"/>
                <a:gd fmla="*/ 35 h 39" name="T17"/>
                <a:gd fmla="*/ 42 w 43" name="T18"/>
                <a:gd fmla="*/ 34 h 39" name="T19"/>
                <a:gd fmla="*/ 41 w 43" name="T20"/>
                <a:gd fmla="*/ 32 h 39" name="T21"/>
                <a:gd fmla="*/ 39 w 43" name="T22"/>
                <a:gd fmla="*/ 27 h 39" name="T23"/>
                <a:gd fmla="*/ 34 w 43" name="T24"/>
                <a:gd fmla="*/ 14 h 39" name="T25"/>
                <a:gd fmla="*/ 27 w 43" name="T26"/>
                <a:gd fmla="*/ 7 h 39" name="T27"/>
                <a:gd fmla="*/ 36 w 43" name="T28"/>
                <a:gd fmla="*/ 23 h 39" name="T29"/>
                <a:gd fmla="*/ 38 w 43" name="T30"/>
                <a:gd fmla="*/ 29 h 39" name="T31"/>
                <a:gd fmla="*/ 39 w 43" name="T32"/>
                <a:gd fmla="*/ 32 h 39" name="T33"/>
                <a:gd fmla="*/ 39 w 43" name="T34"/>
                <a:gd fmla="*/ 33 h 39" name="T35"/>
                <a:gd fmla="*/ 38 w 43" name="T36"/>
                <a:gd fmla="*/ 35 h 39" name="T37"/>
                <a:gd fmla="*/ 39 w 43" name="T38"/>
                <a:gd fmla="*/ 33 h 39" name="T39"/>
                <a:gd fmla="*/ 39 w 43" name="T40"/>
                <a:gd fmla="*/ 32 h 39" name="T41"/>
                <a:gd fmla="*/ 38 w 43" name="T42"/>
                <a:gd fmla="*/ 28 h 39" name="T43"/>
                <a:gd fmla="*/ 31 w 43" name="T44"/>
                <a:gd fmla="*/ 14 h 39" name="T45"/>
                <a:gd fmla="*/ 17 w 43" name="T46"/>
                <a:gd fmla="*/ 2 h 39" name="T47"/>
                <a:gd fmla="*/ 18 w 43" name="T48"/>
                <a:gd fmla="*/ 8 h 39" name="T49"/>
                <a:gd fmla="*/ 23 w 43" name="T50"/>
                <a:gd fmla="*/ 19 h 39" name="T51"/>
                <a:gd fmla="*/ 22 w 43" name="T52"/>
                <a:gd fmla="*/ 21 h 39" name="T53"/>
                <a:gd fmla="*/ 22 w 43" name="T54"/>
                <a:gd fmla="*/ 21 h 39" name="T55"/>
                <a:gd fmla="*/ 22 w 43" name="T56"/>
                <a:gd fmla="*/ 20 h 39" name="T57"/>
                <a:gd fmla="*/ 17 w 43" name="T58"/>
                <a:gd fmla="*/ 10 h 39" name="T59"/>
                <a:gd fmla="*/ 17 w 43" name="T60"/>
                <a:gd fmla="*/ 14 h 39" name="T61"/>
                <a:gd fmla="*/ 16 w 43" name="T62"/>
                <a:gd fmla="*/ 16 h 39" name="T63"/>
                <a:gd fmla="*/ 14 w 43" name="T64"/>
                <a:gd fmla="*/ 14 h 39" name="T65"/>
                <a:gd fmla="*/ 13 w 43" name="T66"/>
                <a:gd fmla="*/ 13 h 39" name="T67"/>
                <a:gd fmla="*/ 13 w 43" name="T68"/>
                <a:gd fmla="*/ 13 h 39" name="T69"/>
                <a:gd fmla="*/ 13 w 43" name="T70"/>
                <a:gd fmla="*/ 13 h 39" name="T71"/>
                <a:gd fmla="*/ 13 w 43" name="T72"/>
                <a:gd fmla="*/ 13 h 39" name="T73"/>
                <a:gd fmla="*/ 15 w 43" name="T74"/>
                <a:gd fmla="*/ 9 h 39" name="T75"/>
                <a:gd fmla="*/ 9 w 43" name="T76"/>
                <a:gd fmla="*/ 6 h 39" name="T77"/>
                <a:gd fmla="*/ 12 w 43" name="T78"/>
                <a:gd fmla="*/ 0 h 39" name="T79"/>
                <a:gd fmla="*/ 1 w 43" name="T80"/>
                <a:gd fmla="*/ 9 h 39" name="T81"/>
                <a:gd fmla="*/ 7 w 43" name="T82"/>
                <a:gd fmla="*/ 27 h 39" name="T83"/>
                <a:gd fmla="*/ 35 w 43" name="T84"/>
                <a:gd fmla="*/ 39 h 39" name="T85"/>
                <a:gd fmla="*/ 40 w 43" name="T86"/>
                <a:gd fmla="*/ 37 h 39" name="T87"/>
                <a:gd fmla="*/ 43 w 43" name="T88"/>
                <a:gd fmla="*/ 36 h 39" name="T89"/>
                <a:gd fmla="*/ 43 w 43" name="T90"/>
                <a:gd fmla="*/ 34 h 39" name="T91"/>
                <a:gd fmla="*/ 12 w 43" name="T92"/>
                <a:gd fmla="*/ 11 h 3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9" w="43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7" name="Freeform 40"/>
            <p:cNvSpPr/>
            <p:nvPr/>
          </p:nvSpPr>
          <p:spPr bwMode="auto">
            <a:xfrm flipH="1">
              <a:off x="6613526" y="2957513"/>
              <a:ext cx="0" cy="3175"/>
            </a:xfrm>
            <a:custGeom>
              <a:gdLst>
                <a:gd fmla="*/ 1 h 1" name="T0"/>
                <a:gd fmla="*/ 1 h 1" name="T1"/>
                <a:gd fmla="*/ 0 h 1" name="T2"/>
                <a:gd fmla="*/ 1 h 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2" name="Freeform 41"/>
            <p:cNvSpPr/>
            <p:nvPr/>
          </p:nvSpPr>
          <p:spPr bwMode="auto">
            <a:xfrm flipH="1">
              <a:off x="6613526" y="29606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3" name="Freeform 42"/>
            <p:cNvSpPr/>
            <p:nvPr/>
          </p:nvSpPr>
          <p:spPr bwMode="auto">
            <a:xfrm flipH="1">
              <a:off x="6616701" y="29606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4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gdLst>
                <a:gd fmla="*/ 32 w 40" name="T0"/>
                <a:gd fmla="*/ 31 h 41" name="T1"/>
                <a:gd fmla="*/ 32 w 40" name="T2"/>
                <a:gd fmla="*/ 31 h 41" name="T3"/>
                <a:gd fmla="*/ 12 w 40" name="T4"/>
                <a:gd fmla="*/ 39 h 41" name="T5"/>
                <a:gd fmla="*/ 6 w 40" name="T6"/>
                <a:gd fmla="*/ 30 h 41" name="T7"/>
                <a:gd fmla="*/ 9 w 40" name="T8"/>
                <a:gd fmla="*/ 26 h 41" name="T9"/>
                <a:gd fmla="*/ 3 w 40" name="T10"/>
                <a:gd fmla="*/ 39 h 41" name="T11"/>
                <a:gd fmla="*/ 26 w 40" name="T12"/>
                <a:gd fmla="*/ 35 h 41" name="T13"/>
                <a:gd fmla="*/ 36 w 40" name="T14"/>
                <a:gd fmla="*/ 23 h 41" name="T15"/>
                <a:gd fmla="*/ 39 w 40" name="T16"/>
                <a:gd fmla="*/ 10 h 41" name="T17"/>
                <a:gd fmla="*/ 38 w 40" name="T18"/>
                <a:gd fmla="*/ 10 h 41" name="T19"/>
                <a:gd fmla="*/ 37 w 40" name="T20"/>
                <a:gd fmla="*/ 15 h 41" name="T21"/>
                <a:gd fmla="*/ 27 w 40" name="T22"/>
                <a:gd fmla="*/ 32 h 41" name="T23"/>
                <a:gd fmla="*/ 19 w 40" name="T24"/>
                <a:gd fmla="*/ 35 h 41" name="T25"/>
                <a:gd fmla="*/ 37 w 40" name="T26"/>
                <a:gd fmla="*/ 16 h 41" name="T27"/>
                <a:gd fmla="*/ 36 w 40" name="T28"/>
                <a:gd fmla="*/ 5 h 41" name="T29"/>
                <a:gd fmla="*/ 34 w 40" name="T30"/>
                <a:gd fmla="*/ 3 h 41" name="T31"/>
                <a:gd fmla="*/ 30 w 40" name="T32"/>
                <a:gd fmla="*/ 3 h 41" name="T33"/>
                <a:gd fmla="*/ 30 w 40" name="T34"/>
                <a:gd fmla="*/ 6 h 41" name="T35"/>
                <a:gd fmla="*/ 30 w 40" name="T36"/>
                <a:gd fmla="*/ 8 h 41" name="T37"/>
                <a:gd fmla="*/ 30 w 40" name="T38"/>
                <a:gd fmla="*/ 6 h 41" name="T39"/>
                <a:gd fmla="*/ 25 w 40" name="T40"/>
                <a:gd fmla="*/ 7 h 41" name="T41"/>
                <a:gd fmla="*/ 26 w 40" name="T42"/>
                <a:gd fmla="*/ 3 h 41" name="T43"/>
                <a:gd fmla="*/ 20 w 40" name="T44"/>
                <a:gd fmla="*/ 4 h 41" name="T45"/>
                <a:gd fmla="*/ 15 w 40" name="T46"/>
                <a:gd fmla="*/ 10 h 41" name="T47"/>
                <a:gd fmla="*/ 15 w 40" name="T48"/>
                <a:gd fmla="*/ 11 h 41" name="T49"/>
                <a:gd fmla="*/ 14 w 40" name="T50"/>
                <a:gd fmla="*/ 13 h 41" name="T51"/>
                <a:gd fmla="*/ 10 w 40" name="T52"/>
                <a:gd fmla="*/ 20 h 41" name="T53"/>
                <a:gd fmla="*/ 0 w 40" name="T54"/>
                <a:gd fmla="*/ 41 h 41" name="T55"/>
                <a:gd fmla="*/ 26 w 40" name="T56"/>
                <a:gd fmla="*/ 36 h 41" name="T57"/>
                <a:gd fmla="*/ 18 w 40" name="T58"/>
                <a:gd fmla="*/ 36 h 41" name="T59"/>
                <a:gd fmla="*/ 25 w 40" name="T60"/>
                <a:gd fmla="*/ 24 h 41" name="T61"/>
                <a:gd fmla="*/ 24 w 40" name="T62"/>
                <a:gd fmla="*/ 24 h 41" name="T63"/>
                <a:gd fmla="*/ 28 w 40" name="T64"/>
                <a:gd fmla="*/ 19 h 41" name="T65"/>
                <a:gd fmla="*/ 29 w 40" name="T66"/>
                <a:gd fmla="*/ 15 h 41" name="T67"/>
                <a:gd fmla="*/ 25 w 40" name="T68"/>
                <a:gd fmla="*/ 24 h 4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1" w="40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5" name="Freeform 44"/>
            <p:cNvSpPr/>
            <p:nvPr/>
          </p:nvSpPr>
          <p:spPr bwMode="auto">
            <a:xfrm flipH="1">
              <a:off x="6613526" y="29575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6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gdLst>
                <a:gd fmla="*/ 1 w 1" name="T0"/>
                <a:gd fmla="*/ 1 w 1" name="T1"/>
                <a:gd fmla="*/ 0 w 1" name="T2"/>
                <a:gd fmla="*/ 1 w 1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7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gdLst>
                <a:gd fmla="*/ 329 w 585" name="T0"/>
                <a:gd fmla="*/ 617 h 835" name="T1"/>
                <a:gd fmla="*/ 393 w 585" name="T2"/>
                <a:gd fmla="*/ 406 h 835" name="T3"/>
                <a:gd fmla="*/ 334 w 585" name="T4"/>
                <a:gd fmla="*/ 317 h 835" name="T5"/>
                <a:gd fmla="*/ 383 w 585" name="T6"/>
                <a:gd fmla="*/ 401 h 835" name="T7"/>
                <a:gd fmla="*/ 359 w 585" name="T8"/>
                <a:gd fmla="*/ 523 h 835" name="T9"/>
                <a:gd fmla="*/ 535 w 585" name="T10"/>
                <a:gd fmla="*/ 440 h 835" name="T11"/>
                <a:gd fmla="*/ 406 w 585" name="T12"/>
                <a:gd fmla="*/ 544 h 835" name="T13"/>
                <a:gd fmla="*/ 404 w 585" name="T14"/>
                <a:gd fmla="*/ 430 h 835" name="T15"/>
                <a:gd fmla="*/ 385 w 585" name="T16"/>
                <a:gd fmla="*/ 393 h 835" name="T17"/>
                <a:gd fmla="*/ 408 w 585" name="T18"/>
                <a:gd fmla="*/ 429 h 835" name="T19"/>
                <a:gd fmla="*/ 406 w 585" name="T20"/>
                <a:gd fmla="*/ 570 h 835" name="T21"/>
                <a:gd fmla="*/ 413 w 585" name="T22"/>
                <a:gd fmla="*/ 536 h 835" name="T23"/>
                <a:gd fmla="*/ 407 w 585" name="T24"/>
                <a:gd fmla="*/ 431 h 835" name="T25"/>
                <a:gd fmla="*/ 363 w 585" name="T26"/>
                <a:gd fmla="*/ 361 h 835" name="T27"/>
                <a:gd fmla="*/ 289 w 585" name="T28"/>
                <a:gd fmla="*/ 345 h 835" name="T29"/>
                <a:gd fmla="*/ 217 w 585" name="T30"/>
                <a:gd fmla="*/ 366 h 835" name="T31"/>
                <a:gd fmla="*/ 206 w 585" name="T32"/>
                <a:gd fmla="*/ 480 h 835" name="T33"/>
                <a:gd fmla="*/ 40 w 585" name="T34"/>
                <a:gd fmla="*/ 170 h 835" name="T35"/>
                <a:gd fmla="*/ 157 w 585" name="T36"/>
                <a:gd fmla="*/ 545 h 835" name="T37"/>
                <a:gd fmla="*/ 185 w 585" name="T38"/>
                <a:gd fmla="*/ 719 h 835" name="T39"/>
                <a:gd fmla="*/ 249 w 585" name="T40"/>
                <a:gd fmla="*/ 831 h 835" name="T41"/>
                <a:gd fmla="*/ 245 w 585" name="T42"/>
                <a:gd fmla="*/ 829 h 835" name="T43"/>
                <a:gd fmla="*/ 224 w 585" name="T44"/>
                <a:gd fmla="*/ 805 h 835" name="T45"/>
                <a:gd fmla="*/ 360 w 585" name="T46"/>
                <a:gd fmla="*/ 812 h 835" name="T47"/>
                <a:gd fmla="*/ 382 w 585" name="T48"/>
                <a:gd fmla="*/ 767 h 835" name="T49"/>
                <a:gd fmla="*/ 375 w 585" name="T50"/>
                <a:gd fmla="*/ 779 h 835" name="T51"/>
                <a:gd fmla="*/ 354 w 585" name="T52"/>
                <a:gd fmla="*/ 801 h 835" name="T53"/>
                <a:gd fmla="*/ 358 w 585" name="T54"/>
                <a:gd fmla="*/ 789 h 835" name="T55"/>
                <a:gd fmla="*/ 180 w 585" name="T56"/>
                <a:gd fmla="*/ 750 h 835" name="T57"/>
                <a:gd fmla="*/ 296 w 585" name="T58"/>
                <a:gd fmla="*/ 716 h 835" name="T59"/>
                <a:gd fmla="*/ 397 w 585" name="T60"/>
                <a:gd fmla="*/ 709 h 835" name="T61"/>
                <a:gd fmla="*/ 362 w 585" name="T62"/>
                <a:gd fmla="*/ 675 h 835" name="T63"/>
                <a:gd fmla="*/ 414 w 585" name="T64"/>
                <a:gd fmla="*/ 634 h 835" name="T65"/>
                <a:gd fmla="*/ 397 w 585" name="T66"/>
                <a:gd fmla="*/ 658 h 835" name="T67"/>
                <a:gd fmla="*/ 405 w 585" name="T68"/>
                <a:gd fmla="*/ 620 h 835" name="T69"/>
                <a:gd fmla="*/ 416 w 585" name="T70"/>
                <a:gd fmla="*/ 599 h 835" name="T71"/>
                <a:gd fmla="*/ 256 w 585" name="T72"/>
                <a:gd fmla="*/ 820 h 835" name="T73"/>
                <a:gd fmla="*/ 228 w 585" name="T74"/>
                <a:gd fmla="*/ 811 h 835" name="T75"/>
                <a:gd fmla="*/ 185 w 585" name="T76"/>
                <a:gd fmla="*/ 718 h 835" name="T77"/>
                <a:gd fmla="*/ 225 w 585" name="T78"/>
                <a:gd fmla="*/ 376 h 835" name="T79"/>
                <a:gd fmla="*/ 270 w 585" name="T80"/>
                <a:gd fmla="*/ 353 h 835" name="T81"/>
                <a:gd fmla="*/ 358 w 585" name="T82"/>
                <a:gd fmla="*/ 348 h 835" name="T83"/>
                <a:gd fmla="*/ 446 w 585" name="T84"/>
                <a:gd fmla="*/ 390 h 835" name="T85"/>
                <a:gd fmla="*/ 407 w 585" name="T86"/>
                <a:gd fmla="*/ 418 h 835" name="T87"/>
                <a:gd fmla="*/ 355 w 585" name="T88"/>
                <a:gd fmla="*/ 374 h 835" name="T89"/>
                <a:gd fmla="*/ 332 w 585" name="T90"/>
                <a:gd fmla="*/ 354 h 835" name="T91"/>
                <a:gd fmla="*/ 242 w 585" name="T92"/>
                <a:gd fmla="*/ 333 h 835" name="T93"/>
                <a:gd fmla="*/ 139 w 585" name="T94"/>
                <a:gd fmla="*/ 387 h 835" name="T95"/>
                <a:gd fmla="*/ 182 w 585" name="T96"/>
                <a:gd fmla="*/ 623 h 835" name="T97"/>
                <a:gd fmla="*/ 372 w 585" name="T98"/>
                <a:gd fmla="*/ 434 h 835" name="T99"/>
                <a:gd fmla="*/ 255 w 585" name="T100"/>
                <a:gd fmla="*/ 373 h 835" name="T101"/>
                <a:gd fmla="*/ 374 w 585" name="T102"/>
                <a:gd fmla="*/ 423 h 835" name="T103"/>
                <a:gd fmla="*/ 235 w 585" name="T104"/>
                <a:gd fmla="*/ 391 h 835" name="T105"/>
                <a:gd fmla="*/ 368 w 585" name="T106"/>
                <a:gd fmla="*/ 468 h 835" name="T107"/>
                <a:gd fmla="*/ 263 w 585" name="T108"/>
                <a:gd fmla="*/ 358 h 835" name="T109"/>
                <a:gd fmla="*/ 343 w 585" name="T110"/>
                <a:gd fmla="*/ 372 h 835" name="T111"/>
                <a:gd fmla="*/ 339 w 585" name="T112"/>
                <a:gd fmla="*/ 361 h 835" name="T113"/>
                <a:gd fmla="*/ 240 w 585" name="T114"/>
                <a:gd fmla="*/ 513 h 835" name="T115"/>
                <a:gd fmla="*/ 185 w 585" name="T116"/>
                <a:gd fmla="*/ 382 h 835" name="T117"/>
                <a:gd fmla="*/ 287 w 585" name="T118"/>
                <a:gd fmla="*/ 300 h 835" name="T119"/>
                <a:gd fmla="*/ 336 w 585" name="T120"/>
                <a:gd fmla="*/ 336 h 835" name="T121"/>
                <a:gd fmla="*/ 382 w 585" name="T122"/>
                <a:gd fmla="*/ 404 h 835" name="T123"/>
                <a:gd fmla="*/ 333 w 585" name="T124"/>
                <a:gd fmla="*/ 593 h 83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35" w="58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95" name="文本框 94"/>
          <p:cNvSpPr txBox="1"/>
          <p:nvPr/>
        </p:nvSpPr>
        <p:spPr>
          <a:xfrm flipH="1">
            <a:off x="4910531" y="1189556"/>
            <a:ext cx="226479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300" sz="7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01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10370" y="4330066"/>
            <a:ext cx="2883159" cy="25285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3189" y="532844"/>
            <a:ext cx="1183107" cy="1213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5424" y="854098"/>
            <a:ext cx="1417375" cy="9483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35" y="963041"/>
            <a:ext cx="1174422" cy="7833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02150" y="5558155"/>
            <a:ext cx="3519805" cy="50292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zh-CN" lang="en-US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A good beginning is half done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decel="100000" fill="hold" id="4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6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55"/>
      <p:bldP grpId="0" spid="43"/>
      <p:bldP grpId="0" spid="5"/>
      <p:bldP grpId="0" spid="95"/>
      <p:bldP grpId="0" spid="1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" y="4445"/>
            <a:ext cx="12195175" cy="6854190"/>
          </a:xfrm>
          <a:prstGeom prst="rect">
            <a:avLst/>
          </a:prstGeom>
        </p:spPr>
      </p:pic>
      <p:grpSp>
        <p:nvGrpSpPr>
          <p:cNvPr id="210" name="组合 209"/>
          <p:cNvGrpSpPr/>
          <p:nvPr/>
        </p:nvGrpSpPr>
        <p:grpSpPr>
          <a:xfrm>
            <a:off x="950595" y="-273050"/>
            <a:ext cx="3695700" cy="6420485"/>
            <a:chOff x="4699681" y="-47625"/>
            <a:chExt cx="2690199" cy="5098596"/>
          </a:xfrm>
        </p:grpSpPr>
        <p:sp>
          <p:nvSpPr>
            <p:cNvPr id="211" name="Freeform 24"/>
            <p:cNvSpPr/>
            <p:nvPr/>
          </p:nvSpPr>
          <p:spPr bwMode="auto">
            <a:xfrm>
              <a:off x="6942291" y="3650000"/>
              <a:ext cx="447589" cy="131689"/>
            </a:xfrm>
            <a:custGeom>
              <a:gdLst>
                <a:gd fmla="*/ 183 w 188" name="T0"/>
                <a:gd fmla="*/ 35 h 58" name="T1"/>
                <a:gd fmla="*/ 103 w 188" name="T2"/>
                <a:gd fmla="*/ 26 h 58" name="T3"/>
                <a:gd fmla="*/ 15 w 188" name="T4"/>
                <a:gd fmla="*/ 3 h 58" name="T5"/>
                <a:gd fmla="*/ 6 w 188" name="T6"/>
                <a:gd fmla="*/ 14 h 58" name="T7"/>
                <a:gd fmla="*/ 183 w 188" name="T8"/>
                <a:gd fmla="*/ 44 h 58" name="T9"/>
                <a:gd fmla="*/ 183 w 188" name="T10"/>
                <a:gd fmla="*/ 35 h 5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7" w="188">
                  <a:moveTo>
                    <a:pt x="183" y="35"/>
                  </a:moveTo>
                  <a:cubicBezTo>
                    <a:pt x="157" y="29"/>
                    <a:pt x="130" y="29"/>
                    <a:pt x="103" y="26"/>
                  </a:cubicBezTo>
                  <a:cubicBezTo>
                    <a:pt x="72" y="23"/>
                    <a:pt x="43" y="16"/>
                    <a:pt x="15" y="3"/>
                  </a:cubicBezTo>
                  <a:cubicBezTo>
                    <a:pt x="8" y="0"/>
                    <a:pt x="0" y="8"/>
                    <a:pt x="6" y="14"/>
                  </a:cubicBezTo>
                  <a:cubicBezTo>
                    <a:pt x="54" y="51"/>
                    <a:pt x="126" y="58"/>
                    <a:pt x="183" y="44"/>
                  </a:cubicBezTo>
                  <a:cubicBezTo>
                    <a:pt x="188" y="43"/>
                    <a:pt x="188" y="36"/>
                    <a:pt x="183" y="35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" name="Freeform 25"/>
            <p:cNvSpPr/>
            <p:nvPr/>
          </p:nvSpPr>
          <p:spPr bwMode="auto">
            <a:xfrm>
              <a:off x="6963271" y="3842877"/>
              <a:ext cx="391641" cy="190217"/>
            </a:xfrm>
            <a:custGeom>
              <a:gdLst>
                <a:gd fmla="*/ 160 w 164" name="T0"/>
                <a:gd fmla="*/ 76 h 84" name="T1"/>
                <a:gd fmla="*/ 77 w 164" name="T2"/>
                <a:gd fmla="*/ 40 h 84" name="T3"/>
                <a:gd fmla="*/ 6 w 164" name="T4"/>
                <a:gd fmla="*/ 1 h 84" name="T5"/>
                <a:gd fmla="*/ 2 w 164" name="T6"/>
                <a:gd fmla="*/ 7 h 84" name="T7"/>
                <a:gd fmla="*/ 72 w 164" name="T8"/>
                <a:gd fmla="*/ 61 h 84" name="T9"/>
                <a:gd fmla="*/ 159 w 164" name="T10"/>
                <a:gd fmla="*/ 84 h 84" name="T11"/>
                <a:gd fmla="*/ 160 w 164" name="T12"/>
                <a:gd fmla="*/ 76 h 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4" w="164">
                  <a:moveTo>
                    <a:pt x="160" y="76"/>
                  </a:moveTo>
                  <a:cubicBezTo>
                    <a:pt x="132" y="65"/>
                    <a:pt x="104" y="54"/>
                    <a:pt x="77" y="40"/>
                  </a:cubicBezTo>
                  <a:cubicBezTo>
                    <a:pt x="53" y="28"/>
                    <a:pt x="31" y="11"/>
                    <a:pt x="6" y="1"/>
                  </a:cubicBezTo>
                  <a:cubicBezTo>
                    <a:pt x="3" y="0"/>
                    <a:pt x="0" y="4"/>
                    <a:pt x="2" y="7"/>
                  </a:cubicBezTo>
                  <a:cubicBezTo>
                    <a:pt x="17" y="31"/>
                    <a:pt x="47" y="48"/>
                    <a:pt x="72" y="61"/>
                  </a:cubicBezTo>
                  <a:cubicBezTo>
                    <a:pt x="100" y="75"/>
                    <a:pt x="129" y="83"/>
                    <a:pt x="159" y="84"/>
                  </a:cubicBezTo>
                  <a:cubicBezTo>
                    <a:pt x="164" y="84"/>
                    <a:pt x="164" y="78"/>
                    <a:pt x="160" y="76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grpSp>
          <p:nvGrpSpPr>
            <p:cNvPr id="213" name="组合 212"/>
            <p:cNvGrpSpPr/>
            <p:nvPr/>
          </p:nvGrpSpPr>
          <p:grpSpPr>
            <a:xfrm>
              <a:off x="4699681" y="-47625"/>
              <a:ext cx="2591858" cy="5098596"/>
              <a:chOff x="2928938" y="-120650"/>
              <a:chExt cx="2941678" cy="6084888"/>
            </a:xfrm>
          </p:grpSpPr>
          <p:sp>
            <p:nvSpPr>
              <p:cNvPr id="214" name="Freeform 5"/>
              <p:cNvSpPr>
                <a:spLocks noEditPoints="1"/>
              </p:cNvSpPr>
              <p:nvPr/>
            </p:nvSpPr>
            <p:spPr bwMode="auto">
              <a:xfrm>
                <a:off x="3370263" y="3111500"/>
                <a:ext cx="1892300" cy="2195513"/>
              </a:xfrm>
              <a:custGeom>
                <a:gdLst>
                  <a:gd fmla="*/ 669 w 698" name="T0"/>
                  <a:gd fmla="*/ 327 h 810" name="T1"/>
                  <a:gd fmla="*/ 662 w 698" name="T2"/>
                  <a:gd fmla="*/ 318 h 810" name="T3"/>
                  <a:gd fmla="*/ 656 w 698" name="T4"/>
                  <a:gd fmla="*/ 291 h 810" name="T5"/>
                  <a:gd fmla="*/ 640 w 698" name="T6"/>
                  <a:gd fmla="*/ 271 h 810" name="T7"/>
                  <a:gd fmla="*/ 566 w 698" name="T8"/>
                  <a:gd fmla="*/ 171 h 810" name="T9"/>
                  <a:gd fmla="*/ 489 w 698" name="T10"/>
                  <a:gd fmla="*/ 106 h 810" name="T11"/>
                  <a:gd fmla="*/ 475 w 698" name="T12"/>
                  <a:gd fmla="*/ 88 h 810" name="T13"/>
                  <a:gd fmla="*/ 458 w 698" name="T14"/>
                  <a:gd fmla="*/ 27 h 810" name="T15"/>
                  <a:gd fmla="*/ 457 w 698" name="T16"/>
                  <a:gd fmla="*/ 27 h 810" name="T17"/>
                  <a:gd fmla="*/ 426 w 698" name="T18"/>
                  <a:gd fmla="*/ 11 h 810" name="T19"/>
                  <a:gd fmla="*/ 376 w 698" name="T20"/>
                  <a:gd fmla="*/ 3 h 810" name="T21"/>
                  <a:gd fmla="*/ 295 w 698" name="T22"/>
                  <a:gd fmla="*/ 6 h 810" name="T23"/>
                  <a:gd fmla="*/ 284 w 698" name="T24"/>
                  <a:gd fmla="*/ 11 h 810" name="T25"/>
                  <a:gd fmla="*/ 276 w 698" name="T26"/>
                  <a:gd fmla="*/ 12 h 810" name="T27"/>
                  <a:gd fmla="*/ 266 w 698" name="T28"/>
                  <a:gd fmla="*/ 29 h 810" name="T29"/>
                  <a:gd fmla="*/ 265 w 698" name="T30"/>
                  <a:gd fmla="*/ 53 h 810" name="T31"/>
                  <a:gd fmla="*/ 258 w 698" name="T32"/>
                  <a:gd fmla="*/ 62 h 810" name="T33"/>
                  <a:gd fmla="*/ 246 w 698" name="T34"/>
                  <a:gd fmla="*/ 83 h 810" name="T35"/>
                  <a:gd fmla="*/ 246 w 698" name="T36"/>
                  <a:gd fmla="*/ 84 h 810" name="T37"/>
                  <a:gd fmla="*/ 175 w 698" name="T38"/>
                  <a:gd fmla="*/ 153 h 810" name="T39"/>
                  <a:gd fmla="*/ 140 w 698" name="T40"/>
                  <a:gd fmla="*/ 189 h 810" name="T41"/>
                  <a:gd fmla="*/ 114 w 698" name="T42"/>
                  <a:gd fmla="*/ 202 h 810" name="T43"/>
                  <a:gd fmla="*/ 61 w 698" name="T44"/>
                  <a:gd fmla="*/ 610 h 810" name="T45"/>
                  <a:gd fmla="*/ 61 w 698" name="T46"/>
                  <a:gd fmla="*/ 611 h 810" name="T47"/>
                  <a:gd fmla="*/ 62 w 698" name="T48"/>
                  <a:gd fmla="*/ 619 h 810" name="T49"/>
                  <a:gd fmla="*/ 144 w 698" name="T50"/>
                  <a:gd fmla="*/ 731 h 810" name="T51"/>
                  <a:gd fmla="*/ 268 w 698" name="T52"/>
                  <a:gd fmla="*/ 797 h 810" name="T53"/>
                  <a:gd fmla="*/ 415 w 698" name="T54"/>
                  <a:gd fmla="*/ 799 h 810" name="T55"/>
                  <a:gd fmla="*/ 462 w 698" name="T56"/>
                  <a:gd fmla="*/ 785 h 810" name="T57"/>
                  <a:gd fmla="*/ 610 w 698" name="T58"/>
                  <a:gd fmla="*/ 710 h 810" name="T59"/>
                  <a:gd fmla="*/ 622 w 698" name="T60"/>
                  <a:gd fmla="*/ 691 h 810" name="T61"/>
                  <a:gd fmla="*/ 662 w 698" name="T62"/>
                  <a:gd fmla="*/ 628 h 810" name="T63"/>
                  <a:gd fmla="*/ 672 w 698" name="T64"/>
                  <a:gd fmla="*/ 574 h 810" name="T65"/>
                  <a:gd fmla="*/ 669 w 698" name="T66"/>
                  <a:gd fmla="*/ 327 h 810" name="T67"/>
                  <a:gd fmla="*/ 534 w 698" name="T68"/>
                  <a:gd fmla="*/ 523 h 810" name="T69"/>
                  <a:gd fmla="*/ 536 w 698" name="T70"/>
                  <a:gd fmla="*/ 520 h 810" name="T71"/>
                  <a:gd fmla="*/ 535 w 698" name="T72"/>
                  <a:gd fmla="*/ 527 h 810" name="T73"/>
                  <a:gd fmla="*/ 535 w 698" name="T74"/>
                  <a:gd fmla="*/ 529 h 810" name="T75"/>
                  <a:gd fmla="*/ 535 w 698" name="T76"/>
                  <a:gd fmla="*/ 530 h 810" name="T77"/>
                  <a:gd fmla="*/ 534 w 698" name="T78"/>
                  <a:gd fmla="*/ 525 h 810" name="T79"/>
                  <a:gd fmla="*/ 534 w 698" name="T80"/>
                  <a:gd fmla="*/ 523 h 810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810" w="698">
                    <a:moveTo>
                      <a:pt x="669" y="327"/>
                    </a:moveTo>
                    <a:cubicBezTo>
                      <a:pt x="667" y="323"/>
                      <a:pt x="665" y="320"/>
                      <a:pt x="662" y="318"/>
                    </a:cubicBezTo>
                    <a:cubicBezTo>
                      <a:pt x="660" y="309"/>
                      <a:pt x="658" y="300"/>
                      <a:pt x="656" y="291"/>
                    </a:cubicBezTo>
                    <a:cubicBezTo>
                      <a:pt x="655" y="282"/>
                      <a:pt x="648" y="275"/>
                      <a:pt x="640" y="271"/>
                    </a:cubicBezTo>
                    <a:cubicBezTo>
                      <a:pt x="629" y="231"/>
                      <a:pt x="597" y="196"/>
                      <a:pt x="566" y="171"/>
                    </a:cubicBezTo>
                    <a:cubicBezTo>
                      <a:pt x="542" y="151"/>
                      <a:pt x="511" y="131"/>
                      <a:pt x="489" y="106"/>
                    </a:cubicBezTo>
                    <a:cubicBezTo>
                      <a:pt x="487" y="97"/>
                      <a:pt x="482" y="91"/>
                      <a:pt x="475" y="88"/>
                    </a:cubicBezTo>
                    <a:cubicBezTo>
                      <a:pt x="463" y="70"/>
                      <a:pt x="456" y="50"/>
                      <a:pt x="458" y="27"/>
                    </a:cubicBezTo>
                    <a:cubicBezTo>
                      <a:pt x="458" y="27"/>
                      <a:pt x="458" y="27"/>
                      <a:pt x="457" y="27"/>
                    </a:cubicBezTo>
                    <a:cubicBezTo>
                      <a:pt x="458" y="10"/>
                      <a:pt x="438" y="3"/>
                      <a:pt x="426" y="11"/>
                    </a:cubicBezTo>
                    <a:cubicBezTo>
                      <a:pt x="410" y="6"/>
                      <a:pt x="392" y="5"/>
                      <a:pt x="376" y="3"/>
                    </a:cubicBezTo>
                    <a:cubicBezTo>
                      <a:pt x="349" y="0"/>
                      <a:pt x="322" y="1"/>
                      <a:pt x="295" y="6"/>
                    </a:cubicBezTo>
                    <a:cubicBezTo>
                      <a:pt x="290" y="7"/>
                      <a:pt x="287" y="9"/>
                      <a:pt x="284" y="11"/>
                    </a:cubicBezTo>
                    <a:cubicBezTo>
                      <a:pt x="281" y="11"/>
                      <a:pt x="279" y="11"/>
                      <a:pt x="276" y="12"/>
                    </a:cubicBezTo>
                    <a:cubicBezTo>
                      <a:pt x="267" y="12"/>
                      <a:pt x="263" y="22"/>
                      <a:pt x="266" y="29"/>
                    </a:cubicBezTo>
                    <a:cubicBezTo>
                      <a:pt x="266" y="37"/>
                      <a:pt x="266" y="45"/>
                      <a:pt x="265" y="53"/>
                    </a:cubicBezTo>
                    <a:cubicBezTo>
                      <a:pt x="262" y="55"/>
                      <a:pt x="260" y="58"/>
                      <a:pt x="258" y="62"/>
                    </a:cubicBezTo>
                    <a:cubicBezTo>
                      <a:pt x="254" y="69"/>
                      <a:pt x="250" y="76"/>
                      <a:pt x="246" y="83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227" y="111"/>
                      <a:pt x="201" y="131"/>
                      <a:pt x="175" y="153"/>
                    </a:cubicBezTo>
                    <a:cubicBezTo>
                      <a:pt x="163" y="164"/>
                      <a:pt x="151" y="176"/>
                      <a:pt x="140" y="189"/>
                    </a:cubicBezTo>
                    <a:cubicBezTo>
                      <a:pt x="130" y="188"/>
                      <a:pt x="120" y="192"/>
                      <a:pt x="114" y="202"/>
                    </a:cubicBezTo>
                    <a:cubicBezTo>
                      <a:pt x="44" y="325"/>
                      <a:pt x="0" y="474"/>
                      <a:pt x="61" y="610"/>
                    </a:cubicBezTo>
                    <a:cubicBezTo>
                      <a:pt x="61" y="610"/>
                      <a:pt x="61" y="611"/>
                      <a:pt x="61" y="611"/>
                    </a:cubicBezTo>
                    <a:cubicBezTo>
                      <a:pt x="61" y="614"/>
                      <a:pt x="61" y="616"/>
                      <a:pt x="62" y="619"/>
                    </a:cubicBezTo>
                    <a:cubicBezTo>
                      <a:pt x="83" y="661"/>
                      <a:pt x="107" y="700"/>
                      <a:pt x="144" y="731"/>
                    </a:cubicBezTo>
                    <a:cubicBezTo>
                      <a:pt x="179" y="762"/>
                      <a:pt x="222" y="786"/>
                      <a:pt x="268" y="797"/>
                    </a:cubicBezTo>
                    <a:cubicBezTo>
                      <a:pt x="316" y="809"/>
                      <a:pt x="367" y="810"/>
                      <a:pt x="415" y="799"/>
                    </a:cubicBezTo>
                    <a:cubicBezTo>
                      <a:pt x="430" y="796"/>
                      <a:pt x="446" y="791"/>
                      <a:pt x="462" y="785"/>
                    </a:cubicBezTo>
                    <a:cubicBezTo>
                      <a:pt x="522" y="786"/>
                      <a:pt x="574" y="758"/>
                      <a:pt x="610" y="710"/>
                    </a:cubicBezTo>
                    <a:cubicBezTo>
                      <a:pt x="614" y="704"/>
                      <a:pt x="618" y="697"/>
                      <a:pt x="622" y="691"/>
                    </a:cubicBezTo>
                    <a:cubicBezTo>
                      <a:pt x="646" y="682"/>
                      <a:pt x="656" y="649"/>
                      <a:pt x="662" y="628"/>
                    </a:cubicBezTo>
                    <a:cubicBezTo>
                      <a:pt x="667" y="611"/>
                      <a:pt x="672" y="592"/>
                      <a:pt x="672" y="574"/>
                    </a:cubicBezTo>
                    <a:cubicBezTo>
                      <a:pt x="698" y="493"/>
                      <a:pt x="696" y="408"/>
                      <a:pt x="669" y="327"/>
                    </a:cubicBezTo>
                    <a:moveTo>
                      <a:pt x="534" y="523"/>
                    </a:moveTo>
                    <a:cubicBezTo>
                      <a:pt x="535" y="522"/>
                      <a:pt x="535" y="521"/>
                      <a:pt x="536" y="520"/>
                    </a:cubicBezTo>
                    <a:cubicBezTo>
                      <a:pt x="535" y="522"/>
                      <a:pt x="535" y="525"/>
                      <a:pt x="535" y="527"/>
                    </a:cubicBezTo>
                    <a:cubicBezTo>
                      <a:pt x="535" y="528"/>
                      <a:pt x="535" y="529"/>
                      <a:pt x="535" y="529"/>
                    </a:cubicBezTo>
                    <a:cubicBezTo>
                      <a:pt x="535" y="530"/>
                      <a:pt x="535" y="530"/>
                      <a:pt x="535" y="530"/>
                    </a:cubicBezTo>
                    <a:cubicBezTo>
                      <a:pt x="534" y="529"/>
                      <a:pt x="534" y="527"/>
                      <a:pt x="534" y="525"/>
                    </a:cubicBezTo>
                    <a:cubicBezTo>
                      <a:pt x="534" y="525"/>
                      <a:pt x="534" y="524"/>
                      <a:pt x="534" y="523"/>
                    </a:cubicBezTo>
                  </a:path>
                </a:pathLst>
              </a:custGeom>
              <a:solidFill>
                <a:srgbClr val="1E5A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15" name="Freeform 6"/>
              <p:cNvSpPr/>
              <p:nvPr/>
            </p:nvSpPr>
            <p:spPr bwMode="auto">
              <a:xfrm>
                <a:off x="3668713" y="3486150"/>
                <a:ext cx="504825" cy="955675"/>
              </a:xfrm>
              <a:custGeom>
                <a:gdLst>
                  <a:gd fmla="*/ 125 w 186" name="T0"/>
                  <a:gd fmla="*/ 14 h 353" name="T1"/>
                  <a:gd fmla="*/ 110 w 186" name="T2"/>
                  <a:gd fmla="*/ 18 h 353" name="T3"/>
                  <a:gd fmla="*/ 61 w 186" name="T4"/>
                  <a:gd fmla="*/ 63 h 353" name="T5"/>
                  <a:gd fmla="*/ 8 w 186" name="T6"/>
                  <a:gd fmla="*/ 190 h 353" name="T7"/>
                  <a:gd fmla="*/ 4 w 186" name="T8"/>
                  <a:gd fmla="*/ 213 h 353" name="T9"/>
                  <a:gd fmla="*/ 1 w 186" name="T10"/>
                  <a:gd fmla="*/ 282 h 353" name="T11"/>
                  <a:gd fmla="*/ 4 w 186" name="T12"/>
                  <a:gd fmla="*/ 294 h 353" name="T13"/>
                  <a:gd fmla="*/ 36 w 186" name="T14"/>
                  <a:gd fmla="*/ 344 h 353" name="T15"/>
                  <a:gd fmla="*/ 75 w 186" name="T16"/>
                  <a:gd fmla="*/ 299 h 353" name="T17"/>
                  <a:gd fmla="*/ 78 w 186" name="T18"/>
                  <a:gd fmla="*/ 220 h 353" name="T19"/>
                  <a:gd fmla="*/ 95 w 186" name="T20"/>
                  <a:gd fmla="*/ 152 h 353" name="T21"/>
                  <a:gd fmla="*/ 120 w 186" name="T22"/>
                  <a:gd fmla="*/ 108 h 353" name="T23"/>
                  <a:gd fmla="*/ 160 w 186" name="T24"/>
                  <a:gd fmla="*/ 59 h 353" name="T25"/>
                  <a:gd fmla="*/ 125 w 186" name="T26"/>
                  <a:gd fmla="*/ 14 h 35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53" w="186">
                    <a:moveTo>
                      <a:pt x="125" y="14"/>
                    </a:moveTo>
                    <a:cubicBezTo>
                      <a:pt x="121" y="13"/>
                      <a:pt x="115" y="14"/>
                      <a:pt x="110" y="18"/>
                    </a:cubicBezTo>
                    <a:cubicBezTo>
                      <a:pt x="91" y="29"/>
                      <a:pt x="74" y="45"/>
                      <a:pt x="61" y="63"/>
                    </a:cubicBezTo>
                    <a:cubicBezTo>
                      <a:pt x="32" y="98"/>
                      <a:pt x="16" y="147"/>
                      <a:pt x="8" y="190"/>
                    </a:cubicBezTo>
                    <a:cubicBezTo>
                      <a:pt x="7" y="198"/>
                      <a:pt x="5" y="206"/>
                      <a:pt x="4" y="213"/>
                    </a:cubicBezTo>
                    <a:cubicBezTo>
                      <a:pt x="1" y="236"/>
                      <a:pt x="0" y="259"/>
                      <a:pt x="1" y="282"/>
                    </a:cubicBezTo>
                    <a:cubicBezTo>
                      <a:pt x="1" y="286"/>
                      <a:pt x="2" y="290"/>
                      <a:pt x="4" y="294"/>
                    </a:cubicBezTo>
                    <a:cubicBezTo>
                      <a:pt x="7" y="315"/>
                      <a:pt x="16" y="338"/>
                      <a:pt x="36" y="344"/>
                    </a:cubicBezTo>
                    <a:cubicBezTo>
                      <a:pt x="65" y="353"/>
                      <a:pt x="74" y="319"/>
                      <a:pt x="75" y="299"/>
                    </a:cubicBezTo>
                    <a:cubicBezTo>
                      <a:pt x="76" y="272"/>
                      <a:pt x="74" y="246"/>
                      <a:pt x="78" y="220"/>
                    </a:cubicBezTo>
                    <a:cubicBezTo>
                      <a:pt x="81" y="197"/>
                      <a:pt x="87" y="174"/>
                      <a:pt x="95" y="152"/>
                    </a:cubicBezTo>
                    <a:cubicBezTo>
                      <a:pt x="102" y="137"/>
                      <a:pt x="111" y="122"/>
                      <a:pt x="120" y="108"/>
                    </a:cubicBezTo>
                    <a:cubicBezTo>
                      <a:pt x="131" y="92"/>
                      <a:pt x="145" y="72"/>
                      <a:pt x="160" y="59"/>
                    </a:cubicBezTo>
                    <a:cubicBezTo>
                      <a:pt x="186" y="36"/>
                      <a:pt x="153" y="0"/>
                      <a:pt x="125" y="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16" name="Freeform 7"/>
              <p:cNvSpPr/>
              <p:nvPr/>
            </p:nvSpPr>
            <p:spPr bwMode="auto">
              <a:xfrm>
                <a:off x="3690938" y="4449763"/>
                <a:ext cx="225425" cy="314325"/>
              </a:xfrm>
              <a:custGeom>
                <a:gdLst>
                  <a:gd fmla="*/ 77 w 83" name="T0"/>
                  <a:gd fmla="*/ 26 h 116" name="T1"/>
                  <a:gd fmla="*/ 43 w 83" name="T2"/>
                  <a:gd fmla="*/ 0 h 116" name="T3"/>
                  <a:gd fmla="*/ 8 w 83" name="T4"/>
                  <a:gd fmla="*/ 26 h 116" name="T5"/>
                  <a:gd fmla="*/ 22 w 83" name="T6"/>
                  <a:gd fmla="*/ 104 h 116" name="T7"/>
                  <a:gd fmla="*/ 67 w 83" name="T8"/>
                  <a:gd fmla="*/ 98 h 116" name="T9"/>
                  <a:gd fmla="*/ 73 w 83" name="T10"/>
                  <a:gd fmla="*/ 84 h 116" name="T11"/>
                  <a:gd fmla="*/ 74 w 83" name="T12"/>
                  <a:gd fmla="*/ 80 h 116" name="T13"/>
                  <a:gd fmla="*/ 78 w 83" name="T14"/>
                  <a:gd fmla="*/ 73 h 116" name="T15"/>
                  <a:gd fmla="*/ 77 w 83" name="T16"/>
                  <a:gd fmla="*/ 26 h 1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5" w="83">
                    <a:moveTo>
                      <a:pt x="77" y="26"/>
                    </a:moveTo>
                    <a:cubicBezTo>
                      <a:pt x="71" y="11"/>
                      <a:pt x="60" y="0"/>
                      <a:pt x="43" y="0"/>
                    </a:cubicBezTo>
                    <a:cubicBezTo>
                      <a:pt x="26" y="0"/>
                      <a:pt x="14" y="11"/>
                      <a:pt x="8" y="26"/>
                    </a:cubicBezTo>
                    <a:cubicBezTo>
                      <a:pt x="0" y="51"/>
                      <a:pt x="0" y="85"/>
                      <a:pt x="22" y="104"/>
                    </a:cubicBezTo>
                    <a:cubicBezTo>
                      <a:pt x="34" y="115"/>
                      <a:pt x="59" y="116"/>
                      <a:pt x="67" y="98"/>
                    </a:cubicBezTo>
                    <a:cubicBezTo>
                      <a:pt x="69" y="94"/>
                      <a:pt x="72" y="89"/>
                      <a:pt x="73" y="84"/>
                    </a:cubicBezTo>
                    <a:cubicBezTo>
                      <a:pt x="73" y="83"/>
                      <a:pt x="74" y="81"/>
                      <a:pt x="74" y="80"/>
                    </a:cubicBezTo>
                    <a:cubicBezTo>
                      <a:pt x="75" y="78"/>
                      <a:pt x="76" y="75"/>
                      <a:pt x="78" y="73"/>
                    </a:cubicBezTo>
                    <a:cubicBezTo>
                      <a:pt x="83" y="58"/>
                      <a:pt x="83" y="40"/>
                      <a:pt x="77" y="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17" name="Freeform 8"/>
              <p:cNvSpPr/>
              <p:nvPr/>
            </p:nvSpPr>
            <p:spPr bwMode="auto">
              <a:xfrm>
                <a:off x="3897313" y="4745038"/>
                <a:ext cx="200025" cy="195263"/>
              </a:xfrm>
              <a:custGeom>
                <a:gdLst>
                  <a:gd fmla="*/ 72 w 74" name="T0"/>
                  <a:gd fmla="*/ 26 h 72" name="T1"/>
                  <a:gd fmla="*/ 56 w 74" name="T2"/>
                  <a:gd fmla="*/ 5 h 72" name="T3"/>
                  <a:gd fmla="*/ 47 w 74" name="T4"/>
                  <a:gd fmla="*/ 2 h 72" name="T5"/>
                  <a:gd fmla="*/ 31 w 74" name="T6"/>
                  <a:gd fmla="*/ 1 h 72" name="T7"/>
                  <a:gd fmla="*/ 26 w 74" name="T8"/>
                  <a:gd fmla="*/ 2 h 72" name="T9"/>
                  <a:gd fmla="*/ 17 w 74" name="T10"/>
                  <a:gd fmla="*/ 6 h 72" name="T11"/>
                  <a:gd fmla="*/ 3 w 74" name="T12"/>
                  <a:gd fmla="*/ 23 h 72" name="T13"/>
                  <a:gd fmla="*/ 1 w 74" name="T14"/>
                  <a:gd fmla="*/ 27 h 72" name="T15"/>
                  <a:gd fmla="*/ 0 w 74" name="T16"/>
                  <a:gd fmla="*/ 36 h 72" name="T17"/>
                  <a:gd fmla="*/ 1 w 74" name="T18"/>
                  <a:gd fmla="*/ 46 h 72" name="T19"/>
                  <a:gd fmla="*/ 8 w 74" name="T20"/>
                  <a:gd fmla="*/ 58 h 72" name="T21"/>
                  <a:gd fmla="*/ 14 w 74" name="T22"/>
                  <a:gd fmla="*/ 64 h 72" name="T23"/>
                  <a:gd fmla="*/ 22 w 74" name="T24"/>
                  <a:gd fmla="*/ 69 h 72" name="T25"/>
                  <a:gd fmla="*/ 31 w 74" name="T26"/>
                  <a:gd fmla="*/ 71 h 72" name="T27"/>
                  <a:gd fmla="*/ 45 w 74" name="T28"/>
                  <a:gd fmla="*/ 71 h 72" name="T29"/>
                  <a:gd fmla="*/ 47 w 74" name="T30"/>
                  <a:gd fmla="*/ 70 h 72" name="T31"/>
                  <a:gd fmla="*/ 59 w 74" name="T32"/>
                  <a:gd fmla="*/ 64 h 72" name="T33"/>
                  <a:gd fmla="*/ 69 w 74" name="T34"/>
                  <a:gd fmla="*/ 54 h 72" name="T35"/>
                  <a:gd fmla="*/ 73 w 74" name="T36"/>
                  <a:gd fmla="*/ 41 h 72" name="T37"/>
                  <a:gd fmla="*/ 72 w 74" name="T38"/>
                  <a:gd fmla="*/ 26 h 7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72" w="74">
                    <a:moveTo>
                      <a:pt x="72" y="26"/>
                    </a:moveTo>
                    <a:cubicBezTo>
                      <a:pt x="69" y="18"/>
                      <a:pt x="64" y="10"/>
                      <a:pt x="56" y="5"/>
                    </a:cubicBezTo>
                    <a:cubicBezTo>
                      <a:pt x="53" y="4"/>
                      <a:pt x="50" y="3"/>
                      <a:pt x="47" y="2"/>
                    </a:cubicBezTo>
                    <a:cubicBezTo>
                      <a:pt x="42" y="0"/>
                      <a:pt x="36" y="0"/>
                      <a:pt x="31" y="1"/>
                    </a:cubicBezTo>
                    <a:cubicBezTo>
                      <a:pt x="29" y="2"/>
                      <a:pt x="28" y="2"/>
                      <a:pt x="26" y="2"/>
                    </a:cubicBezTo>
                    <a:cubicBezTo>
                      <a:pt x="23" y="3"/>
                      <a:pt x="20" y="4"/>
                      <a:pt x="17" y="6"/>
                    </a:cubicBezTo>
                    <a:cubicBezTo>
                      <a:pt x="10" y="9"/>
                      <a:pt x="4" y="15"/>
                      <a:pt x="3" y="23"/>
                    </a:cubicBezTo>
                    <a:cubicBezTo>
                      <a:pt x="2" y="25"/>
                      <a:pt x="2" y="26"/>
                      <a:pt x="1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9"/>
                      <a:pt x="1" y="43"/>
                      <a:pt x="1" y="46"/>
                    </a:cubicBezTo>
                    <a:cubicBezTo>
                      <a:pt x="2" y="50"/>
                      <a:pt x="5" y="54"/>
                      <a:pt x="8" y="58"/>
                    </a:cubicBezTo>
                    <a:cubicBezTo>
                      <a:pt x="9" y="61"/>
                      <a:pt x="11" y="63"/>
                      <a:pt x="14" y="64"/>
                    </a:cubicBezTo>
                    <a:cubicBezTo>
                      <a:pt x="16" y="66"/>
                      <a:pt x="19" y="68"/>
                      <a:pt x="22" y="69"/>
                    </a:cubicBezTo>
                    <a:cubicBezTo>
                      <a:pt x="25" y="70"/>
                      <a:pt x="28" y="71"/>
                      <a:pt x="31" y="71"/>
                    </a:cubicBezTo>
                    <a:cubicBezTo>
                      <a:pt x="36" y="72"/>
                      <a:pt x="40" y="72"/>
                      <a:pt x="45" y="71"/>
                    </a:cubicBezTo>
                    <a:cubicBezTo>
                      <a:pt x="46" y="71"/>
                      <a:pt x="47" y="70"/>
                      <a:pt x="47" y="70"/>
                    </a:cubicBezTo>
                    <a:cubicBezTo>
                      <a:pt x="52" y="69"/>
                      <a:pt x="56" y="67"/>
                      <a:pt x="59" y="64"/>
                    </a:cubicBezTo>
                    <a:cubicBezTo>
                      <a:pt x="63" y="61"/>
                      <a:pt x="66" y="58"/>
                      <a:pt x="69" y="54"/>
                    </a:cubicBezTo>
                    <a:cubicBezTo>
                      <a:pt x="71" y="50"/>
                      <a:pt x="72" y="45"/>
                      <a:pt x="73" y="41"/>
                    </a:cubicBezTo>
                    <a:cubicBezTo>
                      <a:pt x="74" y="36"/>
                      <a:pt x="74" y="31"/>
                      <a:pt x="72" y="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18" name="Freeform 9"/>
              <p:cNvSpPr/>
              <p:nvPr/>
            </p:nvSpPr>
            <p:spPr bwMode="auto">
              <a:xfrm>
                <a:off x="4094163" y="4897438"/>
                <a:ext cx="125413" cy="122238"/>
              </a:xfrm>
              <a:custGeom>
                <a:gdLst>
                  <a:gd fmla="*/ 34 w 46" name="T0"/>
                  <a:gd fmla="*/ 3 h 45" name="T1"/>
                  <a:gd fmla="*/ 20 w 46" name="T2"/>
                  <a:gd fmla="*/ 1 h 45" name="T3"/>
                  <a:gd fmla="*/ 8 w 46" name="T4"/>
                  <a:gd fmla="*/ 7 h 45" name="T5"/>
                  <a:gd fmla="*/ 3 w 46" name="T6"/>
                  <a:gd fmla="*/ 30 h 45" name="T7"/>
                  <a:gd fmla="*/ 29 w 46" name="T8"/>
                  <a:gd fmla="*/ 43 h 45" name="T9"/>
                  <a:gd fmla="*/ 29 w 46" name="T10"/>
                  <a:gd fmla="*/ 43 h 45" name="T11"/>
                  <a:gd fmla="*/ 44 w 46" name="T12"/>
                  <a:gd fmla="*/ 28 h 45" name="T13"/>
                  <a:gd fmla="*/ 44 w 46" name="T14"/>
                  <a:gd fmla="*/ 28 h 45" name="T15"/>
                  <a:gd fmla="*/ 34 w 46" name="T16"/>
                  <a:gd fmla="*/ 3 h 4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5" w="46">
                    <a:moveTo>
                      <a:pt x="34" y="3"/>
                    </a:moveTo>
                    <a:cubicBezTo>
                      <a:pt x="30" y="1"/>
                      <a:pt x="25" y="0"/>
                      <a:pt x="20" y="1"/>
                    </a:cubicBezTo>
                    <a:cubicBezTo>
                      <a:pt x="16" y="1"/>
                      <a:pt x="11" y="3"/>
                      <a:pt x="8" y="7"/>
                    </a:cubicBezTo>
                    <a:cubicBezTo>
                      <a:pt x="2" y="13"/>
                      <a:pt x="0" y="22"/>
                      <a:pt x="3" y="30"/>
                    </a:cubicBezTo>
                    <a:cubicBezTo>
                      <a:pt x="8" y="40"/>
                      <a:pt x="18" y="45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6" y="41"/>
                      <a:pt x="42" y="35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6" y="18"/>
                      <a:pt x="42" y="8"/>
                      <a:pt x="34" y="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19" name="Freeform 10"/>
              <p:cNvSpPr/>
              <p:nvPr/>
            </p:nvSpPr>
            <p:spPr bwMode="auto">
              <a:xfrm>
                <a:off x="4611688" y="3490913"/>
                <a:ext cx="257175" cy="284163"/>
              </a:xfrm>
              <a:custGeom>
                <a:gdLst>
                  <a:gd fmla="*/ 91 w 95" name="T0"/>
                  <a:gd fmla="*/ 65 h 105" name="T1"/>
                  <a:gd fmla="*/ 69 w 95" name="T2"/>
                  <a:gd fmla="*/ 35 h 105" name="T3"/>
                  <a:gd fmla="*/ 60 w 95" name="T4"/>
                  <a:gd fmla="*/ 20 h 105" name="T5"/>
                  <a:gd fmla="*/ 20 w 95" name="T6"/>
                  <a:gd fmla="*/ 9 h 105" name="T7"/>
                  <a:gd fmla="*/ 9 w 95" name="T8"/>
                  <a:gd fmla="*/ 50 h 105" name="T9"/>
                  <a:gd fmla="*/ 18 w 95" name="T10"/>
                  <a:gd fmla="*/ 65 h 105" name="T11"/>
                  <a:gd fmla="*/ 22 w 95" name="T12"/>
                  <a:gd fmla="*/ 72 h 105" name="T13"/>
                  <a:gd fmla="*/ 22 w 95" name="T14"/>
                  <a:gd fmla="*/ 74 h 105" name="T15"/>
                  <a:gd fmla="*/ 23 w 95" name="T16"/>
                  <a:gd fmla="*/ 76 h 105" name="T17"/>
                  <a:gd fmla="*/ 44 w 95" name="T18"/>
                  <a:gd fmla="*/ 97 h 105" name="T19"/>
                  <a:gd fmla="*/ 70 w 95" name="T20"/>
                  <a:gd fmla="*/ 102 h 105" name="T21"/>
                  <a:gd fmla="*/ 91 w 95" name="T22"/>
                  <a:gd fmla="*/ 65 h 10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05" w="95">
                    <a:moveTo>
                      <a:pt x="91" y="65"/>
                    </a:moveTo>
                    <a:cubicBezTo>
                      <a:pt x="87" y="53"/>
                      <a:pt x="80" y="42"/>
                      <a:pt x="69" y="35"/>
                    </a:cubicBezTo>
                    <a:cubicBezTo>
                      <a:pt x="67" y="30"/>
                      <a:pt x="64" y="25"/>
                      <a:pt x="60" y="20"/>
                    </a:cubicBezTo>
                    <a:cubicBezTo>
                      <a:pt x="52" y="7"/>
                      <a:pt x="34" y="0"/>
                      <a:pt x="20" y="9"/>
                    </a:cubicBezTo>
                    <a:cubicBezTo>
                      <a:pt x="7" y="18"/>
                      <a:pt x="0" y="36"/>
                      <a:pt x="9" y="50"/>
                    </a:cubicBezTo>
                    <a:cubicBezTo>
                      <a:pt x="12" y="55"/>
                      <a:pt x="15" y="60"/>
                      <a:pt x="18" y="65"/>
                    </a:cubicBezTo>
                    <a:cubicBezTo>
                      <a:pt x="19" y="67"/>
                      <a:pt x="20" y="70"/>
                      <a:pt x="22" y="72"/>
                    </a:cubicBezTo>
                    <a:cubicBezTo>
                      <a:pt x="22" y="73"/>
                      <a:pt x="22" y="73"/>
                      <a:pt x="22" y="74"/>
                    </a:cubicBezTo>
                    <a:cubicBezTo>
                      <a:pt x="23" y="74"/>
                      <a:pt x="23" y="75"/>
                      <a:pt x="23" y="76"/>
                    </a:cubicBezTo>
                    <a:cubicBezTo>
                      <a:pt x="27" y="86"/>
                      <a:pt x="35" y="94"/>
                      <a:pt x="44" y="97"/>
                    </a:cubicBezTo>
                    <a:cubicBezTo>
                      <a:pt x="52" y="102"/>
                      <a:pt x="61" y="105"/>
                      <a:pt x="70" y="102"/>
                    </a:cubicBezTo>
                    <a:cubicBezTo>
                      <a:pt x="85" y="97"/>
                      <a:pt x="95" y="81"/>
                      <a:pt x="91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0" name="Freeform 11"/>
              <p:cNvSpPr/>
              <p:nvPr/>
            </p:nvSpPr>
            <p:spPr bwMode="auto">
              <a:xfrm>
                <a:off x="4895851" y="3846513"/>
                <a:ext cx="236538" cy="500063"/>
              </a:xfrm>
              <a:custGeom>
                <a:gdLst>
                  <a:gd fmla="*/ 72 w 87" name="T0"/>
                  <a:gd fmla="*/ 37 h 185" name="T1"/>
                  <a:gd fmla="*/ 12 w 87" name="T2"/>
                  <a:gd fmla="*/ 53 h 185" name="T3"/>
                  <a:gd fmla="*/ 21 w 87" name="T4"/>
                  <a:gd fmla="*/ 92 h 185" name="T5"/>
                  <a:gd fmla="*/ 23 w 87" name="T6"/>
                  <a:gd fmla="*/ 144 h 185" name="T7"/>
                  <a:gd fmla="*/ 80 w 87" name="T8"/>
                  <a:gd fmla="*/ 152 h 185" name="T9"/>
                  <a:gd fmla="*/ 72 w 87" name="T10"/>
                  <a:gd fmla="*/ 37 h 18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5" w="87">
                    <a:moveTo>
                      <a:pt x="72" y="37"/>
                    </a:moveTo>
                    <a:cubicBezTo>
                      <a:pt x="58" y="0"/>
                      <a:pt x="0" y="14"/>
                      <a:pt x="12" y="53"/>
                    </a:cubicBezTo>
                    <a:cubicBezTo>
                      <a:pt x="16" y="66"/>
                      <a:pt x="19" y="79"/>
                      <a:pt x="21" y="92"/>
                    </a:cubicBezTo>
                    <a:cubicBezTo>
                      <a:pt x="22" y="109"/>
                      <a:pt x="23" y="127"/>
                      <a:pt x="23" y="144"/>
                    </a:cubicBezTo>
                    <a:cubicBezTo>
                      <a:pt x="22" y="176"/>
                      <a:pt x="74" y="185"/>
                      <a:pt x="80" y="152"/>
                    </a:cubicBezTo>
                    <a:cubicBezTo>
                      <a:pt x="87" y="112"/>
                      <a:pt x="86" y="74"/>
                      <a:pt x="72" y="3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1" name="Freeform 12"/>
              <p:cNvSpPr/>
              <p:nvPr/>
            </p:nvSpPr>
            <p:spPr bwMode="auto">
              <a:xfrm>
                <a:off x="4832351" y="4587875"/>
                <a:ext cx="196850" cy="328613"/>
              </a:xfrm>
              <a:custGeom>
                <a:gdLst>
                  <a:gd fmla="*/ 60 w 73" name="T0"/>
                  <a:gd fmla="*/ 17 h 121" name="T1"/>
                  <a:gd fmla="*/ 35 w 73" name="T2"/>
                  <a:gd fmla="*/ 7 h 121" name="T3"/>
                  <a:gd fmla="*/ 21 w 73" name="T4"/>
                  <a:gd fmla="*/ 21 h 121" name="T5"/>
                  <a:gd fmla="*/ 18 w 73" name="T6"/>
                  <a:gd fmla="*/ 26 h 121" name="T7"/>
                  <a:gd fmla="*/ 5 w 73" name="T8"/>
                  <a:gd fmla="*/ 56 h 121" name="T9"/>
                  <a:gd fmla="*/ 6 w 73" name="T10"/>
                  <a:gd fmla="*/ 56 h 121" name="T11"/>
                  <a:gd fmla="*/ 6 w 73" name="T12"/>
                  <a:gd fmla="*/ 68 h 121" name="T13"/>
                  <a:gd fmla="*/ 3 w 73" name="T14"/>
                  <a:gd fmla="*/ 112 h 121" name="T15"/>
                  <a:gd fmla="*/ 11 w 73" name="T16"/>
                  <a:gd fmla="*/ 118 h 121" name="T17"/>
                  <a:gd fmla="*/ 72 w 73" name="T18"/>
                  <a:gd fmla="*/ 40 h 121" name="T19"/>
                  <a:gd fmla="*/ 60 w 73" name="T20"/>
                  <a:gd fmla="*/ 17 h 12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20" w="73">
                    <a:moveTo>
                      <a:pt x="60" y="17"/>
                    </a:moveTo>
                    <a:cubicBezTo>
                      <a:pt x="56" y="7"/>
                      <a:pt x="44" y="0"/>
                      <a:pt x="35" y="7"/>
                    </a:cubicBezTo>
                    <a:cubicBezTo>
                      <a:pt x="29" y="11"/>
                      <a:pt x="25" y="16"/>
                      <a:pt x="21" y="21"/>
                    </a:cubicBezTo>
                    <a:cubicBezTo>
                      <a:pt x="20" y="23"/>
                      <a:pt x="19" y="24"/>
                      <a:pt x="18" y="26"/>
                    </a:cubicBezTo>
                    <a:cubicBezTo>
                      <a:pt x="13" y="35"/>
                      <a:pt x="8" y="45"/>
                      <a:pt x="5" y="56"/>
                    </a:cubicBezTo>
                    <a:cubicBezTo>
                      <a:pt x="5" y="56"/>
                      <a:pt x="5" y="56"/>
                      <a:pt x="6" y="56"/>
                    </a:cubicBezTo>
                    <a:cubicBezTo>
                      <a:pt x="5" y="60"/>
                      <a:pt x="5" y="65"/>
                      <a:pt x="6" y="68"/>
                    </a:cubicBezTo>
                    <a:cubicBezTo>
                      <a:pt x="2" y="82"/>
                      <a:pt x="0" y="96"/>
                      <a:pt x="3" y="112"/>
                    </a:cubicBezTo>
                    <a:cubicBezTo>
                      <a:pt x="4" y="116"/>
                      <a:pt x="8" y="118"/>
                      <a:pt x="11" y="118"/>
                    </a:cubicBezTo>
                    <a:cubicBezTo>
                      <a:pt x="54" y="121"/>
                      <a:pt x="68" y="75"/>
                      <a:pt x="72" y="40"/>
                    </a:cubicBezTo>
                    <a:cubicBezTo>
                      <a:pt x="73" y="30"/>
                      <a:pt x="67" y="21"/>
                      <a:pt x="60" y="1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2" name="Freeform 13"/>
              <p:cNvSpPr/>
              <p:nvPr/>
            </p:nvSpPr>
            <p:spPr bwMode="auto">
              <a:xfrm>
                <a:off x="4637088" y="4891088"/>
                <a:ext cx="130175" cy="144463"/>
              </a:xfrm>
              <a:custGeom>
                <a:gdLst>
                  <a:gd fmla="*/ 35 w 48" name="T0"/>
                  <a:gd fmla="*/ 5 h 53" name="T1"/>
                  <a:gd fmla="*/ 8 w 48" name="T2"/>
                  <a:gd fmla="*/ 12 h 53" name="T3"/>
                  <a:gd fmla="*/ 1 w 48" name="T4"/>
                  <a:gd fmla="*/ 26 h 53" name="T5"/>
                  <a:gd fmla="*/ 9 w 48" name="T6"/>
                  <a:gd fmla="*/ 49 h 53" name="T7"/>
                  <a:gd fmla="*/ 33 w 48" name="T8"/>
                  <a:gd fmla="*/ 45 h 53" name="T9"/>
                  <a:gd fmla="*/ 42 w 48" name="T10"/>
                  <a:gd fmla="*/ 32 h 53" name="T11"/>
                  <a:gd fmla="*/ 35 w 48" name="T12"/>
                  <a:gd fmla="*/ 5 h 5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2" w="48">
                    <a:moveTo>
                      <a:pt x="35" y="5"/>
                    </a:moveTo>
                    <a:cubicBezTo>
                      <a:pt x="26" y="0"/>
                      <a:pt x="13" y="2"/>
                      <a:pt x="8" y="12"/>
                    </a:cubicBezTo>
                    <a:cubicBezTo>
                      <a:pt x="6" y="17"/>
                      <a:pt x="3" y="21"/>
                      <a:pt x="1" y="26"/>
                    </a:cubicBezTo>
                    <a:cubicBezTo>
                      <a:pt x="0" y="34"/>
                      <a:pt x="2" y="44"/>
                      <a:pt x="9" y="49"/>
                    </a:cubicBezTo>
                    <a:cubicBezTo>
                      <a:pt x="17" y="53"/>
                      <a:pt x="27" y="50"/>
                      <a:pt x="33" y="45"/>
                    </a:cubicBezTo>
                    <a:cubicBezTo>
                      <a:pt x="37" y="41"/>
                      <a:pt x="39" y="36"/>
                      <a:pt x="42" y="32"/>
                    </a:cubicBezTo>
                    <a:cubicBezTo>
                      <a:pt x="48" y="23"/>
                      <a:pt x="44" y="10"/>
                      <a:pt x="35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3" name="Freeform 14"/>
              <p:cNvSpPr/>
              <p:nvPr/>
            </p:nvSpPr>
            <p:spPr bwMode="auto">
              <a:xfrm>
                <a:off x="4541838" y="4989513"/>
                <a:ext cx="73025" cy="77788"/>
              </a:xfrm>
              <a:custGeom>
                <a:gdLst>
                  <a:gd fmla="*/ 22 w 27" name="T0"/>
                  <a:gd fmla="*/ 4 h 29" name="T1"/>
                  <a:gd fmla="*/ 10 w 27" name="T2"/>
                  <a:gd fmla="*/ 1 h 29" name="T3"/>
                  <a:gd fmla="*/ 1 w 27" name="T4"/>
                  <a:gd fmla="*/ 10 h 29" name="T5"/>
                  <a:gd fmla="*/ 2 w 27" name="T6"/>
                  <a:gd fmla="*/ 22 h 29" name="T7"/>
                  <a:gd fmla="*/ 10 w 27" name="T8"/>
                  <a:gd fmla="*/ 28 h 29" name="T9"/>
                  <a:gd fmla="*/ 11 w 27" name="T10"/>
                  <a:gd fmla="*/ 28 h 29" name="T11"/>
                  <a:gd fmla="*/ 11 w 27" name="T12"/>
                  <a:gd fmla="*/ 28 h 29" name="T13"/>
                  <a:gd fmla="*/ 21 w 27" name="T14"/>
                  <a:gd fmla="*/ 26 h 29" name="T15"/>
                  <a:gd fmla="*/ 27 w 27" name="T16"/>
                  <a:gd fmla="*/ 14 h 29" name="T17"/>
                  <a:gd fmla="*/ 22 w 27" name="T18"/>
                  <a:gd fmla="*/ 4 h 2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27">
                    <a:moveTo>
                      <a:pt x="22" y="4"/>
                    </a:moveTo>
                    <a:cubicBezTo>
                      <a:pt x="19" y="1"/>
                      <a:pt x="15" y="0"/>
                      <a:pt x="10" y="1"/>
                    </a:cubicBezTo>
                    <a:cubicBezTo>
                      <a:pt x="6" y="2"/>
                      <a:pt x="2" y="6"/>
                      <a:pt x="1" y="10"/>
                    </a:cubicBezTo>
                    <a:cubicBezTo>
                      <a:pt x="1" y="14"/>
                      <a:pt x="0" y="18"/>
                      <a:pt x="2" y="22"/>
                    </a:cubicBezTo>
                    <a:cubicBezTo>
                      <a:pt x="3" y="25"/>
                      <a:pt x="6" y="28"/>
                      <a:pt x="10" y="28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4" y="29"/>
                      <a:pt x="18" y="27"/>
                      <a:pt x="21" y="26"/>
                    </a:cubicBezTo>
                    <a:cubicBezTo>
                      <a:pt x="25" y="24"/>
                      <a:pt x="27" y="18"/>
                      <a:pt x="27" y="14"/>
                    </a:cubicBezTo>
                    <a:cubicBezTo>
                      <a:pt x="27" y="10"/>
                      <a:pt x="25" y="6"/>
                      <a:pt x="22" y="4"/>
                    </a:cubicBezTo>
                  </a:path>
                </a:pathLst>
              </a:custGeom>
              <a:solidFill>
                <a:srgbClr val="FBCD8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4" name="Freeform 15"/>
              <p:cNvSpPr>
                <a:spLocks noEditPoints="1"/>
              </p:cNvSpPr>
              <p:nvPr/>
            </p:nvSpPr>
            <p:spPr bwMode="auto">
              <a:xfrm>
                <a:off x="4043363" y="2387600"/>
                <a:ext cx="644525" cy="742950"/>
              </a:xfrm>
              <a:custGeom>
                <a:gdLst>
                  <a:gd fmla="*/ 226 w 238" name="T0"/>
                  <a:gd fmla="*/ 257 h 274" name="T1"/>
                  <a:gd fmla="*/ 225 w 238" name="T2"/>
                  <a:gd fmla="*/ 252 h 274" name="T3"/>
                  <a:gd fmla="*/ 224 w 238" name="T4"/>
                  <a:gd fmla="*/ 248 h 274" name="T5"/>
                  <a:gd fmla="*/ 223 w 238" name="T6"/>
                  <a:gd fmla="*/ 245 h 274" name="T7"/>
                  <a:gd fmla="*/ 221 w 238" name="T8"/>
                  <a:gd fmla="*/ 242 h 274" name="T9"/>
                  <a:gd fmla="*/ 218 w 238" name="T10"/>
                  <a:gd fmla="*/ 235 h 274" name="T11"/>
                  <a:gd fmla="*/ 215 w 238" name="T12"/>
                  <a:gd fmla="*/ 232 h 274" name="T13"/>
                  <a:gd fmla="*/ 198 w 238" name="T14"/>
                  <a:gd fmla="*/ 210 h 274" name="T15"/>
                  <a:gd fmla="*/ 211 w 238" name="T16"/>
                  <a:gd fmla="*/ 193 h 274" name="T17"/>
                  <a:gd fmla="*/ 221 w 238" name="T18"/>
                  <a:gd fmla="*/ 175 h 274" name="T19"/>
                  <a:gd fmla="*/ 222 w 238" name="T20"/>
                  <a:gd fmla="*/ 170 h 274" name="T21"/>
                  <a:gd fmla="*/ 222 w 238" name="T22"/>
                  <a:gd fmla="*/ 170 h 274" name="T23"/>
                  <a:gd fmla="*/ 209 w 238" name="T24"/>
                  <a:gd fmla="*/ 153 h 274" name="T25"/>
                  <a:gd fmla="*/ 185 w 238" name="T26"/>
                  <a:gd fmla="*/ 138 h 274" name="T27"/>
                  <a:gd fmla="*/ 217 w 238" name="T28"/>
                  <a:gd fmla="*/ 104 h 274" name="T29"/>
                  <a:gd fmla="*/ 189 w 238" name="T30"/>
                  <a:gd fmla="*/ 33 h 274" name="T31"/>
                  <a:gd fmla="*/ 175 w 238" name="T32"/>
                  <a:gd fmla="*/ 28 h 274" name="T33"/>
                  <a:gd fmla="*/ 148 w 238" name="T34"/>
                  <a:gd fmla="*/ 4 h 274" name="T35"/>
                  <a:gd fmla="*/ 115 w 238" name="T36"/>
                  <a:gd fmla="*/ 6 h 274" name="T37"/>
                  <a:gd fmla="*/ 114 w 238" name="T38"/>
                  <a:gd fmla="*/ 6 h 274" name="T39"/>
                  <a:gd fmla="*/ 22 w 238" name="T40"/>
                  <a:gd fmla="*/ 54 h 274" name="T41"/>
                  <a:gd fmla="*/ 12 w 238" name="T42"/>
                  <a:gd fmla="*/ 59 h 274" name="T43"/>
                  <a:gd fmla="*/ 13 w 238" name="T44"/>
                  <a:gd fmla="*/ 100 h 274" name="T45"/>
                  <a:gd fmla="*/ 13 w 238" name="T46"/>
                  <a:gd fmla="*/ 104 h 274" name="T47"/>
                  <a:gd fmla="*/ 24 w 238" name="T48"/>
                  <a:gd fmla="*/ 121 h 274" name="T49"/>
                  <a:gd fmla="*/ 38 w 238" name="T50"/>
                  <a:gd fmla="*/ 124 h 274" name="T51"/>
                  <a:gd fmla="*/ 39 w 238" name="T52"/>
                  <a:gd fmla="*/ 127 h 274" name="T53"/>
                  <a:gd fmla="*/ 33 w 238" name="T54"/>
                  <a:gd fmla="*/ 134 h 274" name="T55"/>
                  <a:gd fmla="*/ 26 w 238" name="T56"/>
                  <a:gd fmla="*/ 139 h 274" name="T57"/>
                  <a:gd fmla="*/ 26 w 238" name="T58"/>
                  <a:gd fmla="*/ 139 h 274" name="T59"/>
                  <a:gd fmla="*/ 2 w 238" name="T60"/>
                  <a:gd fmla="*/ 174 h 274" name="T61"/>
                  <a:gd fmla="*/ 24 w 238" name="T62"/>
                  <a:gd fmla="*/ 213 h 274" name="T63"/>
                  <a:gd fmla="*/ 3 w 238" name="T64"/>
                  <a:gd fmla="*/ 261 h 274" name="T65"/>
                  <a:gd fmla="*/ 24 w 238" name="T66"/>
                  <a:gd fmla="*/ 273 h 274" name="T67"/>
                  <a:gd fmla="*/ 112 w 238" name="T68"/>
                  <a:gd fmla="*/ 264 h 274" name="T69"/>
                  <a:gd fmla="*/ 144 w 238" name="T70"/>
                  <a:gd fmla="*/ 261 h 274" name="T71"/>
                  <a:gd fmla="*/ 149 w 238" name="T72"/>
                  <a:gd fmla="*/ 263 h 274" name="T73"/>
                  <a:gd fmla="*/ 159 w 238" name="T74"/>
                  <a:gd fmla="*/ 266 h 274" name="T75"/>
                  <a:gd fmla="*/ 165 w 238" name="T76"/>
                  <a:gd fmla="*/ 266 h 274" name="T77"/>
                  <a:gd fmla="*/ 172 w 238" name="T78"/>
                  <a:gd fmla="*/ 268 h 274" name="T79"/>
                  <a:gd fmla="*/ 187 w 238" name="T80"/>
                  <a:gd fmla="*/ 270 h 274" name="T81"/>
                  <a:gd fmla="*/ 202 w 238" name="T82"/>
                  <a:gd fmla="*/ 268 h 274" name="T83"/>
                  <a:gd fmla="*/ 207 w 238" name="T84"/>
                  <a:gd fmla="*/ 269 h 274" name="T85"/>
                  <a:gd fmla="*/ 226 w 238" name="T86"/>
                  <a:gd fmla="*/ 257 h 274" name="T87"/>
                  <a:gd fmla="*/ 44 w 238" name="T88"/>
                  <a:gd fmla="*/ 183 h 274" name="T89"/>
                  <a:gd fmla="*/ 44 w 238" name="T90"/>
                  <a:gd fmla="*/ 184 h 274" name="T91"/>
                  <a:gd fmla="*/ 43 w 238" name="T92"/>
                  <a:gd fmla="*/ 184 h 274" name="T93"/>
                  <a:gd fmla="*/ 41 w 238" name="T94"/>
                  <a:gd fmla="*/ 181 h 274" name="T95"/>
                  <a:gd fmla="*/ 41 w 238" name="T96"/>
                  <a:gd fmla="*/ 181 h 274" name="T97"/>
                  <a:gd fmla="*/ 44 w 238" name="T98"/>
                  <a:gd fmla="*/ 175 h 274" name="T99"/>
                  <a:gd fmla="*/ 46 w 238" name="T100"/>
                  <a:gd fmla="*/ 177 h 274" name="T101"/>
                  <a:gd fmla="*/ 44 w 238" name="T102"/>
                  <a:gd fmla="*/ 183 h 274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274" w="238">
                    <a:moveTo>
                      <a:pt x="226" y="257"/>
                    </a:moveTo>
                    <a:cubicBezTo>
                      <a:pt x="226" y="255"/>
                      <a:pt x="226" y="254"/>
                      <a:pt x="225" y="252"/>
                    </a:cubicBezTo>
                    <a:cubicBezTo>
                      <a:pt x="225" y="251"/>
                      <a:pt x="225" y="249"/>
                      <a:pt x="224" y="248"/>
                    </a:cubicBezTo>
                    <a:cubicBezTo>
                      <a:pt x="224" y="247"/>
                      <a:pt x="224" y="246"/>
                      <a:pt x="223" y="245"/>
                    </a:cubicBezTo>
                    <a:cubicBezTo>
                      <a:pt x="223" y="244"/>
                      <a:pt x="222" y="243"/>
                      <a:pt x="221" y="242"/>
                    </a:cubicBezTo>
                    <a:cubicBezTo>
                      <a:pt x="221" y="240"/>
                      <a:pt x="219" y="237"/>
                      <a:pt x="218" y="235"/>
                    </a:cubicBezTo>
                    <a:cubicBezTo>
                      <a:pt x="217" y="234"/>
                      <a:pt x="216" y="233"/>
                      <a:pt x="215" y="232"/>
                    </a:cubicBezTo>
                    <a:cubicBezTo>
                      <a:pt x="209" y="225"/>
                      <a:pt x="204" y="217"/>
                      <a:pt x="198" y="210"/>
                    </a:cubicBezTo>
                    <a:cubicBezTo>
                      <a:pt x="204" y="206"/>
                      <a:pt x="208" y="199"/>
                      <a:pt x="211" y="193"/>
                    </a:cubicBezTo>
                    <a:cubicBezTo>
                      <a:pt x="218" y="190"/>
                      <a:pt x="224" y="183"/>
                      <a:pt x="221" y="175"/>
                    </a:cubicBezTo>
                    <a:cubicBezTo>
                      <a:pt x="222" y="174"/>
                      <a:pt x="222" y="172"/>
                      <a:pt x="222" y="170"/>
                    </a:cubicBezTo>
                    <a:cubicBezTo>
                      <a:pt x="222" y="170"/>
                      <a:pt x="222" y="170"/>
                      <a:pt x="222" y="170"/>
                    </a:cubicBezTo>
                    <a:cubicBezTo>
                      <a:pt x="224" y="162"/>
                      <a:pt x="217" y="154"/>
                      <a:pt x="209" y="153"/>
                    </a:cubicBezTo>
                    <a:cubicBezTo>
                      <a:pt x="203" y="146"/>
                      <a:pt x="194" y="141"/>
                      <a:pt x="185" y="138"/>
                    </a:cubicBezTo>
                    <a:cubicBezTo>
                      <a:pt x="196" y="127"/>
                      <a:pt x="208" y="116"/>
                      <a:pt x="217" y="104"/>
                    </a:cubicBezTo>
                    <a:cubicBezTo>
                      <a:pt x="238" y="75"/>
                      <a:pt x="205" y="54"/>
                      <a:pt x="189" y="33"/>
                    </a:cubicBezTo>
                    <a:cubicBezTo>
                      <a:pt x="185" y="29"/>
                      <a:pt x="180" y="27"/>
                      <a:pt x="175" y="28"/>
                    </a:cubicBezTo>
                    <a:cubicBezTo>
                      <a:pt x="167" y="18"/>
                      <a:pt x="159" y="8"/>
                      <a:pt x="148" y="4"/>
                    </a:cubicBezTo>
                    <a:cubicBezTo>
                      <a:pt x="138" y="0"/>
                      <a:pt x="125" y="0"/>
                      <a:pt x="115" y="6"/>
                    </a:cubicBezTo>
                    <a:cubicBezTo>
                      <a:pt x="115" y="6"/>
                      <a:pt x="114" y="6"/>
                      <a:pt x="114" y="6"/>
                    </a:cubicBezTo>
                    <a:cubicBezTo>
                      <a:pt x="78" y="2"/>
                      <a:pt x="44" y="26"/>
                      <a:pt x="22" y="54"/>
                    </a:cubicBezTo>
                    <a:cubicBezTo>
                      <a:pt x="19" y="55"/>
                      <a:pt x="15" y="56"/>
                      <a:pt x="12" y="59"/>
                    </a:cubicBezTo>
                    <a:cubicBezTo>
                      <a:pt x="0" y="71"/>
                      <a:pt x="1" y="90"/>
                      <a:pt x="13" y="100"/>
                    </a:cubicBezTo>
                    <a:cubicBezTo>
                      <a:pt x="13" y="102"/>
                      <a:pt x="13" y="103"/>
                      <a:pt x="13" y="104"/>
                    </a:cubicBezTo>
                    <a:cubicBezTo>
                      <a:pt x="15" y="110"/>
                      <a:pt x="19" y="117"/>
                      <a:pt x="24" y="121"/>
                    </a:cubicBezTo>
                    <a:cubicBezTo>
                      <a:pt x="28" y="124"/>
                      <a:pt x="33" y="126"/>
                      <a:pt x="38" y="124"/>
                    </a:cubicBezTo>
                    <a:cubicBezTo>
                      <a:pt x="38" y="125"/>
                      <a:pt x="39" y="126"/>
                      <a:pt x="39" y="127"/>
                    </a:cubicBezTo>
                    <a:cubicBezTo>
                      <a:pt x="37" y="129"/>
                      <a:pt x="35" y="131"/>
                      <a:pt x="33" y="134"/>
                    </a:cubicBezTo>
                    <a:cubicBezTo>
                      <a:pt x="30" y="135"/>
                      <a:pt x="28" y="137"/>
                      <a:pt x="26" y="139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19" y="153"/>
                      <a:pt x="0" y="154"/>
                      <a:pt x="2" y="174"/>
                    </a:cubicBezTo>
                    <a:cubicBezTo>
                      <a:pt x="3" y="188"/>
                      <a:pt x="14" y="201"/>
                      <a:pt x="24" y="213"/>
                    </a:cubicBezTo>
                    <a:cubicBezTo>
                      <a:pt x="9" y="224"/>
                      <a:pt x="0" y="238"/>
                      <a:pt x="3" y="261"/>
                    </a:cubicBezTo>
                    <a:cubicBezTo>
                      <a:pt x="5" y="270"/>
                      <a:pt x="16" y="274"/>
                      <a:pt x="24" y="273"/>
                    </a:cubicBezTo>
                    <a:cubicBezTo>
                      <a:pt x="53" y="268"/>
                      <a:pt x="83" y="266"/>
                      <a:pt x="112" y="264"/>
                    </a:cubicBezTo>
                    <a:cubicBezTo>
                      <a:pt x="119" y="264"/>
                      <a:pt x="133" y="264"/>
                      <a:pt x="144" y="261"/>
                    </a:cubicBezTo>
                    <a:cubicBezTo>
                      <a:pt x="146" y="262"/>
                      <a:pt x="147" y="262"/>
                      <a:pt x="149" y="263"/>
                    </a:cubicBezTo>
                    <a:cubicBezTo>
                      <a:pt x="152" y="264"/>
                      <a:pt x="155" y="265"/>
                      <a:pt x="159" y="266"/>
                    </a:cubicBezTo>
                    <a:cubicBezTo>
                      <a:pt x="161" y="267"/>
                      <a:pt x="163" y="267"/>
                      <a:pt x="165" y="266"/>
                    </a:cubicBezTo>
                    <a:cubicBezTo>
                      <a:pt x="167" y="267"/>
                      <a:pt x="170" y="267"/>
                      <a:pt x="172" y="268"/>
                    </a:cubicBezTo>
                    <a:cubicBezTo>
                      <a:pt x="177" y="269"/>
                      <a:pt x="182" y="269"/>
                      <a:pt x="187" y="270"/>
                    </a:cubicBezTo>
                    <a:cubicBezTo>
                      <a:pt x="190" y="270"/>
                      <a:pt x="197" y="268"/>
                      <a:pt x="202" y="268"/>
                    </a:cubicBezTo>
                    <a:cubicBezTo>
                      <a:pt x="203" y="269"/>
                      <a:pt x="205" y="269"/>
                      <a:pt x="207" y="269"/>
                    </a:cubicBezTo>
                    <a:cubicBezTo>
                      <a:pt x="215" y="272"/>
                      <a:pt x="227" y="267"/>
                      <a:pt x="226" y="257"/>
                    </a:cubicBezTo>
                    <a:moveTo>
                      <a:pt x="44" y="183"/>
                    </a:moveTo>
                    <a:cubicBezTo>
                      <a:pt x="44" y="183"/>
                      <a:pt x="44" y="183"/>
                      <a:pt x="44" y="184"/>
                    </a:cubicBezTo>
                    <a:cubicBezTo>
                      <a:pt x="43" y="184"/>
                      <a:pt x="43" y="184"/>
                      <a:pt x="43" y="184"/>
                    </a:cubicBezTo>
                    <a:cubicBezTo>
                      <a:pt x="43" y="183"/>
                      <a:pt x="42" y="182"/>
                      <a:pt x="41" y="181"/>
                    </a:cubicBezTo>
                    <a:cubicBezTo>
                      <a:pt x="41" y="181"/>
                      <a:pt x="41" y="181"/>
                      <a:pt x="41" y="181"/>
                    </a:cubicBezTo>
                    <a:cubicBezTo>
                      <a:pt x="42" y="179"/>
                      <a:pt x="43" y="177"/>
                      <a:pt x="44" y="175"/>
                    </a:cubicBezTo>
                    <a:cubicBezTo>
                      <a:pt x="44" y="176"/>
                      <a:pt x="45" y="176"/>
                      <a:pt x="46" y="177"/>
                    </a:cubicBezTo>
                    <a:cubicBezTo>
                      <a:pt x="45" y="179"/>
                      <a:pt x="44" y="181"/>
                      <a:pt x="44" y="183"/>
                    </a:cubicBez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5" name="Freeform 16"/>
              <p:cNvSpPr/>
              <p:nvPr/>
            </p:nvSpPr>
            <p:spPr bwMode="auto">
              <a:xfrm>
                <a:off x="4046538" y="2524125"/>
                <a:ext cx="582613" cy="215900"/>
              </a:xfrm>
              <a:custGeom>
                <a:gdLst>
                  <a:gd fmla="*/ 213 w 215" name="T0"/>
                  <a:gd fmla="*/ 48 h 80" name="T1"/>
                  <a:gd fmla="*/ 214 w 215" name="T2"/>
                  <a:gd fmla="*/ 49 h 80" name="T3"/>
                  <a:gd fmla="*/ 214 w 215" name="T4"/>
                  <a:gd fmla="*/ 46 h 80" name="T5"/>
                  <a:gd fmla="*/ 214 w 215" name="T6"/>
                  <a:gd fmla="*/ 38 h 80" name="T7"/>
                  <a:gd fmla="*/ 189 w 215" name="T8"/>
                  <a:gd fmla="*/ 17 h 80" name="T9"/>
                  <a:gd fmla="*/ 188 w 215" name="T10"/>
                  <a:gd fmla="*/ 16 h 80" name="T11"/>
                  <a:gd fmla="*/ 152 w 215" name="T12"/>
                  <a:gd fmla="*/ 2 h 80" name="T13"/>
                  <a:gd fmla="*/ 143 w 215" name="T14"/>
                  <a:gd fmla="*/ 0 h 80" name="T15"/>
                  <a:gd fmla="*/ 143 w 215" name="T16"/>
                  <a:gd fmla="*/ 0 h 80" name="T17"/>
                  <a:gd fmla="*/ 118 w 215" name="T18"/>
                  <a:gd fmla="*/ 2 h 80" name="T19"/>
                  <a:gd fmla="*/ 109 w 215" name="T20"/>
                  <a:gd fmla="*/ 5 h 80" name="T21"/>
                  <a:gd fmla="*/ 76 w 215" name="T22"/>
                  <a:gd fmla="*/ 5 h 80" name="T23"/>
                  <a:gd fmla="*/ 52 w 215" name="T24"/>
                  <a:gd fmla="*/ 11 h 80" name="T25"/>
                  <a:gd fmla="*/ 51 w 215" name="T26"/>
                  <a:gd fmla="*/ 11 h 80" name="T27"/>
                  <a:gd fmla="*/ 25 w 215" name="T28"/>
                  <a:gd fmla="*/ 16 h 80" name="T29"/>
                  <a:gd fmla="*/ 15 w 215" name="T30"/>
                  <a:gd fmla="*/ 18 h 80" name="T31"/>
                  <a:gd fmla="*/ 9 w 215" name="T32"/>
                  <a:gd fmla="*/ 46 h 80" name="T33"/>
                  <a:gd fmla="*/ 9 w 215" name="T34"/>
                  <a:gd fmla="*/ 46 h 80" name="T35"/>
                  <a:gd fmla="*/ 18 w 215" name="T36"/>
                  <a:gd fmla="*/ 57 h 80" name="T37"/>
                  <a:gd fmla="*/ 18 w 215" name="T38"/>
                  <a:gd fmla="*/ 59 h 80" name="T39"/>
                  <a:gd fmla="*/ 33 w 215" name="T40"/>
                  <a:gd fmla="*/ 76 h 80" name="T41"/>
                  <a:gd fmla="*/ 43 w 215" name="T42"/>
                  <a:gd fmla="*/ 77 h 80" name="T43"/>
                  <a:gd fmla="*/ 51 w 215" name="T44"/>
                  <a:gd fmla="*/ 77 h 80" name="T45"/>
                  <a:gd fmla="*/ 71 w 215" name="T46"/>
                  <a:gd fmla="*/ 72 h 80" name="T47"/>
                  <a:gd fmla="*/ 74 w 215" name="T48"/>
                  <a:gd fmla="*/ 73 h 80" name="T49"/>
                  <a:gd fmla="*/ 154 w 215" name="T50"/>
                  <a:gd fmla="*/ 77 h 80" name="T51"/>
                  <a:gd fmla="*/ 169 w 215" name="T52"/>
                  <a:gd fmla="*/ 75 h 80" name="T53"/>
                  <a:gd fmla="*/ 195 w 215" name="T54"/>
                  <a:gd fmla="*/ 68 h 80" name="T55"/>
                  <a:gd fmla="*/ 198 w 215" name="T56"/>
                  <a:gd fmla="*/ 61 h 80" name="T57"/>
                  <a:gd fmla="*/ 201 w 215" name="T58"/>
                  <a:gd fmla="*/ 59 h 80" name="T59"/>
                  <a:gd fmla="*/ 212 w 215" name="T60"/>
                  <a:gd fmla="*/ 52 h 80" name="T61"/>
                  <a:gd fmla="*/ 214 w 215" name="T62"/>
                  <a:gd fmla="*/ 49 h 80" name="T63"/>
                  <a:gd fmla="*/ 213 w 215" name="T64"/>
                  <a:gd fmla="*/ 48 h 80" name="T65"/>
                  <a:gd fmla="*/ 213 w 215" name="T66"/>
                  <a:gd fmla="*/ 48 h 80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80" w="215">
                    <a:moveTo>
                      <a:pt x="213" y="48"/>
                    </a:moveTo>
                    <a:cubicBezTo>
                      <a:pt x="214" y="49"/>
                      <a:pt x="214" y="49"/>
                      <a:pt x="214" y="49"/>
                    </a:cubicBezTo>
                    <a:cubicBezTo>
                      <a:pt x="214" y="48"/>
                      <a:pt x="214" y="47"/>
                      <a:pt x="214" y="46"/>
                    </a:cubicBezTo>
                    <a:cubicBezTo>
                      <a:pt x="215" y="44"/>
                      <a:pt x="215" y="41"/>
                      <a:pt x="214" y="38"/>
                    </a:cubicBezTo>
                    <a:cubicBezTo>
                      <a:pt x="213" y="26"/>
                      <a:pt x="201" y="20"/>
                      <a:pt x="189" y="17"/>
                    </a:cubicBezTo>
                    <a:cubicBezTo>
                      <a:pt x="188" y="17"/>
                      <a:pt x="188" y="16"/>
                      <a:pt x="188" y="16"/>
                    </a:cubicBezTo>
                    <a:cubicBezTo>
                      <a:pt x="178" y="7"/>
                      <a:pt x="165" y="3"/>
                      <a:pt x="152" y="2"/>
                    </a:cubicBezTo>
                    <a:cubicBezTo>
                      <a:pt x="149" y="1"/>
                      <a:pt x="147" y="1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5" y="1"/>
                      <a:pt x="127" y="1"/>
                      <a:pt x="118" y="2"/>
                    </a:cubicBezTo>
                    <a:cubicBezTo>
                      <a:pt x="114" y="2"/>
                      <a:pt x="112" y="3"/>
                      <a:pt x="109" y="5"/>
                    </a:cubicBezTo>
                    <a:cubicBezTo>
                      <a:pt x="98" y="2"/>
                      <a:pt x="86" y="4"/>
                      <a:pt x="76" y="5"/>
                    </a:cubicBezTo>
                    <a:cubicBezTo>
                      <a:pt x="67" y="7"/>
                      <a:pt x="59" y="8"/>
                      <a:pt x="52" y="11"/>
                    </a:cubicBezTo>
                    <a:cubicBezTo>
                      <a:pt x="52" y="11"/>
                      <a:pt x="51" y="11"/>
                      <a:pt x="51" y="11"/>
                    </a:cubicBezTo>
                    <a:cubicBezTo>
                      <a:pt x="43" y="13"/>
                      <a:pt x="34" y="15"/>
                      <a:pt x="25" y="16"/>
                    </a:cubicBezTo>
                    <a:cubicBezTo>
                      <a:pt x="22" y="17"/>
                      <a:pt x="18" y="17"/>
                      <a:pt x="15" y="18"/>
                    </a:cubicBezTo>
                    <a:cubicBezTo>
                      <a:pt x="0" y="21"/>
                      <a:pt x="0" y="37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51"/>
                      <a:pt x="13" y="55"/>
                      <a:pt x="18" y="57"/>
                    </a:cubicBezTo>
                    <a:cubicBezTo>
                      <a:pt x="18" y="58"/>
                      <a:pt x="18" y="58"/>
                      <a:pt x="18" y="59"/>
                    </a:cubicBezTo>
                    <a:cubicBezTo>
                      <a:pt x="20" y="67"/>
                      <a:pt x="25" y="73"/>
                      <a:pt x="33" y="76"/>
                    </a:cubicBezTo>
                    <a:cubicBezTo>
                      <a:pt x="37" y="77"/>
                      <a:pt x="40" y="77"/>
                      <a:pt x="43" y="77"/>
                    </a:cubicBezTo>
                    <a:cubicBezTo>
                      <a:pt x="45" y="78"/>
                      <a:pt x="48" y="78"/>
                      <a:pt x="51" y="77"/>
                    </a:cubicBezTo>
                    <a:cubicBezTo>
                      <a:pt x="58" y="76"/>
                      <a:pt x="65" y="75"/>
                      <a:pt x="71" y="72"/>
                    </a:cubicBezTo>
                    <a:cubicBezTo>
                      <a:pt x="72" y="72"/>
                      <a:pt x="73" y="73"/>
                      <a:pt x="74" y="73"/>
                    </a:cubicBezTo>
                    <a:cubicBezTo>
                      <a:pt x="101" y="70"/>
                      <a:pt x="127" y="76"/>
                      <a:pt x="154" y="77"/>
                    </a:cubicBezTo>
                    <a:cubicBezTo>
                      <a:pt x="159" y="78"/>
                      <a:pt x="164" y="77"/>
                      <a:pt x="169" y="75"/>
                    </a:cubicBezTo>
                    <a:cubicBezTo>
                      <a:pt x="177" y="80"/>
                      <a:pt x="188" y="80"/>
                      <a:pt x="195" y="68"/>
                    </a:cubicBezTo>
                    <a:cubicBezTo>
                      <a:pt x="196" y="66"/>
                      <a:pt x="197" y="64"/>
                      <a:pt x="198" y="61"/>
                    </a:cubicBezTo>
                    <a:cubicBezTo>
                      <a:pt x="199" y="61"/>
                      <a:pt x="200" y="60"/>
                      <a:pt x="201" y="59"/>
                    </a:cubicBezTo>
                    <a:cubicBezTo>
                      <a:pt x="206" y="59"/>
                      <a:pt x="210" y="57"/>
                      <a:pt x="212" y="52"/>
                    </a:cubicBezTo>
                    <a:cubicBezTo>
                      <a:pt x="213" y="51"/>
                      <a:pt x="213" y="50"/>
                      <a:pt x="214" y="49"/>
                    </a:cubicBezTo>
                    <a:cubicBezTo>
                      <a:pt x="213" y="49"/>
                      <a:pt x="213" y="49"/>
                      <a:pt x="213" y="48"/>
                    </a:cubicBezTo>
                    <a:cubicBezTo>
                      <a:pt x="213" y="48"/>
                      <a:pt x="213" y="48"/>
                      <a:pt x="213" y="48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6" name="Freeform 17"/>
              <p:cNvSpPr/>
              <p:nvPr/>
            </p:nvSpPr>
            <p:spPr bwMode="auto">
              <a:xfrm>
                <a:off x="4040188" y="2801938"/>
                <a:ext cx="585788" cy="184150"/>
              </a:xfrm>
              <a:custGeom>
                <a:gdLst>
                  <a:gd fmla="*/ 216 w 216" name="T0"/>
                  <a:gd fmla="*/ 27 h 68" name="T1"/>
                  <a:gd fmla="*/ 205 w 216" name="T2"/>
                  <a:gd fmla="*/ 13 h 68" name="T3"/>
                  <a:gd fmla="*/ 118 w 216" name="T4"/>
                  <a:gd fmla="*/ 3 h 68" name="T5"/>
                  <a:gd fmla="*/ 101 w 216" name="T6"/>
                  <a:gd fmla="*/ 5 h 68" name="T7"/>
                  <a:gd fmla="*/ 56 w 216" name="T8"/>
                  <a:gd fmla="*/ 8 h 68" name="T9"/>
                  <a:gd fmla="*/ 48 w 216" name="T10"/>
                  <a:gd fmla="*/ 5 h 68" name="T11"/>
                  <a:gd fmla="*/ 22 w 216" name="T12"/>
                  <a:gd fmla="*/ 10 h 68" name="T13"/>
                  <a:gd fmla="*/ 20 w 216" name="T14"/>
                  <a:gd fmla="*/ 12 h 68" name="T15"/>
                  <a:gd fmla="*/ 10 w 216" name="T16"/>
                  <a:gd fmla="*/ 19 h 68" name="T17"/>
                  <a:gd fmla="*/ 23 w 216" name="T18"/>
                  <a:gd fmla="*/ 42 h 68" name="T19"/>
                  <a:gd fmla="*/ 39 w 216" name="T20"/>
                  <a:gd fmla="*/ 63 h 68" name="T21"/>
                  <a:gd fmla="*/ 116 w 216" name="T22"/>
                  <a:gd fmla="*/ 53 h 68" name="T23"/>
                  <a:gd fmla="*/ 196 w 216" name="T24"/>
                  <a:gd fmla="*/ 59 h 68" name="T25"/>
                  <a:gd fmla="*/ 212 w 216" name="T26"/>
                  <a:gd fmla="*/ 49 h 68" name="T27"/>
                  <a:gd fmla="*/ 216 w 216" name="T28"/>
                  <a:gd fmla="*/ 27 h 6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8" w="216">
                    <a:moveTo>
                      <a:pt x="216" y="27"/>
                    </a:moveTo>
                    <a:cubicBezTo>
                      <a:pt x="215" y="20"/>
                      <a:pt x="211" y="15"/>
                      <a:pt x="205" y="13"/>
                    </a:cubicBezTo>
                    <a:cubicBezTo>
                      <a:pt x="176" y="4"/>
                      <a:pt x="147" y="0"/>
                      <a:pt x="118" y="3"/>
                    </a:cubicBezTo>
                    <a:cubicBezTo>
                      <a:pt x="112" y="3"/>
                      <a:pt x="107" y="4"/>
                      <a:pt x="101" y="5"/>
                    </a:cubicBezTo>
                    <a:cubicBezTo>
                      <a:pt x="86" y="5"/>
                      <a:pt x="71" y="6"/>
                      <a:pt x="56" y="8"/>
                    </a:cubicBezTo>
                    <a:cubicBezTo>
                      <a:pt x="54" y="6"/>
                      <a:pt x="51" y="5"/>
                      <a:pt x="48" y="5"/>
                    </a:cubicBezTo>
                    <a:cubicBezTo>
                      <a:pt x="38" y="4"/>
                      <a:pt x="30" y="6"/>
                      <a:pt x="22" y="10"/>
                    </a:cubicBezTo>
                    <a:cubicBezTo>
                      <a:pt x="21" y="11"/>
                      <a:pt x="21" y="11"/>
                      <a:pt x="20" y="12"/>
                    </a:cubicBezTo>
                    <a:cubicBezTo>
                      <a:pt x="17" y="14"/>
                      <a:pt x="13" y="16"/>
                      <a:pt x="10" y="19"/>
                    </a:cubicBezTo>
                    <a:cubicBezTo>
                      <a:pt x="0" y="28"/>
                      <a:pt x="11" y="44"/>
                      <a:pt x="23" y="42"/>
                    </a:cubicBezTo>
                    <a:cubicBezTo>
                      <a:pt x="17" y="52"/>
                      <a:pt x="25" y="68"/>
                      <a:pt x="39" y="63"/>
                    </a:cubicBezTo>
                    <a:cubicBezTo>
                      <a:pt x="64" y="54"/>
                      <a:pt x="89" y="52"/>
                      <a:pt x="116" y="53"/>
                    </a:cubicBezTo>
                    <a:cubicBezTo>
                      <a:pt x="142" y="53"/>
                      <a:pt x="170" y="53"/>
                      <a:pt x="196" y="59"/>
                    </a:cubicBezTo>
                    <a:cubicBezTo>
                      <a:pt x="203" y="60"/>
                      <a:pt x="209" y="56"/>
                      <a:pt x="212" y="49"/>
                    </a:cubicBezTo>
                    <a:cubicBezTo>
                      <a:pt x="215" y="42"/>
                      <a:pt x="216" y="35"/>
                      <a:pt x="216" y="27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7" name="Freeform 18"/>
              <p:cNvSpPr/>
              <p:nvPr/>
            </p:nvSpPr>
            <p:spPr bwMode="auto">
              <a:xfrm>
                <a:off x="4029076" y="3027363"/>
                <a:ext cx="628650" cy="107950"/>
              </a:xfrm>
              <a:custGeom>
                <a:gdLst>
                  <a:gd fmla="*/ 222 w 232" name="T0"/>
                  <a:gd fmla="*/ 12 h 40" name="T1"/>
                  <a:gd fmla="*/ 222 w 232" name="T2"/>
                  <a:gd fmla="*/ 12 h 40" name="T3"/>
                  <a:gd fmla="*/ 200 w 232" name="T4"/>
                  <a:gd fmla="*/ 7 h 40" name="T5"/>
                  <a:gd fmla="*/ 191 w 232" name="T6"/>
                  <a:gd fmla="*/ 5 h 40" name="T7"/>
                  <a:gd fmla="*/ 170 w 232" name="T8"/>
                  <a:gd fmla="*/ 3 h 40" name="T9"/>
                  <a:gd fmla="*/ 121 w 232" name="T10"/>
                  <a:gd fmla="*/ 1 h 40" name="T11"/>
                  <a:gd fmla="*/ 56 w 232" name="T12"/>
                  <a:gd fmla="*/ 7 h 40" name="T13"/>
                  <a:gd fmla="*/ 45 w 232" name="T14"/>
                  <a:gd fmla="*/ 0 h 40" name="T15"/>
                  <a:gd fmla="*/ 10 w 232" name="T16"/>
                  <a:gd fmla="*/ 4 h 40" name="T17"/>
                  <a:gd fmla="*/ 5 w 232" name="T18"/>
                  <a:gd fmla="*/ 25 h 40" name="T19"/>
                  <a:gd fmla="*/ 18 w 232" name="T20"/>
                  <a:gd fmla="*/ 38 h 40" name="T21"/>
                  <a:gd fmla="*/ 72 w 232" name="T22"/>
                  <a:gd fmla="*/ 33 h 40" name="T23"/>
                  <a:gd fmla="*/ 122 w 232" name="T24"/>
                  <a:gd fmla="*/ 31 h 40" name="T25"/>
                  <a:gd fmla="*/ 173 w 232" name="T26"/>
                  <a:gd fmla="*/ 33 h 40" name="T27"/>
                  <a:gd fmla="*/ 222 w 232" name="T28"/>
                  <a:gd fmla="*/ 31 h 40" name="T29"/>
                  <a:gd fmla="*/ 222 w 232" name="T30"/>
                  <a:gd fmla="*/ 12 h 40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0" w="231">
                    <a:moveTo>
                      <a:pt x="222" y="12"/>
                    </a:moveTo>
                    <a:cubicBezTo>
                      <a:pt x="222" y="12"/>
                      <a:pt x="222" y="12"/>
                      <a:pt x="222" y="12"/>
                    </a:cubicBezTo>
                    <a:cubicBezTo>
                      <a:pt x="215" y="9"/>
                      <a:pt x="208" y="8"/>
                      <a:pt x="200" y="7"/>
                    </a:cubicBezTo>
                    <a:cubicBezTo>
                      <a:pt x="197" y="6"/>
                      <a:pt x="194" y="5"/>
                      <a:pt x="191" y="5"/>
                    </a:cubicBezTo>
                    <a:cubicBezTo>
                      <a:pt x="184" y="4"/>
                      <a:pt x="177" y="3"/>
                      <a:pt x="170" y="3"/>
                    </a:cubicBezTo>
                    <a:cubicBezTo>
                      <a:pt x="154" y="1"/>
                      <a:pt x="138" y="1"/>
                      <a:pt x="121" y="1"/>
                    </a:cubicBezTo>
                    <a:cubicBezTo>
                      <a:pt x="99" y="1"/>
                      <a:pt x="78" y="3"/>
                      <a:pt x="56" y="7"/>
                    </a:cubicBezTo>
                    <a:cubicBezTo>
                      <a:pt x="54" y="3"/>
                      <a:pt x="51" y="0"/>
                      <a:pt x="45" y="0"/>
                    </a:cubicBezTo>
                    <a:cubicBezTo>
                      <a:pt x="33" y="0"/>
                      <a:pt x="22" y="1"/>
                      <a:pt x="10" y="4"/>
                    </a:cubicBezTo>
                    <a:cubicBezTo>
                      <a:pt x="1" y="6"/>
                      <a:pt x="0" y="19"/>
                      <a:pt x="5" y="25"/>
                    </a:cubicBezTo>
                    <a:cubicBezTo>
                      <a:pt x="5" y="31"/>
                      <a:pt x="10" y="37"/>
                      <a:pt x="18" y="38"/>
                    </a:cubicBezTo>
                    <a:cubicBezTo>
                      <a:pt x="36" y="40"/>
                      <a:pt x="54" y="34"/>
                      <a:pt x="72" y="33"/>
                    </a:cubicBezTo>
                    <a:cubicBezTo>
                      <a:pt x="89" y="32"/>
                      <a:pt x="106" y="31"/>
                      <a:pt x="122" y="31"/>
                    </a:cubicBezTo>
                    <a:cubicBezTo>
                      <a:pt x="139" y="32"/>
                      <a:pt x="156" y="32"/>
                      <a:pt x="173" y="33"/>
                    </a:cubicBezTo>
                    <a:cubicBezTo>
                      <a:pt x="189" y="33"/>
                      <a:pt x="206" y="36"/>
                      <a:pt x="222" y="31"/>
                    </a:cubicBezTo>
                    <a:cubicBezTo>
                      <a:pt x="232" y="28"/>
                      <a:pt x="231" y="14"/>
                      <a:pt x="222" y="12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8" name="Freeform 19"/>
              <p:cNvSpPr/>
              <p:nvPr/>
            </p:nvSpPr>
            <p:spPr bwMode="auto">
              <a:xfrm>
                <a:off x="4267201" y="-120650"/>
                <a:ext cx="176213" cy="2511425"/>
              </a:xfrm>
              <a:custGeom>
                <a:gdLst>
                  <a:gd fmla="*/ 57 w 65" name="T0"/>
                  <a:gd fmla="*/ 814 h 927" name="T1"/>
                  <a:gd fmla="*/ 52 w 65" name="T2"/>
                  <a:gd fmla="*/ 733 h 927" name="T3"/>
                  <a:gd fmla="*/ 49 w 65" name="T4"/>
                  <a:gd fmla="*/ 725 h 927" name="T5"/>
                  <a:gd fmla="*/ 50 w 65" name="T6"/>
                  <a:gd fmla="*/ 712 h 927" name="T7"/>
                  <a:gd fmla="*/ 54 w 65" name="T8"/>
                  <a:gd fmla="*/ 695 h 927" name="T9"/>
                  <a:gd fmla="*/ 56 w 65" name="T10"/>
                  <a:gd fmla="*/ 620 h 927" name="T11"/>
                  <a:gd fmla="*/ 53 w 65" name="T12"/>
                  <a:gd fmla="*/ 558 h 927" name="T13"/>
                  <a:gd fmla="*/ 53 w 65" name="T14"/>
                  <a:gd fmla="*/ 535 h 927" name="T15"/>
                  <a:gd fmla="*/ 55 w 65" name="T16"/>
                  <a:gd fmla="*/ 455 h 927" name="T17"/>
                  <a:gd fmla="*/ 50 w 65" name="T18"/>
                  <a:gd fmla="*/ 398 h 927" name="T19"/>
                  <a:gd fmla="*/ 51 w 65" name="T20"/>
                  <a:gd fmla="*/ 390 h 927" name="T21"/>
                  <a:gd fmla="*/ 50 w 65" name="T22"/>
                  <a:gd fmla="*/ 318 h 927" name="T23"/>
                  <a:gd fmla="*/ 52 w 65" name="T24"/>
                  <a:gd fmla="*/ 270 h 927" name="T25"/>
                  <a:gd fmla="*/ 53 w 65" name="T26"/>
                  <a:gd fmla="*/ 241 h 927" name="T27"/>
                  <a:gd fmla="*/ 53 w 65" name="T28"/>
                  <a:gd fmla="*/ 237 h 927" name="T29"/>
                  <a:gd fmla="*/ 60 w 65" name="T30"/>
                  <a:gd fmla="*/ 156 h 927" name="T31"/>
                  <a:gd fmla="*/ 55 w 65" name="T32"/>
                  <a:gd fmla="*/ 87 h 927" name="T33"/>
                  <a:gd fmla="*/ 57 w 65" name="T34"/>
                  <a:gd fmla="*/ 82 h 927" name="T35"/>
                  <a:gd fmla="*/ 54 w 65" name="T36"/>
                  <a:gd fmla="*/ 21 h 927" name="T37"/>
                  <a:gd fmla="*/ 41 w 65" name="T38"/>
                  <a:gd fmla="*/ 7 h 927" name="T39"/>
                  <a:gd fmla="*/ 18 w 65" name="T40"/>
                  <a:gd fmla="*/ 11 h 927" name="T41"/>
                  <a:gd fmla="*/ 12 w 65" name="T42"/>
                  <a:gd fmla="*/ 11 h 927" name="T43"/>
                  <a:gd fmla="*/ 11 w 65" name="T44"/>
                  <a:gd fmla="*/ 15 h 927" name="T45"/>
                  <a:gd fmla="*/ 7 w 65" name="T46"/>
                  <a:gd fmla="*/ 21 h 927" name="T47"/>
                  <a:gd fmla="*/ 5 w 65" name="T48"/>
                  <a:gd fmla="*/ 42 h 927" name="T49"/>
                  <a:gd fmla="*/ 3 w 65" name="T50"/>
                  <a:gd fmla="*/ 49 h 927" name="T51"/>
                  <a:gd fmla="*/ 4 w 65" name="T52"/>
                  <a:gd fmla="*/ 153 h 927" name="T53"/>
                  <a:gd fmla="*/ 6 w 65" name="T54"/>
                  <a:gd fmla="*/ 162 h 927" name="T55"/>
                  <a:gd fmla="*/ 6 w 65" name="T56"/>
                  <a:gd fmla="*/ 166 h 927" name="T57"/>
                  <a:gd fmla="*/ 4 w 65" name="T58"/>
                  <a:gd fmla="*/ 210 h 927" name="T59"/>
                  <a:gd fmla="*/ 3 w 65" name="T60"/>
                  <a:gd fmla="*/ 265 h 927" name="T61"/>
                  <a:gd fmla="*/ 2 w 65" name="T62"/>
                  <a:gd fmla="*/ 278 h 927" name="T63"/>
                  <a:gd fmla="*/ 5 w 65" name="T64"/>
                  <a:gd fmla="*/ 286 h 927" name="T65"/>
                  <a:gd fmla="*/ 5 w 65" name="T66"/>
                  <a:gd fmla="*/ 323 h 927" name="T67"/>
                  <a:gd fmla="*/ 6 w 65" name="T68"/>
                  <a:gd fmla="*/ 397 h 927" name="T69"/>
                  <a:gd fmla="*/ 9 w 65" name="T70"/>
                  <a:gd fmla="*/ 444 h 927" name="T71"/>
                  <a:gd fmla="*/ 8 w 65" name="T72"/>
                  <a:gd fmla="*/ 461 h 927" name="T73"/>
                  <a:gd fmla="*/ 6 w 65" name="T74"/>
                  <a:gd fmla="*/ 468 h 927" name="T75"/>
                  <a:gd fmla="*/ 5 w 65" name="T76"/>
                  <a:gd fmla="*/ 468 h 927" name="T77"/>
                  <a:gd fmla="*/ 6 w 65" name="T78"/>
                  <a:gd fmla="*/ 525 h 927" name="T79"/>
                  <a:gd fmla="*/ 6 w 65" name="T80"/>
                  <a:gd fmla="*/ 533 h 927" name="T81"/>
                  <a:gd fmla="*/ 6 w 65" name="T82"/>
                  <a:gd fmla="*/ 539 h 927" name="T83"/>
                  <a:gd fmla="*/ 6 w 65" name="T84"/>
                  <a:gd fmla="*/ 598 h 927" name="T85"/>
                  <a:gd fmla="*/ 6 w 65" name="T86"/>
                  <a:gd fmla="*/ 608 h 927" name="T87"/>
                  <a:gd fmla="*/ 8 w 65" name="T88"/>
                  <a:gd fmla="*/ 616 h 927" name="T89"/>
                  <a:gd fmla="*/ 8 w 65" name="T90"/>
                  <a:gd fmla="*/ 652 h 927" name="T91"/>
                  <a:gd fmla="*/ 8 w 65" name="T92"/>
                  <a:gd fmla="*/ 695 h 927" name="T93"/>
                  <a:gd fmla="*/ 1 w 65" name="T94"/>
                  <a:gd fmla="*/ 708 h 927" name="T95"/>
                  <a:gd fmla="*/ 4 w 65" name="T96"/>
                  <a:gd fmla="*/ 794 h 927" name="T97"/>
                  <a:gd fmla="*/ 2 w 65" name="T98"/>
                  <a:gd fmla="*/ 803 h 927" name="T99"/>
                  <a:gd fmla="*/ 6 w 65" name="T100"/>
                  <a:gd fmla="*/ 899 h 927" name="T101"/>
                  <a:gd fmla="*/ 7 w 65" name="T102"/>
                  <a:gd fmla="*/ 901 h 927" name="T103"/>
                  <a:gd fmla="*/ 6 w 65" name="T104"/>
                  <a:gd fmla="*/ 903 h 927" name="T105"/>
                  <a:gd fmla="*/ 23 w 65" name="T106"/>
                  <a:gd fmla="*/ 926 h 927" name="T107"/>
                  <a:gd fmla="*/ 43 w 65" name="T108"/>
                  <a:gd fmla="*/ 923 h 927" name="T109"/>
                  <a:gd fmla="*/ 58 w 65" name="T110"/>
                  <a:gd fmla="*/ 908 h 927" name="T111"/>
                  <a:gd fmla="*/ 57 w 65" name="T112"/>
                  <a:gd fmla="*/ 814 h 927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925" w="65">
                    <a:moveTo>
                      <a:pt x="57" y="814"/>
                    </a:moveTo>
                    <a:cubicBezTo>
                      <a:pt x="55" y="787"/>
                      <a:pt x="54" y="760"/>
                      <a:pt x="52" y="733"/>
                    </a:cubicBezTo>
                    <a:cubicBezTo>
                      <a:pt x="52" y="730"/>
                      <a:pt x="51" y="728"/>
                      <a:pt x="49" y="725"/>
                    </a:cubicBezTo>
                    <a:cubicBezTo>
                      <a:pt x="50" y="721"/>
                      <a:pt x="50" y="717"/>
                      <a:pt x="50" y="712"/>
                    </a:cubicBezTo>
                    <a:cubicBezTo>
                      <a:pt x="52" y="707"/>
                      <a:pt x="53" y="701"/>
                      <a:pt x="54" y="695"/>
                    </a:cubicBezTo>
                    <a:cubicBezTo>
                      <a:pt x="62" y="672"/>
                      <a:pt x="57" y="642"/>
                      <a:pt x="56" y="620"/>
                    </a:cubicBezTo>
                    <a:cubicBezTo>
                      <a:pt x="55" y="600"/>
                      <a:pt x="55" y="579"/>
                      <a:pt x="53" y="558"/>
                    </a:cubicBezTo>
                    <a:cubicBezTo>
                      <a:pt x="53" y="551"/>
                      <a:pt x="53" y="543"/>
                      <a:pt x="53" y="535"/>
                    </a:cubicBezTo>
                    <a:cubicBezTo>
                      <a:pt x="65" y="512"/>
                      <a:pt x="57" y="479"/>
                      <a:pt x="55" y="455"/>
                    </a:cubicBezTo>
                    <a:cubicBezTo>
                      <a:pt x="54" y="437"/>
                      <a:pt x="53" y="417"/>
                      <a:pt x="50" y="398"/>
                    </a:cubicBezTo>
                    <a:cubicBezTo>
                      <a:pt x="51" y="396"/>
                      <a:pt x="52" y="393"/>
                      <a:pt x="51" y="390"/>
                    </a:cubicBezTo>
                    <a:cubicBezTo>
                      <a:pt x="51" y="366"/>
                      <a:pt x="51" y="342"/>
                      <a:pt x="50" y="318"/>
                    </a:cubicBezTo>
                    <a:cubicBezTo>
                      <a:pt x="51" y="302"/>
                      <a:pt x="51" y="286"/>
                      <a:pt x="52" y="270"/>
                    </a:cubicBezTo>
                    <a:cubicBezTo>
                      <a:pt x="52" y="260"/>
                      <a:pt x="53" y="250"/>
                      <a:pt x="53" y="241"/>
                    </a:cubicBezTo>
                    <a:cubicBezTo>
                      <a:pt x="53" y="239"/>
                      <a:pt x="53" y="238"/>
                      <a:pt x="53" y="237"/>
                    </a:cubicBezTo>
                    <a:cubicBezTo>
                      <a:pt x="62" y="211"/>
                      <a:pt x="60" y="182"/>
                      <a:pt x="60" y="156"/>
                    </a:cubicBezTo>
                    <a:cubicBezTo>
                      <a:pt x="59" y="137"/>
                      <a:pt x="60" y="110"/>
                      <a:pt x="55" y="87"/>
                    </a:cubicBezTo>
                    <a:cubicBezTo>
                      <a:pt x="56" y="86"/>
                      <a:pt x="56" y="84"/>
                      <a:pt x="57" y="82"/>
                    </a:cubicBezTo>
                    <a:cubicBezTo>
                      <a:pt x="61" y="64"/>
                      <a:pt x="55" y="41"/>
                      <a:pt x="54" y="21"/>
                    </a:cubicBezTo>
                    <a:cubicBezTo>
                      <a:pt x="54" y="14"/>
                      <a:pt x="47" y="8"/>
                      <a:pt x="41" y="7"/>
                    </a:cubicBezTo>
                    <a:cubicBezTo>
                      <a:pt x="35" y="0"/>
                      <a:pt x="22" y="2"/>
                      <a:pt x="18" y="11"/>
                    </a:cubicBezTo>
                    <a:cubicBezTo>
                      <a:pt x="17" y="8"/>
                      <a:pt x="13" y="8"/>
                      <a:pt x="12" y="11"/>
                    </a:cubicBez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7"/>
                      <a:pt x="8" y="18"/>
                      <a:pt x="7" y="21"/>
                    </a:cubicBezTo>
                    <a:cubicBezTo>
                      <a:pt x="6" y="28"/>
                      <a:pt x="5" y="35"/>
                      <a:pt x="5" y="42"/>
                    </a:cubicBezTo>
                    <a:cubicBezTo>
                      <a:pt x="4" y="44"/>
                      <a:pt x="3" y="46"/>
                      <a:pt x="3" y="49"/>
                    </a:cubicBezTo>
                    <a:cubicBezTo>
                      <a:pt x="3" y="84"/>
                      <a:pt x="3" y="119"/>
                      <a:pt x="4" y="153"/>
                    </a:cubicBezTo>
                    <a:cubicBezTo>
                      <a:pt x="4" y="157"/>
                      <a:pt x="5" y="160"/>
                      <a:pt x="6" y="162"/>
                    </a:cubicBezTo>
                    <a:cubicBezTo>
                      <a:pt x="6" y="163"/>
                      <a:pt x="6" y="165"/>
                      <a:pt x="6" y="166"/>
                    </a:cubicBezTo>
                    <a:cubicBezTo>
                      <a:pt x="5" y="181"/>
                      <a:pt x="5" y="195"/>
                      <a:pt x="4" y="210"/>
                    </a:cubicBezTo>
                    <a:cubicBezTo>
                      <a:pt x="3" y="228"/>
                      <a:pt x="3" y="247"/>
                      <a:pt x="3" y="265"/>
                    </a:cubicBezTo>
                    <a:cubicBezTo>
                      <a:pt x="3" y="269"/>
                      <a:pt x="2" y="274"/>
                      <a:pt x="2" y="278"/>
                    </a:cubicBezTo>
                    <a:cubicBezTo>
                      <a:pt x="2" y="281"/>
                      <a:pt x="3" y="284"/>
                      <a:pt x="5" y="286"/>
                    </a:cubicBezTo>
                    <a:cubicBezTo>
                      <a:pt x="5" y="298"/>
                      <a:pt x="5" y="311"/>
                      <a:pt x="5" y="323"/>
                    </a:cubicBezTo>
                    <a:cubicBezTo>
                      <a:pt x="5" y="348"/>
                      <a:pt x="5" y="373"/>
                      <a:pt x="6" y="397"/>
                    </a:cubicBezTo>
                    <a:cubicBezTo>
                      <a:pt x="6" y="412"/>
                      <a:pt x="5" y="429"/>
                      <a:pt x="9" y="444"/>
                    </a:cubicBezTo>
                    <a:cubicBezTo>
                      <a:pt x="9" y="450"/>
                      <a:pt x="8" y="456"/>
                      <a:pt x="8" y="461"/>
                    </a:cubicBezTo>
                    <a:cubicBezTo>
                      <a:pt x="7" y="463"/>
                      <a:pt x="6" y="466"/>
                      <a:pt x="6" y="468"/>
                    </a:cubicBezTo>
                    <a:cubicBezTo>
                      <a:pt x="6" y="468"/>
                      <a:pt x="5" y="468"/>
                      <a:pt x="5" y="468"/>
                    </a:cubicBezTo>
                    <a:cubicBezTo>
                      <a:pt x="5" y="487"/>
                      <a:pt x="5" y="506"/>
                      <a:pt x="6" y="525"/>
                    </a:cubicBezTo>
                    <a:cubicBezTo>
                      <a:pt x="6" y="528"/>
                      <a:pt x="6" y="530"/>
                      <a:pt x="6" y="533"/>
                    </a:cubicBezTo>
                    <a:cubicBezTo>
                      <a:pt x="6" y="535"/>
                      <a:pt x="6" y="537"/>
                      <a:pt x="6" y="539"/>
                    </a:cubicBezTo>
                    <a:cubicBezTo>
                      <a:pt x="5" y="559"/>
                      <a:pt x="6" y="579"/>
                      <a:pt x="6" y="598"/>
                    </a:cubicBezTo>
                    <a:cubicBezTo>
                      <a:pt x="6" y="601"/>
                      <a:pt x="6" y="604"/>
                      <a:pt x="6" y="608"/>
                    </a:cubicBezTo>
                    <a:cubicBezTo>
                      <a:pt x="6" y="611"/>
                      <a:pt x="7" y="614"/>
                      <a:pt x="8" y="616"/>
                    </a:cubicBezTo>
                    <a:cubicBezTo>
                      <a:pt x="8" y="628"/>
                      <a:pt x="7" y="640"/>
                      <a:pt x="8" y="652"/>
                    </a:cubicBezTo>
                    <a:cubicBezTo>
                      <a:pt x="8" y="666"/>
                      <a:pt x="8" y="680"/>
                      <a:pt x="8" y="695"/>
                    </a:cubicBezTo>
                    <a:cubicBezTo>
                      <a:pt x="4" y="697"/>
                      <a:pt x="0" y="702"/>
                      <a:pt x="1" y="708"/>
                    </a:cubicBezTo>
                    <a:cubicBezTo>
                      <a:pt x="2" y="737"/>
                      <a:pt x="3" y="765"/>
                      <a:pt x="4" y="794"/>
                    </a:cubicBezTo>
                    <a:cubicBezTo>
                      <a:pt x="2" y="796"/>
                      <a:pt x="1" y="799"/>
                      <a:pt x="2" y="803"/>
                    </a:cubicBezTo>
                    <a:cubicBezTo>
                      <a:pt x="3" y="835"/>
                      <a:pt x="5" y="867"/>
                      <a:pt x="6" y="899"/>
                    </a:cubicBezTo>
                    <a:cubicBezTo>
                      <a:pt x="6" y="900"/>
                      <a:pt x="7" y="900"/>
                      <a:pt x="7" y="901"/>
                    </a:cubicBezTo>
                    <a:cubicBezTo>
                      <a:pt x="6" y="902"/>
                      <a:pt x="6" y="903"/>
                      <a:pt x="6" y="903"/>
                    </a:cubicBezTo>
                    <a:cubicBezTo>
                      <a:pt x="0" y="916"/>
                      <a:pt x="10" y="927"/>
                      <a:pt x="23" y="926"/>
                    </a:cubicBezTo>
                    <a:cubicBezTo>
                      <a:pt x="29" y="925"/>
                      <a:pt x="36" y="924"/>
                      <a:pt x="43" y="923"/>
                    </a:cubicBezTo>
                    <a:cubicBezTo>
                      <a:pt x="52" y="923"/>
                      <a:pt x="57" y="917"/>
                      <a:pt x="58" y="908"/>
                    </a:cubicBezTo>
                    <a:cubicBezTo>
                      <a:pt x="62" y="878"/>
                      <a:pt x="62" y="845"/>
                      <a:pt x="57" y="814"/>
                    </a:cubicBez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29" name="Freeform 20"/>
              <p:cNvSpPr/>
              <p:nvPr/>
            </p:nvSpPr>
            <p:spPr bwMode="auto">
              <a:xfrm>
                <a:off x="4899026" y="3208338"/>
                <a:ext cx="417513" cy="222250"/>
              </a:xfrm>
              <a:custGeom>
                <a:gdLst>
                  <a:gd fmla="*/ 147 w 154" name="T0"/>
                  <a:gd fmla="*/ 2 h 82" name="T1"/>
                  <a:gd fmla="*/ 73 w 154" name="T2"/>
                  <a:gd fmla="*/ 29 h 82" name="T3"/>
                  <a:gd fmla="*/ 5 w 154" name="T4"/>
                  <a:gd fmla="*/ 70 h 82" name="T5"/>
                  <a:gd fmla="*/ 11 w 154" name="T6"/>
                  <a:gd fmla="*/ 81 h 82" name="T7"/>
                  <a:gd fmla="*/ 80 w 154" name="T8"/>
                  <a:gd fmla="*/ 50 h 82" name="T9"/>
                  <a:gd fmla="*/ 150 w 154" name="T10"/>
                  <a:gd fmla="*/ 9 h 82" name="T11"/>
                  <a:gd fmla="*/ 147 w 154" name="T12"/>
                  <a:gd fmla="*/ 2 h 8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" w="154">
                    <a:moveTo>
                      <a:pt x="147" y="2"/>
                    </a:moveTo>
                    <a:cubicBezTo>
                      <a:pt x="121" y="8"/>
                      <a:pt x="97" y="18"/>
                      <a:pt x="73" y="29"/>
                    </a:cubicBezTo>
                    <a:cubicBezTo>
                      <a:pt x="50" y="40"/>
                      <a:pt x="23" y="51"/>
                      <a:pt x="5" y="70"/>
                    </a:cubicBezTo>
                    <a:cubicBezTo>
                      <a:pt x="0" y="75"/>
                      <a:pt x="5" y="82"/>
                      <a:pt x="11" y="81"/>
                    </a:cubicBezTo>
                    <a:cubicBezTo>
                      <a:pt x="36" y="76"/>
                      <a:pt x="59" y="61"/>
                      <a:pt x="80" y="50"/>
                    </a:cubicBezTo>
                    <a:cubicBezTo>
                      <a:pt x="104" y="38"/>
                      <a:pt x="128" y="25"/>
                      <a:pt x="150" y="9"/>
                    </a:cubicBezTo>
                    <a:cubicBezTo>
                      <a:pt x="154" y="6"/>
                      <a:pt x="152" y="0"/>
                      <a:pt x="147" y="2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30" name="Freeform 21"/>
              <p:cNvSpPr/>
              <p:nvPr/>
            </p:nvSpPr>
            <p:spPr bwMode="auto">
              <a:xfrm>
                <a:off x="5067301" y="3506788"/>
                <a:ext cx="420688" cy="114300"/>
              </a:xfrm>
              <a:custGeom>
                <a:gdLst>
                  <a:gd fmla="*/ 148 w 155" name="T0"/>
                  <a:gd fmla="*/ 0 h 42" name="T1"/>
                  <a:gd fmla="*/ 78 w 155" name="T2"/>
                  <a:gd fmla="*/ 8 h 42" name="T3"/>
                  <a:gd fmla="*/ 5 w 155" name="T4"/>
                  <a:gd fmla="*/ 22 h 42" name="T5"/>
                  <a:gd fmla="*/ 5 w 155" name="T6"/>
                  <a:gd fmla="*/ 32 h 42" name="T7"/>
                  <a:gd fmla="*/ 150 w 155" name="T8"/>
                  <a:gd fmla="*/ 9 h 42" name="T9"/>
                  <a:gd fmla="*/ 148 w 155" name="T10"/>
                  <a:gd fmla="*/ 0 h 4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2" w="155">
                    <a:moveTo>
                      <a:pt x="148" y="0"/>
                    </a:moveTo>
                    <a:cubicBezTo>
                      <a:pt x="125" y="1"/>
                      <a:pt x="101" y="4"/>
                      <a:pt x="78" y="8"/>
                    </a:cubicBezTo>
                    <a:cubicBezTo>
                      <a:pt x="54" y="12"/>
                      <a:pt x="28" y="14"/>
                      <a:pt x="5" y="22"/>
                    </a:cubicBezTo>
                    <a:cubicBezTo>
                      <a:pt x="0" y="24"/>
                      <a:pt x="0" y="31"/>
                      <a:pt x="5" y="32"/>
                    </a:cubicBezTo>
                    <a:cubicBezTo>
                      <a:pt x="51" y="42"/>
                      <a:pt x="108" y="30"/>
                      <a:pt x="150" y="9"/>
                    </a:cubicBezTo>
                    <a:cubicBezTo>
                      <a:pt x="155" y="7"/>
                      <a:pt x="153" y="0"/>
                      <a:pt x="148" y="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31" name="Freeform 22"/>
              <p:cNvSpPr/>
              <p:nvPr/>
            </p:nvSpPr>
            <p:spPr bwMode="auto">
              <a:xfrm>
                <a:off x="5205413" y="3767138"/>
                <a:ext cx="466725" cy="80963"/>
              </a:xfrm>
              <a:custGeom>
                <a:gdLst>
                  <a:gd fmla="*/ 165 w 172" name="T0"/>
                  <a:gd fmla="*/ 8 h 30" name="T1"/>
                  <a:gd fmla="*/ 93 w 172" name="T2"/>
                  <a:gd fmla="*/ 4 h 30" name="T3"/>
                  <a:gd fmla="*/ 15 w 172" name="T4"/>
                  <a:gd fmla="*/ 0 h 30" name="T5"/>
                  <a:gd fmla="*/ 12 w 172" name="T6"/>
                  <a:gd fmla="*/ 22 h 30" name="T7"/>
                  <a:gd fmla="*/ 89 w 172" name="T8"/>
                  <a:gd fmla="*/ 29 h 30" name="T9"/>
                  <a:gd fmla="*/ 165 w 172" name="T10"/>
                  <a:gd fmla="*/ 21 h 30" name="T11"/>
                  <a:gd fmla="*/ 165 w 172" name="T12"/>
                  <a:gd fmla="*/ 8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172">
                    <a:moveTo>
                      <a:pt x="165" y="8"/>
                    </a:moveTo>
                    <a:cubicBezTo>
                      <a:pt x="142" y="2"/>
                      <a:pt x="117" y="4"/>
                      <a:pt x="93" y="4"/>
                    </a:cubicBezTo>
                    <a:cubicBezTo>
                      <a:pt x="67" y="3"/>
                      <a:pt x="41" y="2"/>
                      <a:pt x="15" y="0"/>
                    </a:cubicBezTo>
                    <a:cubicBezTo>
                      <a:pt x="3" y="0"/>
                      <a:pt x="0" y="20"/>
                      <a:pt x="12" y="22"/>
                    </a:cubicBezTo>
                    <a:cubicBezTo>
                      <a:pt x="37" y="26"/>
                      <a:pt x="63" y="29"/>
                      <a:pt x="89" y="29"/>
                    </a:cubicBezTo>
                    <a:cubicBezTo>
                      <a:pt x="114" y="29"/>
                      <a:pt x="141" y="30"/>
                      <a:pt x="165" y="21"/>
                    </a:cubicBezTo>
                    <a:cubicBezTo>
                      <a:pt x="171" y="19"/>
                      <a:pt x="172" y="9"/>
                      <a:pt x="165" y="8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32" name="Freeform 23"/>
              <p:cNvSpPr/>
              <p:nvPr/>
            </p:nvSpPr>
            <p:spPr bwMode="auto">
              <a:xfrm>
                <a:off x="5327691" y="3997295"/>
                <a:ext cx="542925" cy="166688"/>
              </a:xfrm>
              <a:custGeom>
                <a:gdLst>
                  <a:gd fmla="*/ 194 w 200" name="T0"/>
                  <a:gd fmla="*/ 32 h 61" name="T1"/>
                  <a:gd fmla="*/ 14 w 200" name="T2"/>
                  <a:gd fmla="*/ 3 h 61" name="T3"/>
                  <a:gd fmla="*/ 8 w 200" name="T4"/>
                  <a:gd fmla="*/ 18 h 61" name="T5"/>
                  <a:gd fmla="*/ 195 w 200" name="T6"/>
                  <a:gd fmla="*/ 41 h 61" name="T7"/>
                  <a:gd fmla="*/ 194 w 200" name="T8"/>
                  <a:gd fmla="*/ 32 h 6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" w="200">
                    <a:moveTo>
                      <a:pt x="194" y="32"/>
                    </a:moveTo>
                    <a:cubicBezTo>
                      <a:pt x="131" y="35"/>
                      <a:pt x="73" y="23"/>
                      <a:pt x="14" y="3"/>
                    </a:cubicBezTo>
                    <a:cubicBezTo>
                      <a:pt x="5" y="0"/>
                      <a:pt x="0" y="13"/>
                      <a:pt x="8" y="18"/>
                    </a:cubicBezTo>
                    <a:cubicBezTo>
                      <a:pt x="62" y="55"/>
                      <a:pt x="134" y="61"/>
                      <a:pt x="195" y="41"/>
                    </a:cubicBezTo>
                    <a:cubicBezTo>
                      <a:pt x="200" y="39"/>
                      <a:pt x="199" y="32"/>
                      <a:pt x="194" y="32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33" name="Freeform 26"/>
              <p:cNvSpPr/>
              <p:nvPr/>
            </p:nvSpPr>
            <p:spPr bwMode="auto">
              <a:xfrm>
                <a:off x="5304828" y="4732308"/>
                <a:ext cx="377825" cy="322263"/>
              </a:xfrm>
              <a:custGeom>
                <a:gdLst>
                  <a:gd fmla="*/ 135 w 139" name="T0"/>
                  <a:gd fmla="*/ 110 h 119" name="T1"/>
                  <a:gd fmla="*/ 20 w 139" name="T2"/>
                  <a:gd fmla="*/ 8 h 119" name="T3"/>
                  <a:gd fmla="*/ 5 w 139" name="T4"/>
                  <a:gd fmla="*/ 17 h 119" name="T5"/>
                  <a:gd fmla="*/ 132 w 139" name="T6"/>
                  <a:gd fmla="*/ 118 h 119" name="T7"/>
                  <a:gd fmla="*/ 135 w 139" name="T8"/>
                  <a:gd fmla="*/ 110 h 1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9" w="139">
                    <a:moveTo>
                      <a:pt x="135" y="110"/>
                    </a:moveTo>
                    <a:cubicBezTo>
                      <a:pt x="93" y="80"/>
                      <a:pt x="50" y="51"/>
                      <a:pt x="20" y="8"/>
                    </a:cubicBezTo>
                    <a:cubicBezTo>
                      <a:pt x="14" y="0"/>
                      <a:pt x="0" y="7"/>
                      <a:pt x="5" y="17"/>
                    </a:cubicBezTo>
                    <a:cubicBezTo>
                      <a:pt x="34" y="65"/>
                      <a:pt x="75" y="108"/>
                      <a:pt x="132" y="118"/>
                    </a:cubicBezTo>
                    <a:cubicBezTo>
                      <a:pt x="137" y="119"/>
                      <a:pt x="139" y="113"/>
                      <a:pt x="135" y="110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34" name="Freeform 27"/>
              <p:cNvSpPr/>
              <p:nvPr/>
            </p:nvSpPr>
            <p:spPr bwMode="auto">
              <a:xfrm>
                <a:off x="5243513" y="4959350"/>
                <a:ext cx="290513" cy="360363"/>
              </a:xfrm>
              <a:custGeom>
                <a:gdLst>
                  <a:gd fmla="*/ 106 w 107" name="T0"/>
                  <a:gd fmla="*/ 123 h 133" name="T1"/>
                  <a:gd fmla="*/ 69 w 107" name="T2"/>
                  <a:gd fmla="*/ 66 h 133" name="T3"/>
                  <a:gd fmla="*/ 17 w 107" name="T4"/>
                  <a:gd fmla="*/ 7 h 133" name="T5"/>
                  <a:gd fmla="*/ 5 w 107" name="T6"/>
                  <a:gd fmla="*/ 16 h 133" name="T7"/>
                  <a:gd fmla="*/ 50 w 107" name="T8"/>
                  <a:gd fmla="*/ 81 h 133" name="T9"/>
                  <a:gd fmla="*/ 96 w 107" name="T10"/>
                  <a:gd fmla="*/ 130 h 133" name="T11"/>
                  <a:gd fmla="*/ 106 w 107" name="T12"/>
                  <a:gd fmla="*/ 123 h 1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3" w="107">
                    <a:moveTo>
                      <a:pt x="106" y="123"/>
                    </a:moveTo>
                    <a:cubicBezTo>
                      <a:pt x="99" y="101"/>
                      <a:pt x="83" y="84"/>
                      <a:pt x="69" y="66"/>
                    </a:cubicBezTo>
                    <a:cubicBezTo>
                      <a:pt x="52" y="46"/>
                      <a:pt x="34" y="27"/>
                      <a:pt x="17" y="7"/>
                    </a:cubicBezTo>
                    <a:cubicBezTo>
                      <a:pt x="12" y="0"/>
                      <a:pt x="0" y="9"/>
                      <a:pt x="5" y="16"/>
                    </a:cubicBezTo>
                    <a:cubicBezTo>
                      <a:pt x="21" y="38"/>
                      <a:pt x="35" y="60"/>
                      <a:pt x="50" y="81"/>
                    </a:cubicBezTo>
                    <a:cubicBezTo>
                      <a:pt x="64" y="98"/>
                      <a:pt x="77" y="118"/>
                      <a:pt x="96" y="130"/>
                    </a:cubicBezTo>
                    <a:cubicBezTo>
                      <a:pt x="101" y="133"/>
                      <a:pt x="107" y="128"/>
                      <a:pt x="106" y="123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35" name="Freeform 28"/>
              <p:cNvSpPr/>
              <p:nvPr/>
            </p:nvSpPr>
            <p:spPr bwMode="auto">
              <a:xfrm>
                <a:off x="5097463" y="5103813"/>
                <a:ext cx="211138" cy="444500"/>
              </a:xfrm>
              <a:custGeom>
                <a:gdLst>
                  <a:gd fmla="*/ 55 w 78" name="T0"/>
                  <a:gd fmla="*/ 80 h 164" name="T1"/>
                  <a:gd fmla="*/ 19 w 78" name="T2"/>
                  <a:gd fmla="*/ 7 h 164" name="T3"/>
                  <a:gd fmla="*/ 3 w 78" name="T4"/>
                  <a:gd fmla="*/ 14 h 164" name="T5"/>
                  <a:gd fmla="*/ 34 w 78" name="T6"/>
                  <a:gd fmla="*/ 89 h 164" name="T7"/>
                  <a:gd fmla="*/ 65 w 78" name="T8"/>
                  <a:gd fmla="*/ 159 h 164" name="T9"/>
                  <a:gd fmla="*/ 78 w 78" name="T10"/>
                  <a:gd fmla="*/ 156 h 164" name="T11"/>
                  <a:gd fmla="*/ 55 w 78" name="T12"/>
                  <a:gd fmla="*/ 80 h 16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4" w="78">
                    <a:moveTo>
                      <a:pt x="55" y="80"/>
                    </a:moveTo>
                    <a:cubicBezTo>
                      <a:pt x="44" y="55"/>
                      <a:pt x="33" y="30"/>
                      <a:pt x="19" y="7"/>
                    </a:cubicBezTo>
                    <a:cubicBezTo>
                      <a:pt x="14" y="0"/>
                      <a:pt x="0" y="5"/>
                      <a:pt x="3" y="14"/>
                    </a:cubicBezTo>
                    <a:cubicBezTo>
                      <a:pt x="13" y="39"/>
                      <a:pt x="24" y="64"/>
                      <a:pt x="34" y="89"/>
                    </a:cubicBezTo>
                    <a:cubicBezTo>
                      <a:pt x="43" y="113"/>
                      <a:pt x="50" y="139"/>
                      <a:pt x="65" y="159"/>
                    </a:cubicBezTo>
                    <a:cubicBezTo>
                      <a:pt x="69" y="164"/>
                      <a:pt x="78" y="163"/>
                      <a:pt x="78" y="156"/>
                    </a:cubicBezTo>
                    <a:cubicBezTo>
                      <a:pt x="77" y="130"/>
                      <a:pt x="65" y="104"/>
                      <a:pt x="55" y="80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36" name="Freeform 29"/>
              <p:cNvSpPr/>
              <p:nvPr/>
            </p:nvSpPr>
            <p:spPr bwMode="auto">
              <a:xfrm>
                <a:off x="4910138" y="5254625"/>
                <a:ext cx="184150" cy="401638"/>
              </a:xfrm>
              <a:custGeom>
                <a:gdLst>
                  <a:gd fmla="*/ 43 w 68" name="T0"/>
                  <a:gd fmla="*/ 65 h 148" name="T1"/>
                  <a:gd fmla="*/ 7 w 68" name="T2"/>
                  <a:gd fmla="*/ 1 h 148" name="T3"/>
                  <a:gd fmla="*/ 5 w 68" name="T4"/>
                  <a:gd fmla="*/ 1 h 148" name="T5"/>
                  <a:gd fmla="*/ 24 w 68" name="T6"/>
                  <a:gd fmla="*/ 73 h 148" name="T7"/>
                  <a:gd fmla="*/ 57 w 68" name="T8"/>
                  <a:gd fmla="*/ 144 h 148" name="T9"/>
                  <a:gd fmla="*/ 68 w 68" name="T10"/>
                  <a:gd fmla="*/ 140 h 148" name="T11"/>
                  <a:gd fmla="*/ 43 w 68" name="T12"/>
                  <a:gd fmla="*/ 65 h 14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8" w="68">
                    <a:moveTo>
                      <a:pt x="43" y="65"/>
                    </a:moveTo>
                    <a:cubicBezTo>
                      <a:pt x="34" y="45"/>
                      <a:pt x="26" y="14"/>
                      <a:pt x="7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0" y="24"/>
                      <a:pt x="16" y="53"/>
                      <a:pt x="24" y="73"/>
                    </a:cubicBezTo>
                    <a:cubicBezTo>
                      <a:pt x="32" y="96"/>
                      <a:pt x="40" y="126"/>
                      <a:pt x="57" y="144"/>
                    </a:cubicBezTo>
                    <a:cubicBezTo>
                      <a:pt x="60" y="148"/>
                      <a:pt x="68" y="145"/>
                      <a:pt x="68" y="140"/>
                    </a:cubicBezTo>
                    <a:cubicBezTo>
                      <a:pt x="68" y="115"/>
                      <a:pt x="52" y="88"/>
                      <a:pt x="43" y="65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37" name="Freeform 30"/>
              <p:cNvSpPr/>
              <p:nvPr/>
            </p:nvSpPr>
            <p:spPr bwMode="auto">
              <a:xfrm>
                <a:off x="4729163" y="5327650"/>
                <a:ext cx="127000" cy="469900"/>
              </a:xfrm>
              <a:custGeom>
                <a:gdLst>
                  <a:gd fmla="*/ 37 w 47" name="T0"/>
                  <a:gd fmla="*/ 93 h 173" name="T1"/>
                  <a:gd fmla="*/ 18 w 47" name="T2"/>
                  <a:gd fmla="*/ 11 h 173" name="T3"/>
                  <a:gd fmla="*/ 2 w 47" name="T4"/>
                  <a:gd fmla="*/ 15 h 173" name="T5"/>
                  <a:gd fmla="*/ 15 w 47" name="T6"/>
                  <a:gd fmla="*/ 95 h 173" name="T7"/>
                  <a:gd fmla="*/ 31 w 47" name="T8"/>
                  <a:gd fmla="*/ 168 h 173" name="T9"/>
                  <a:gd fmla="*/ 43 w 47" name="T10"/>
                  <a:gd fmla="*/ 167 h 173" name="T11"/>
                  <a:gd fmla="*/ 37 w 47" name="T12"/>
                  <a:gd fmla="*/ 93 h 17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3" w="47">
                    <a:moveTo>
                      <a:pt x="37" y="93"/>
                    </a:moveTo>
                    <a:cubicBezTo>
                      <a:pt x="32" y="65"/>
                      <a:pt x="25" y="38"/>
                      <a:pt x="18" y="11"/>
                    </a:cubicBezTo>
                    <a:cubicBezTo>
                      <a:pt x="15" y="0"/>
                      <a:pt x="0" y="5"/>
                      <a:pt x="2" y="15"/>
                    </a:cubicBezTo>
                    <a:cubicBezTo>
                      <a:pt x="7" y="42"/>
                      <a:pt x="11" y="69"/>
                      <a:pt x="15" y="95"/>
                    </a:cubicBezTo>
                    <a:cubicBezTo>
                      <a:pt x="19" y="120"/>
                      <a:pt x="20" y="146"/>
                      <a:pt x="31" y="168"/>
                    </a:cubicBezTo>
                    <a:cubicBezTo>
                      <a:pt x="33" y="173"/>
                      <a:pt x="42" y="172"/>
                      <a:pt x="43" y="167"/>
                    </a:cubicBezTo>
                    <a:cubicBezTo>
                      <a:pt x="47" y="143"/>
                      <a:pt x="41" y="117"/>
                      <a:pt x="37" y="93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38" name="Freeform 31"/>
              <p:cNvSpPr/>
              <p:nvPr/>
            </p:nvSpPr>
            <p:spPr bwMode="auto">
              <a:xfrm>
                <a:off x="4487863" y="5380038"/>
                <a:ext cx="96838" cy="584200"/>
              </a:xfrm>
              <a:custGeom>
                <a:gdLst>
                  <a:gd fmla="*/ 29 w 36" name="T0"/>
                  <a:gd fmla="*/ 110 h 216" name="T1"/>
                  <a:gd fmla="*/ 15 w 36" name="T2"/>
                  <a:gd fmla="*/ 8 h 216" name="T3"/>
                  <a:gd fmla="*/ 1 w 36" name="T4"/>
                  <a:gd fmla="*/ 10 h 216" name="T5"/>
                  <a:gd fmla="*/ 8 w 36" name="T6"/>
                  <a:gd fmla="*/ 114 h 216" name="T7"/>
                  <a:gd fmla="*/ 17 w 36" name="T8"/>
                  <a:gd fmla="*/ 211 h 216" name="T9"/>
                  <a:gd fmla="*/ 26 w 36" name="T10"/>
                  <a:gd fmla="*/ 211 h 216" name="T11"/>
                  <a:gd fmla="*/ 29 w 36" name="T12"/>
                  <a:gd fmla="*/ 110 h 21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6" w="36">
                    <a:moveTo>
                      <a:pt x="29" y="110"/>
                    </a:moveTo>
                    <a:cubicBezTo>
                      <a:pt x="26" y="76"/>
                      <a:pt x="22" y="42"/>
                      <a:pt x="15" y="8"/>
                    </a:cubicBezTo>
                    <a:cubicBezTo>
                      <a:pt x="14" y="0"/>
                      <a:pt x="0" y="2"/>
                      <a:pt x="1" y="10"/>
                    </a:cubicBezTo>
                    <a:cubicBezTo>
                      <a:pt x="3" y="44"/>
                      <a:pt x="6" y="79"/>
                      <a:pt x="8" y="114"/>
                    </a:cubicBezTo>
                    <a:cubicBezTo>
                      <a:pt x="9" y="146"/>
                      <a:pt x="8" y="180"/>
                      <a:pt x="17" y="211"/>
                    </a:cubicBezTo>
                    <a:cubicBezTo>
                      <a:pt x="19" y="215"/>
                      <a:pt x="25" y="216"/>
                      <a:pt x="26" y="211"/>
                    </a:cubicBezTo>
                    <a:cubicBezTo>
                      <a:pt x="36" y="178"/>
                      <a:pt x="32" y="143"/>
                      <a:pt x="29" y="110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39" name="Freeform 32"/>
              <p:cNvSpPr/>
              <p:nvPr/>
            </p:nvSpPr>
            <p:spPr bwMode="auto">
              <a:xfrm>
                <a:off x="4184651" y="5387975"/>
                <a:ext cx="157163" cy="574675"/>
              </a:xfrm>
              <a:custGeom>
                <a:gdLst>
                  <a:gd fmla="*/ 55 w 58" name="T0"/>
                  <a:gd fmla="*/ 11 h 212" name="T1"/>
                  <a:gd fmla="*/ 39 w 58" name="T2"/>
                  <a:gd fmla="*/ 9 h 212" name="T3"/>
                  <a:gd fmla="*/ 19 w 58" name="T4"/>
                  <a:gd fmla="*/ 109 h 212" name="T5"/>
                  <a:gd fmla="*/ 0 w 58" name="T6"/>
                  <a:gd fmla="*/ 203 h 212" name="T7"/>
                  <a:gd fmla="*/ 12 w 58" name="T8"/>
                  <a:gd fmla="*/ 206 h 212" name="T9"/>
                  <a:gd fmla="*/ 41 w 58" name="T10"/>
                  <a:gd fmla="*/ 111 h 212" name="T11"/>
                  <a:gd fmla="*/ 55 w 58" name="T12"/>
                  <a:gd fmla="*/ 11 h 2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1" w="57">
                    <a:moveTo>
                      <a:pt x="55" y="11"/>
                    </a:moveTo>
                    <a:cubicBezTo>
                      <a:pt x="54" y="2"/>
                      <a:pt x="43" y="0"/>
                      <a:pt x="39" y="9"/>
                    </a:cubicBezTo>
                    <a:cubicBezTo>
                      <a:pt x="28" y="39"/>
                      <a:pt x="26" y="76"/>
                      <a:pt x="19" y="109"/>
                    </a:cubicBezTo>
                    <a:cubicBezTo>
                      <a:pt x="13" y="140"/>
                      <a:pt x="1" y="171"/>
                      <a:pt x="0" y="203"/>
                    </a:cubicBezTo>
                    <a:cubicBezTo>
                      <a:pt x="0" y="210"/>
                      <a:pt x="9" y="212"/>
                      <a:pt x="12" y="206"/>
                    </a:cubicBezTo>
                    <a:cubicBezTo>
                      <a:pt x="29" y="178"/>
                      <a:pt x="35" y="143"/>
                      <a:pt x="41" y="111"/>
                    </a:cubicBezTo>
                    <a:cubicBezTo>
                      <a:pt x="48" y="80"/>
                      <a:pt x="58" y="43"/>
                      <a:pt x="55" y="11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0" name="Freeform 33"/>
              <p:cNvSpPr/>
              <p:nvPr/>
            </p:nvSpPr>
            <p:spPr bwMode="auto">
              <a:xfrm>
                <a:off x="3840163" y="5349875"/>
                <a:ext cx="276225" cy="463550"/>
              </a:xfrm>
              <a:custGeom>
                <a:gdLst>
                  <a:gd fmla="*/ 84 w 102" name="T0"/>
                  <a:gd fmla="*/ 9 h 171" name="T1"/>
                  <a:gd fmla="*/ 38 w 102" name="T2"/>
                  <a:gd fmla="*/ 85 h 171" name="T3"/>
                  <a:gd fmla="*/ 2 w 102" name="T4"/>
                  <a:gd fmla="*/ 160 h 171" name="T5"/>
                  <a:gd fmla="*/ 12 w 102" name="T6"/>
                  <a:gd fmla="*/ 166 h 171" name="T7"/>
                  <a:gd fmla="*/ 56 w 102" name="T8"/>
                  <a:gd fmla="*/ 96 h 171" name="T9"/>
                  <a:gd fmla="*/ 97 w 102" name="T10"/>
                  <a:gd fmla="*/ 17 h 171" name="T11"/>
                  <a:gd fmla="*/ 84 w 102" name="T12"/>
                  <a:gd fmla="*/ 9 h 17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1" w="102">
                    <a:moveTo>
                      <a:pt x="84" y="9"/>
                    </a:moveTo>
                    <a:cubicBezTo>
                      <a:pt x="68" y="34"/>
                      <a:pt x="53" y="59"/>
                      <a:pt x="38" y="85"/>
                    </a:cubicBezTo>
                    <a:cubicBezTo>
                      <a:pt x="25" y="109"/>
                      <a:pt x="8" y="133"/>
                      <a:pt x="2" y="160"/>
                    </a:cubicBezTo>
                    <a:cubicBezTo>
                      <a:pt x="0" y="166"/>
                      <a:pt x="8" y="171"/>
                      <a:pt x="12" y="166"/>
                    </a:cubicBezTo>
                    <a:cubicBezTo>
                      <a:pt x="31" y="147"/>
                      <a:pt x="43" y="119"/>
                      <a:pt x="56" y="96"/>
                    </a:cubicBezTo>
                    <a:cubicBezTo>
                      <a:pt x="70" y="69"/>
                      <a:pt x="84" y="43"/>
                      <a:pt x="97" y="17"/>
                    </a:cubicBezTo>
                    <a:cubicBezTo>
                      <a:pt x="102" y="8"/>
                      <a:pt x="89" y="0"/>
                      <a:pt x="84" y="9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1" name="Freeform 34"/>
              <p:cNvSpPr/>
              <p:nvPr/>
            </p:nvSpPr>
            <p:spPr bwMode="auto">
              <a:xfrm>
                <a:off x="3546476" y="5295900"/>
                <a:ext cx="323850" cy="325438"/>
              </a:xfrm>
              <a:custGeom>
                <a:gdLst>
                  <a:gd fmla="*/ 94 w 119" name="T0"/>
                  <a:gd fmla="*/ 10 h 120" name="T1"/>
                  <a:gd fmla="*/ 3 w 119" name="T2"/>
                  <a:gd fmla="*/ 111 h 120" name="T3"/>
                  <a:gd fmla="*/ 10 w 119" name="T4"/>
                  <a:gd fmla="*/ 118 h 120" name="T5"/>
                  <a:gd fmla="*/ 110 w 119" name="T6"/>
                  <a:gd fmla="*/ 26 h 120" name="T7"/>
                  <a:gd fmla="*/ 94 w 119" name="T8"/>
                  <a:gd fmla="*/ 10 h 1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0" w="119">
                    <a:moveTo>
                      <a:pt x="94" y="10"/>
                    </a:moveTo>
                    <a:cubicBezTo>
                      <a:pt x="64" y="44"/>
                      <a:pt x="30" y="74"/>
                      <a:pt x="3" y="111"/>
                    </a:cubicBezTo>
                    <a:cubicBezTo>
                      <a:pt x="0" y="115"/>
                      <a:pt x="6" y="120"/>
                      <a:pt x="10" y="118"/>
                    </a:cubicBezTo>
                    <a:cubicBezTo>
                      <a:pt x="49" y="95"/>
                      <a:pt x="80" y="59"/>
                      <a:pt x="110" y="26"/>
                    </a:cubicBezTo>
                    <a:cubicBezTo>
                      <a:pt x="119" y="15"/>
                      <a:pt x="104" y="0"/>
                      <a:pt x="94" y="10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2" name="Freeform 35"/>
              <p:cNvSpPr/>
              <p:nvPr/>
            </p:nvSpPr>
            <p:spPr bwMode="auto">
              <a:xfrm>
                <a:off x="3284538" y="5168900"/>
                <a:ext cx="414338" cy="261938"/>
              </a:xfrm>
              <a:custGeom>
                <a:gdLst>
                  <a:gd fmla="*/ 132 w 153" name="T0"/>
                  <a:gd fmla="*/ 6 h 97" name="T1"/>
                  <a:gd fmla="*/ 4 w 153" name="T2"/>
                  <a:gd fmla="*/ 86 h 97" name="T3"/>
                  <a:gd fmla="*/ 9 w 153" name="T4"/>
                  <a:gd fmla="*/ 95 h 97" name="T5"/>
                  <a:gd fmla="*/ 142 w 153" name="T6"/>
                  <a:gd fmla="*/ 23 h 97" name="T7"/>
                  <a:gd fmla="*/ 132 w 153" name="T8"/>
                  <a:gd fmla="*/ 6 h 9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7" w="153">
                    <a:moveTo>
                      <a:pt x="132" y="6"/>
                    </a:moveTo>
                    <a:cubicBezTo>
                      <a:pt x="89" y="29"/>
                      <a:pt x="40" y="52"/>
                      <a:pt x="4" y="86"/>
                    </a:cubicBezTo>
                    <a:cubicBezTo>
                      <a:pt x="0" y="90"/>
                      <a:pt x="4" y="97"/>
                      <a:pt x="9" y="95"/>
                    </a:cubicBezTo>
                    <a:cubicBezTo>
                      <a:pt x="57" y="80"/>
                      <a:pt x="101" y="50"/>
                      <a:pt x="142" y="23"/>
                    </a:cubicBezTo>
                    <a:cubicBezTo>
                      <a:pt x="153" y="16"/>
                      <a:pt x="143" y="0"/>
                      <a:pt x="132" y="6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3" name="Freeform 36"/>
              <p:cNvSpPr/>
              <p:nvPr/>
            </p:nvSpPr>
            <p:spPr bwMode="auto">
              <a:xfrm>
                <a:off x="3154363" y="5073650"/>
                <a:ext cx="392113" cy="115888"/>
              </a:xfrm>
              <a:custGeom>
                <a:gdLst>
                  <a:gd fmla="*/ 132 w 145" name="T0"/>
                  <a:gd fmla="*/ 1 h 43" name="T1"/>
                  <a:gd fmla="*/ 5 w 145" name="T2"/>
                  <a:gd fmla="*/ 30 h 43" name="T3"/>
                  <a:gd fmla="*/ 8 w 145" name="T4"/>
                  <a:gd fmla="*/ 42 h 43" name="T5"/>
                  <a:gd fmla="*/ 132 w 145" name="T6"/>
                  <a:gd fmla="*/ 20 h 43" name="T7"/>
                  <a:gd fmla="*/ 132 w 145" name="T8"/>
                  <a:gd fmla="*/ 1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145">
                    <a:moveTo>
                      <a:pt x="132" y="1"/>
                    </a:moveTo>
                    <a:cubicBezTo>
                      <a:pt x="90" y="3"/>
                      <a:pt x="41" y="8"/>
                      <a:pt x="5" y="30"/>
                    </a:cubicBezTo>
                    <a:cubicBezTo>
                      <a:pt x="0" y="33"/>
                      <a:pt x="2" y="43"/>
                      <a:pt x="8" y="42"/>
                    </a:cubicBezTo>
                    <a:cubicBezTo>
                      <a:pt x="50" y="39"/>
                      <a:pt x="90" y="25"/>
                      <a:pt x="132" y="20"/>
                    </a:cubicBezTo>
                    <a:cubicBezTo>
                      <a:pt x="144" y="18"/>
                      <a:pt x="145" y="0"/>
                      <a:pt x="132" y="1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4" name="Freeform 37"/>
              <p:cNvSpPr/>
              <p:nvPr/>
            </p:nvSpPr>
            <p:spPr bwMode="auto">
              <a:xfrm>
                <a:off x="2986088" y="4881563"/>
                <a:ext cx="452438" cy="115888"/>
              </a:xfrm>
              <a:custGeom>
                <a:gdLst>
                  <a:gd fmla="*/ 147 w 167" name="T0"/>
                  <a:gd fmla="*/ 2 h 43" name="T1"/>
                  <a:gd fmla="*/ 5 w 167" name="T2"/>
                  <a:gd fmla="*/ 30 h 43" name="T3"/>
                  <a:gd fmla="*/ 6 w 167" name="T4"/>
                  <a:gd fmla="*/ 40 h 43" name="T5"/>
                  <a:gd fmla="*/ 153 w 167" name="T6"/>
                  <a:gd fmla="*/ 23 h 43" name="T7"/>
                  <a:gd fmla="*/ 147 w 167" name="T8"/>
                  <a:gd fmla="*/ 2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167">
                    <a:moveTo>
                      <a:pt x="147" y="2"/>
                    </a:moveTo>
                    <a:cubicBezTo>
                      <a:pt x="99" y="9"/>
                      <a:pt x="50" y="12"/>
                      <a:pt x="5" y="30"/>
                    </a:cubicBezTo>
                    <a:cubicBezTo>
                      <a:pt x="0" y="32"/>
                      <a:pt x="0" y="39"/>
                      <a:pt x="6" y="40"/>
                    </a:cubicBezTo>
                    <a:cubicBezTo>
                      <a:pt x="55" y="43"/>
                      <a:pt x="105" y="31"/>
                      <a:pt x="153" y="23"/>
                    </a:cubicBezTo>
                    <a:cubicBezTo>
                      <a:pt x="167" y="21"/>
                      <a:pt x="161" y="0"/>
                      <a:pt x="147" y="2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5" name="Freeform 38"/>
              <p:cNvSpPr/>
              <p:nvPr/>
            </p:nvSpPr>
            <p:spPr bwMode="auto">
              <a:xfrm>
                <a:off x="2973388" y="4651375"/>
                <a:ext cx="368300" cy="101600"/>
              </a:xfrm>
              <a:custGeom>
                <a:gdLst>
                  <a:gd fmla="*/ 122 w 136" name="T0"/>
                  <a:gd fmla="*/ 3 h 38" name="T1"/>
                  <a:gd fmla="*/ 7 w 136" name="T2"/>
                  <a:gd fmla="*/ 1 h 38" name="T3"/>
                  <a:gd fmla="*/ 3 w 136" name="T4"/>
                  <a:gd fmla="*/ 8 h 38" name="T5"/>
                  <a:gd fmla="*/ 127 w 136" name="T6"/>
                  <a:gd fmla="*/ 19 h 38" name="T7"/>
                  <a:gd fmla="*/ 122 w 136" name="T8"/>
                  <a:gd fmla="*/ 3 h 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" w="136">
                    <a:moveTo>
                      <a:pt x="122" y="3"/>
                    </a:moveTo>
                    <a:cubicBezTo>
                      <a:pt x="83" y="14"/>
                      <a:pt x="46" y="7"/>
                      <a:pt x="7" y="1"/>
                    </a:cubicBezTo>
                    <a:cubicBezTo>
                      <a:pt x="4" y="1"/>
                      <a:pt x="0" y="5"/>
                      <a:pt x="3" y="8"/>
                    </a:cubicBezTo>
                    <a:cubicBezTo>
                      <a:pt x="37" y="38"/>
                      <a:pt x="86" y="35"/>
                      <a:pt x="127" y="19"/>
                    </a:cubicBezTo>
                    <a:cubicBezTo>
                      <a:pt x="136" y="15"/>
                      <a:pt x="133" y="0"/>
                      <a:pt x="122" y="3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6" name="Freeform 39"/>
              <p:cNvSpPr/>
              <p:nvPr/>
            </p:nvSpPr>
            <p:spPr bwMode="auto">
              <a:xfrm>
                <a:off x="2928938" y="4406900"/>
                <a:ext cx="382588" cy="92075"/>
              </a:xfrm>
              <a:custGeom>
                <a:gdLst>
                  <a:gd fmla="*/ 122 w 141" name="T0"/>
                  <a:gd fmla="*/ 4 h 34" name="T1"/>
                  <a:gd fmla="*/ 5 w 141" name="T2"/>
                  <a:gd fmla="*/ 0 h 34" name="T3"/>
                  <a:gd fmla="*/ 3 w 141" name="T4"/>
                  <a:gd fmla="*/ 8 h 34" name="T5"/>
                  <a:gd fmla="*/ 128 w 141" name="T6"/>
                  <a:gd fmla="*/ 24 h 34" name="T7"/>
                  <a:gd fmla="*/ 122 w 141" name="T8"/>
                  <a:gd fmla="*/ 4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141">
                    <a:moveTo>
                      <a:pt x="122" y="4"/>
                    </a:moveTo>
                    <a:cubicBezTo>
                      <a:pt x="82" y="11"/>
                      <a:pt x="44" y="2"/>
                      <a:pt x="5" y="0"/>
                    </a:cubicBezTo>
                    <a:cubicBezTo>
                      <a:pt x="0" y="0"/>
                      <a:pt x="0" y="6"/>
                      <a:pt x="3" y="8"/>
                    </a:cubicBezTo>
                    <a:cubicBezTo>
                      <a:pt x="38" y="34"/>
                      <a:pt x="86" y="32"/>
                      <a:pt x="128" y="24"/>
                    </a:cubicBezTo>
                    <a:cubicBezTo>
                      <a:pt x="141" y="22"/>
                      <a:pt x="135" y="2"/>
                      <a:pt x="122" y="4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7" name="Freeform 40"/>
              <p:cNvSpPr/>
              <p:nvPr/>
            </p:nvSpPr>
            <p:spPr bwMode="auto">
              <a:xfrm>
                <a:off x="3028951" y="4089400"/>
                <a:ext cx="290513" cy="111125"/>
              </a:xfrm>
              <a:custGeom>
                <a:gdLst>
                  <a:gd fmla="*/ 94 w 107" name="T0"/>
                  <a:gd fmla="*/ 20 h 41" name="T1"/>
                  <a:gd fmla="*/ 46 w 107" name="T2"/>
                  <a:gd fmla="*/ 10 h 41" name="T3"/>
                  <a:gd fmla="*/ 7 w 107" name="T4"/>
                  <a:gd fmla="*/ 0 h 41" name="T5"/>
                  <a:gd fmla="*/ 2 w 107" name="T6"/>
                  <a:gd fmla="*/ 8 h 41" name="T7"/>
                  <a:gd fmla="*/ 94 w 107" name="T8"/>
                  <a:gd fmla="*/ 41 h 41" name="T9"/>
                  <a:gd fmla="*/ 94 w 107" name="T10"/>
                  <a:gd fmla="*/ 20 h 4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1" w="107">
                    <a:moveTo>
                      <a:pt x="94" y="20"/>
                    </a:moveTo>
                    <a:cubicBezTo>
                      <a:pt x="78" y="19"/>
                      <a:pt x="62" y="15"/>
                      <a:pt x="46" y="10"/>
                    </a:cubicBezTo>
                    <a:cubicBezTo>
                      <a:pt x="33" y="6"/>
                      <a:pt x="21" y="0"/>
                      <a:pt x="7" y="0"/>
                    </a:cubicBezTo>
                    <a:cubicBezTo>
                      <a:pt x="3" y="0"/>
                      <a:pt x="0" y="5"/>
                      <a:pt x="2" y="8"/>
                    </a:cubicBezTo>
                    <a:cubicBezTo>
                      <a:pt x="21" y="34"/>
                      <a:pt x="64" y="39"/>
                      <a:pt x="94" y="41"/>
                    </a:cubicBezTo>
                    <a:cubicBezTo>
                      <a:pt x="107" y="41"/>
                      <a:pt x="107" y="21"/>
                      <a:pt x="94" y="20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8" name="Freeform 41"/>
              <p:cNvSpPr/>
              <p:nvPr/>
            </p:nvSpPr>
            <p:spPr bwMode="auto">
              <a:xfrm>
                <a:off x="3035301" y="3805238"/>
                <a:ext cx="298450" cy="203200"/>
              </a:xfrm>
              <a:custGeom>
                <a:gdLst>
                  <a:gd fmla="*/ 97 w 110" name="T0"/>
                  <a:gd fmla="*/ 52 h 75" name="T1"/>
                  <a:gd fmla="*/ 49 w 110" name="T2"/>
                  <a:gd fmla="*/ 26 h 75" name="T3"/>
                  <a:gd fmla="*/ 7 w 110" name="T4"/>
                  <a:gd fmla="*/ 1 h 75" name="T5"/>
                  <a:gd fmla="*/ 2 w 110" name="T6"/>
                  <a:gd fmla="*/ 8 h 75" name="T7"/>
                  <a:gd fmla="*/ 87 w 110" name="T8"/>
                  <a:gd fmla="*/ 70 h 75" name="T9"/>
                  <a:gd fmla="*/ 97 w 110" name="T10"/>
                  <a:gd fmla="*/ 52 h 7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5" w="110">
                    <a:moveTo>
                      <a:pt x="97" y="52"/>
                    </a:moveTo>
                    <a:cubicBezTo>
                      <a:pt x="81" y="45"/>
                      <a:pt x="65" y="36"/>
                      <a:pt x="49" y="26"/>
                    </a:cubicBezTo>
                    <a:cubicBezTo>
                      <a:pt x="35" y="17"/>
                      <a:pt x="22" y="7"/>
                      <a:pt x="7" y="1"/>
                    </a:cubicBezTo>
                    <a:cubicBezTo>
                      <a:pt x="3" y="0"/>
                      <a:pt x="0" y="5"/>
                      <a:pt x="2" y="8"/>
                    </a:cubicBezTo>
                    <a:cubicBezTo>
                      <a:pt x="18" y="39"/>
                      <a:pt x="56" y="57"/>
                      <a:pt x="87" y="70"/>
                    </a:cubicBezTo>
                    <a:cubicBezTo>
                      <a:pt x="99" y="75"/>
                      <a:pt x="110" y="57"/>
                      <a:pt x="97" y="52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9" name="Freeform 42"/>
              <p:cNvSpPr/>
              <p:nvPr/>
            </p:nvSpPr>
            <p:spPr bwMode="auto">
              <a:xfrm>
                <a:off x="3197226" y="3559175"/>
                <a:ext cx="290513" cy="234950"/>
              </a:xfrm>
              <a:custGeom>
                <a:gdLst>
                  <a:gd fmla="*/ 103 w 107" name="T0"/>
                  <a:gd fmla="*/ 79 h 87" name="T1"/>
                  <a:gd fmla="*/ 50 w 107" name="T2"/>
                  <a:gd fmla="*/ 39 h 87" name="T3"/>
                  <a:gd fmla="*/ 8 w 107" name="T4"/>
                  <a:gd fmla="*/ 2 h 87" name="T5"/>
                  <a:gd fmla="*/ 1 w 107" name="T6"/>
                  <a:gd fmla="*/ 7 h 87" name="T7"/>
                  <a:gd fmla="*/ 100 w 107" name="T8"/>
                  <a:gd fmla="*/ 86 h 87" name="T9"/>
                  <a:gd fmla="*/ 103 w 107" name="T10"/>
                  <a:gd fmla="*/ 79 h 8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7" w="107">
                    <a:moveTo>
                      <a:pt x="103" y="79"/>
                    </a:moveTo>
                    <a:cubicBezTo>
                      <a:pt x="85" y="65"/>
                      <a:pt x="67" y="54"/>
                      <a:pt x="50" y="39"/>
                    </a:cubicBezTo>
                    <a:cubicBezTo>
                      <a:pt x="36" y="27"/>
                      <a:pt x="24" y="12"/>
                      <a:pt x="8" y="2"/>
                    </a:cubicBezTo>
                    <a:cubicBezTo>
                      <a:pt x="4" y="0"/>
                      <a:pt x="0" y="3"/>
                      <a:pt x="1" y="7"/>
                    </a:cubicBezTo>
                    <a:cubicBezTo>
                      <a:pt x="11" y="46"/>
                      <a:pt x="62" y="79"/>
                      <a:pt x="100" y="86"/>
                    </a:cubicBezTo>
                    <a:cubicBezTo>
                      <a:pt x="104" y="87"/>
                      <a:pt x="107" y="81"/>
                      <a:pt x="103" y="79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0" name="Freeform 43"/>
              <p:cNvSpPr/>
              <p:nvPr/>
            </p:nvSpPr>
            <p:spPr bwMode="auto">
              <a:xfrm>
                <a:off x="3360738" y="3365500"/>
                <a:ext cx="260350" cy="252413"/>
              </a:xfrm>
              <a:custGeom>
                <a:gdLst>
                  <a:gd fmla="*/ 88 w 96" name="T0"/>
                  <a:gd fmla="*/ 73 h 93" name="T1"/>
                  <a:gd fmla="*/ 7 w 96" name="T2"/>
                  <a:gd fmla="*/ 1 h 93" name="T3"/>
                  <a:gd fmla="*/ 1 w 96" name="T4"/>
                  <a:gd fmla="*/ 7 h 93" name="T5"/>
                  <a:gd fmla="*/ 76 w 96" name="T6"/>
                  <a:gd fmla="*/ 85 h 93" name="T7"/>
                  <a:gd fmla="*/ 88 w 96" name="T8"/>
                  <a:gd fmla="*/ 73 h 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" w="96">
                    <a:moveTo>
                      <a:pt x="88" y="73"/>
                    </a:moveTo>
                    <a:cubicBezTo>
                      <a:pt x="64" y="48"/>
                      <a:pt x="41" y="12"/>
                      <a:pt x="7" y="1"/>
                    </a:cubicBezTo>
                    <a:cubicBezTo>
                      <a:pt x="4" y="0"/>
                      <a:pt x="0" y="3"/>
                      <a:pt x="1" y="7"/>
                    </a:cubicBezTo>
                    <a:cubicBezTo>
                      <a:pt x="15" y="40"/>
                      <a:pt x="51" y="61"/>
                      <a:pt x="76" y="85"/>
                    </a:cubicBezTo>
                    <a:cubicBezTo>
                      <a:pt x="84" y="93"/>
                      <a:pt x="96" y="81"/>
                      <a:pt x="88" y="73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1" name="Freeform 44"/>
              <p:cNvSpPr/>
              <p:nvPr/>
            </p:nvSpPr>
            <p:spPr bwMode="auto">
              <a:xfrm>
                <a:off x="3514726" y="3162300"/>
                <a:ext cx="260350" cy="260350"/>
              </a:xfrm>
              <a:custGeom>
                <a:gdLst>
                  <a:gd fmla="*/ 94 w 96" name="T0"/>
                  <a:gd fmla="*/ 87 h 96" name="T1"/>
                  <a:gd fmla="*/ 58 w 96" name="T2"/>
                  <a:gd fmla="*/ 42 h 96" name="T3"/>
                  <a:gd fmla="*/ 9 w 96" name="T4"/>
                  <a:gd fmla="*/ 2 h 96" name="T5"/>
                  <a:gd fmla="*/ 2 w 96" name="T6"/>
                  <a:gd fmla="*/ 9 h 96" name="T7"/>
                  <a:gd fmla="*/ 42 w 96" name="T8"/>
                  <a:gd fmla="*/ 58 h 96" name="T9"/>
                  <a:gd fmla="*/ 87 w 96" name="T10"/>
                  <a:gd fmla="*/ 94 h 96" name="T11"/>
                  <a:gd fmla="*/ 94 w 96" name="T12"/>
                  <a:gd fmla="*/ 87 h 9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6" w="96">
                    <a:moveTo>
                      <a:pt x="94" y="87"/>
                    </a:moveTo>
                    <a:cubicBezTo>
                      <a:pt x="87" y="69"/>
                      <a:pt x="71" y="55"/>
                      <a:pt x="58" y="42"/>
                    </a:cubicBezTo>
                    <a:cubicBezTo>
                      <a:pt x="43" y="27"/>
                      <a:pt x="28" y="13"/>
                      <a:pt x="9" y="2"/>
                    </a:cubicBezTo>
                    <a:cubicBezTo>
                      <a:pt x="5" y="0"/>
                      <a:pt x="0" y="5"/>
                      <a:pt x="2" y="9"/>
                    </a:cubicBezTo>
                    <a:cubicBezTo>
                      <a:pt x="13" y="28"/>
                      <a:pt x="27" y="43"/>
                      <a:pt x="42" y="58"/>
                    </a:cubicBezTo>
                    <a:cubicBezTo>
                      <a:pt x="55" y="71"/>
                      <a:pt x="69" y="87"/>
                      <a:pt x="87" y="94"/>
                    </a:cubicBezTo>
                    <a:cubicBezTo>
                      <a:pt x="91" y="96"/>
                      <a:pt x="96" y="91"/>
                      <a:pt x="94" y="87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2" name="Freeform 45"/>
              <p:cNvSpPr>
                <a:spLocks noEditPoints="1"/>
              </p:cNvSpPr>
              <p:nvPr/>
            </p:nvSpPr>
            <p:spPr bwMode="auto">
              <a:xfrm>
                <a:off x="3425826" y="-73025"/>
                <a:ext cx="1844675" cy="5408613"/>
              </a:xfrm>
              <a:custGeom>
                <a:gdLst>
                  <a:gd fmla="*/ 373 w 681" name="T0"/>
                  <a:gd fmla="*/ 256 h 1996" name="T1"/>
                  <a:gd fmla="*/ 372 w 681" name="T2"/>
                  <a:gd fmla="*/ 642 h 1996" name="T3"/>
                  <a:gd fmla="*/ 406 w 681" name="T4"/>
                  <a:gd fmla="*/ 927 h 1996" name="T5"/>
                  <a:gd fmla="*/ 434 w 681" name="T6"/>
                  <a:gd fmla="*/ 1039 h 1996" name="T7"/>
                  <a:gd fmla="*/ 444 w 681" name="T8"/>
                  <a:gd fmla="*/ 1123 h 1996" name="T9"/>
                  <a:gd fmla="*/ 465 w 681" name="T10"/>
                  <a:gd fmla="*/ 1255 h 1996" name="T11"/>
                  <a:gd fmla="*/ 678 w 681" name="T12"/>
                  <a:gd fmla="*/ 1581 h 1996" name="T13"/>
                  <a:gd fmla="*/ 581 w 681" name="T14"/>
                  <a:gd fmla="*/ 1908 h 1996" name="T15"/>
                  <a:gd fmla="*/ 351 w 681" name="T16"/>
                  <a:gd fmla="*/ 1996 h 1996" name="T17"/>
                  <a:gd fmla="*/ 77 w 681" name="T18"/>
                  <a:gd fmla="*/ 1879 h 1996" name="T19"/>
                  <a:gd fmla="*/ 50 w 681" name="T20"/>
                  <a:gd fmla="*/ 1439 h 1996" name="T21"/>
                  <a:gd fmla="*/ 232 w 681" name="T22"/>
                  <a:gd fmla="*/ 1226 h 1996" name="T23"/>
                  <a:gd fmla="*/ 239 w 681" name="T24"/>
                  <a:gd fmla="*/ 1110 h 1996" name="T25"/>
                  <a:gd fmla="*/ 227 w 681" name="T26"/>
                  <a:gd fmla="*/ 1013 h 1996" name="T27"/>
                  <a:gd fmla="*/ 311 w 681" name="T28"/>
                  <a:gd fmla="*/ 904 h 1996" name="T29"/>
                  <a:gd fmla="*/ 310 w 681" name="T30"/>
                  <a:gd fmla="*/ 516 h 1996" name="T31"/>
                  <a:gd fmla="*/ 306 w 681" name="T32"/>
                  <a:gd fmla="*/ 175 h 1996" name="T33"/>
                  <a:gd fmla="*/ 319 w 681" name="T34"/>
                  <a:gd fmla="*/ 58 h 1996" name="T35"/>
                  <a:gd fmla="*/ 318 w 681" name="T36"/>
                  <a:gd fmla="*/ 91 h 1996" name="T37"/>
                  <a:gd fmla="*/ 334 w 681" name="T38"/>
                  <a:gd fmla="*/ 275 h 1996" name="T39"/>
                  <a:gd fmla="*/ 320 w 681" name="T40"/>
                  <a:gd fmla="*/ 676 h 1996" name="T41"/>
                  <a:gd fmla="*/ 360 w 681" name="T42"/>
                  <a:gd fmla="*/ 897 h 1996" name="T43"/>
                  <a:gd fmla="*/ 363 w 681" name="T44"/>
                  <a:gd fmla="*/ 430 h 1996" name="T45"/>
                  <a:gd fmla="*/ 363 w 681" name="T46"/>
                  <a:gd fmla="*/ 58 h 1996" name="T47"/>
                  <a:gd fmla="*/ 246 w 681" name="T48"/>
                  <a:gd fmla="*/ 1227 h 1996" name="T49"/>
                  <a:gd fmla="*/ 45 w 681" name="T50"/>
                  <a:gd fmla="*/ 1481 h 1996" name="T51"/>
                  <a:gd fmla="*/ 38 w 681" name="T52"/>
                  <a:gd fmla="*/ 1778 h 1996" name="T53"/>
                  <a:gd fmla="*/ 340 w 681" name="T54"/>
                  <a:gd fmla="*/ 1982 h 1996" name="T55"/>
                  <a:gd fmla="*/ 562 w 681" name="T56"/>
                  <a:gd fmla="*/ 1904 h 1996" name="T57"/>
                  <a:gd fmla="*/ 664 w 681" name="T58"/>
                  <a:gd fmla="*/ 1578 h 1996" name="T59"/>
                  <a:gd fmla="*/ 444 w 681" name="T60"/>
                  <a:gd fmla="*/ 1245 h 1996" name="T61"/>
                  <a:gd fmla="*/ 423 w 681" name="T62"/>
                  <a:gd fmla="*/ 1321 h 1996" name="T63"/>
                  <a:gd fmla="*/ 509 w 681" name="T64"/>
                  <a:gd fmla="*/ 1617 h 1996" name="T65"/>
                  <a:gd fmla="*/ 430 w 681" name="T66"/>
                  <a:gd fmla="*/ 1594 h 1996" name="T67"/>
                  <a:gd fmla="*/ 337 w 681" name="T68"/>
                  <a:gd fmla="*/ 1597 h 1996" name="T69"/>
                  <a:gd fmla="*/ 232 w 681" name="T70"/>
                  <a:gd fmla="*/ 1587 h 1996" name="T71"/>
                  <a:gd fmla="*/ 170 w 681" name="T72"/>
                  <a:gd fmla="*/ 1617 h 1996" name="T73"/>
                  <a:gd fmla="*/ 231 w 681" name="T74"/>
                  <a:gd fmla="*/ 1461 h 1996" name="T75"/>
                  <a:gd fmla="*/ 192 w 681" name="T76"/>
                  <a:gd fmla="*/ 1588 h 1996" name="T77"/>
                  <a:gd fmla="*/ 280 w 681" name="T78"/>
                  <a:gd fmla="*/ 1602 h 1996" name="T79"/>
                  <a:gd fmla="*/ 359 w 681" name="T80"/>
                  <a:gd fmla="*/ 1582 h 1996" name="T81"/>
                  <a:gd fmla="*/ 446 w 681" name="T82"/>
                  <a:gd fmla="*/ 1561 h 1996" name="T83"/>
                  <a:gd fmla="*/ 441 w 681" name="T84"/>
                  <a:gd fmla="*/ 1439 h 1996" name="T85"/>
                  <a:gd fmla="*/ 327 w 681" name="T86"/>
                  <a:gd fmla="*/ 1179 h 1996" name="T87"/>
                  <a:gd fmla="*/ 192 w 681" name="T88"/>
                  <a:gd fmla="*/ 1588 h 1996" name="T89"/>
                  <a:gd fmla="*/ 318 w 681" name="T90"/>
                  <a:gd fmla="*/ 917 h 1996" name="T91"/>
                  <a:gd fmla="*/ 364 w 681" name="T92"/>
                  <a:gd fmla="*/ 955 h 1996" name="T93"/>
                  <a:gd fmla="*/ 281 w 681" name="T94"/>
                  <a:gd fmla="*/ 966 h 1996" name="T95"/>
                  <a:gd fmla="*/ 304 w 681" name="T96"/>
                  <a:gd fmla="*/ 1029 h 1996" name="T97"/>
                  <a:gd fmla="*/ 291 w 681" name="T98"/>
                  <a:gd fmla="*/ 1039 h 1996" name="T99"/>
                  <a:gd fmla="*/ 264 w 681" name="T100"/>
                  <a:gd fmla="*/ 1113 h 1996" name="T101"/>
                  <a:gd fmla="*/ 294 w 681" name="T102"/>
                  <a:gd fmla="*/ 1116 h 1996" name="T103"/>
                  <a:gd fmla="*/ 267 w 681" name="T104"/>
                  <a:gd fmla="*/ 1175 h 1996" name="T105"/>
                  <a:gd fmla="*/ 436 w 681" name="T106"/>
                  <a:gd fmla="*/ 1176 h 1996" name="T107"/>
                  <a:gd fmla="*/ 389 w 681" name="T108"/>
                  <a:gd fmla="*/ 1113 h 1996" name="T109"/>
                  <a:gd fmla="*/ 444 w 681" name="T110"/>
                  <a:gd fmla="*/ 1092 h 1996" name="T111"/>
                  <a:gd fmla="*/ 416 w 681" name="T112"/>
                  <a:gd fmla="*/ 1038 h 1996" name="T113"/>
                  <a:gd fmla="*/ 397 w 681" name="T114"/>
                  <a:gd fmla="*/ 964 h 1996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996" w="681">
                    <a:moveTo>
                      <a:pt x="372" y="0"/>
                    </a:moveTo>
                    <a:cubicBezTo>
                      <a:pt x="372" y="31"/>
                      <a:pt x="372" y="62"/>
                      <a:pt x="372" y="93"/>
                    </a:cubicBezTo>
                    <a:cubicBezTo>
                      <a:pt x="373" y="118"/>
                      <a:pt x="374" y="143"/>
                      <a:pt x="376" y="168"/>
                    </a:cubicBezTo>
                    <a:cubicBezTo>
                      <a:pt x="378" y="187"/>
                      <a:pt x="378" y="205"/>
                      <a:pt x="377" y="224"/>
                    </a:cubicBezTo>
                    <a:cubicBezTo>
                      <a:pt x="376" y="235"/>
                      <a:pt x="374" y="245"/>
                      <a:pt x="373" y="256"/>
                    </a:cubicBezTo>
                    <a:cubicBezTo>
                      <a:pt x="372" y="262"/>
                      <a:pt x="372" y="269"/>
                      <a:pt x="372" y="275"/>
                    </a:cubicBezTo>
                    <a:cubicBezTo>
                      <a:pt x="372" y="329"/>
                      <a:pt x="371" y="382"/>
                      <a:pt x="372" y="436"/>
                    </a:cubicBezTo>
                    <a:cubicBezTo>
                      <a:pt x="372" y="455"/>
                      <a:pt x="373" y="473"/>
                      <a:pt x="373" y="492"/>
                    </a:cubicBezTo>
                    <a:cubicBezTo>
                      <a:pt x="373" y="515"/>
                      <a:pt x="372" y="539"/>
                      <a:pt x="372" y="562"/>
                    </a:cubicBezTo>
                    <a:cubicBezTo>
                      <a:pt x="372" y="589"/>
                      <a:pt x="372" y="615"/>
                      <a:pt x="372" y="642"/>
                    </a:cubicBezTo>
                    <a:cubicBezTo>
                      <a:pt x="372" y="685"/>
                      <a:pt x="372" y="728"/>
                      <a:pt x="372" y="770"/>
                    </a:cubicBezTo>
                    <a:cubicBezTo>
                      <a:pt x="372" y="813"/>
                      <a:pt x="372" y="856"/>
                      <a:pt x="372" y="899"/>
                    </a:cubicBezTo>
                    <a:cubicBezTo>
                      <a:pt x="371" y="905"/>
                      <a:pt x="371" y="908"/>
                      <a:pt x="378" y="909"/>
                    </a:cubicBezTo>
                    <a:cubicBezTo>
                      <a:pt x="379" y="909"/>
                      <a:pt x="380" y="909"/>
                      <a:pt x="381" y="910"/>
                    </a:cubicBezTo>
                    <a:cubicBezTo>
                      <a:pt x="389" y="916"/>
                      <a:pt x="398" y="921"/>
                      <a:pt x="406" y="927"/>
                    </a:cubicBezTo>
                    <a:cubicBezTo>
                      <a:pt x="420" y="939"/>
                      <a:pt x="435" y="951"/>
                      <a:pt x="448" y="963"/>
                    </a:cubicBezTo>
                    <a:cubicBezTo>
                      <a:pt x="453" y="967"/>
                      <a:pt x="456" y="972"/>
                      <a:pt x="459" y="977"/>
                    </a:cubicBezTo>
                    <a:cubicBezTo>
                      <a:pt x="468" y="995"/>
                      <a:pt x="465" y="1003"/>
                      <a:pt x="451" y="1018"/>
                    </a:cubicBezTo>
                    <a:cubicBezTo>
                      <a:pt x="447" y="1023"/>
                      <a:pt x="441" y="1026"/>
                      <a:pt x="436" y="1030"/>
                    </a:cubicBezTo>
                    <a:cubicBezTo>
                      <a:pt x="431" y="1032"/>
                      <a:pt x="431" y="1036"/>
                      <a:pt x="434" y="1039"/>
                    </a:cubicBezTo>
                    <a:cubicBezTo>
                      <a:pt x="439" y="1045"/>
                      <a:pt x="445" y="1050"/>
                      <a:pt x="450" y="1056"/>
                    </a:cubicBezTo>
                    <a:cubicBezTo>
                      <a:pt x="454" y="1061"/>
                      <a:pt x="458" y="1066"/>
                      <a:pt x="461" y="1072"/>
                    </a:cubicBezTo>
                    <a:cubicBezTo>
                      <a:pt x="466" y="1082"/>
                      <a:pt x="462" y="1091"/>
                      <a:pt x="456" y="1100"/>
                    </a:cubicBezTo>
                    <a:cubicBezTo>
                      <a:pt x="453" y="1103"/>
                      <a:pt x="449" y="1106"/>
                      <a:pt x="445" y="1109"/>
                    </a:cubicBezTo>
                    <a:cubicBezTo>
                      <a:pt x="439" y="1114"/>
                      <a:pt x="438" y="1118"/>
                      <a:pt x="444" y="1123"/>
                    </a:cubicBezTo>
                    <a:cubicBezTo>
                      <a:pt x="447" y="1126"/>
                      <a:pt x="449" y="1128"/>
                      <a:pt x="452" y="1130"/>
                    </a:cubicBezTo>
                    <a:cubicBezTo>
                      <a:pt x="466" y="1140"/>
                      <a:pt x="468" y="1165"/>
                      <a:pt x="458" y="1178"/>
                    </a:cubicBezTo>
                    <a:cubicBezTo>
                      <a:pt x="457" y="1178"/>
                      <a:pt x="457" y="1179"/>
                      <a:pt x="456" y="1179"/>
                    </a:cubicBezTo>
                    <a:cubicBezTo>
                      <a:pt x="448" y="1184"/>
                      <a:pt x="448" y="1191"/>
                      <a:pt x="447" y="1199"/>
                    </a:cubicBezTo>
                    <a:cubicBezTo>
                      <a:pt x="446" y="1220"/>
                      <a:pt x="455" y="1237"/>
                      <a:pt x="465" y="1255"/>
                    </a:cubicBezTo>
                    <a:cubicBezTo>
                      <a:pt x="478" y="1278"/>
                      <a:pt x="496" y="1296"/>
                      <a:pt x="518" y="1310"/>
                    </a:cubicBezTo>
                    <a:cubicBezTo>
                      <a:pt x="542" y="1325"/>
                      <a:pt x="560" y="1345"/>
                      <a:pt x="579" y="1364"/>
                    </a:cubicBezTo>
                    <a:cubicBezTo>
                      <a:pt x="600" y="1385"/>
                      <a:pt x="616" y="1409"/>
                      <a:pt x="629" y="1434"/>
                    </a:cubicBezTo>
                    <a:cubicBezTo>
                      <a:pt x="642" y="1458"/>
                      <a:pt x="652" y="1484"/>
                      <a:pt x="661" y="1510"/>
                    </a:cubicBezTo>
                    <a:cubicBezTo>
                      <a:pt x="669" y="1533"/>
                      <a:pt x="674" y="1557"/>
                      <a:pt x="678" y="1581"/>
                    </a:cubicBezTo>
                    <a:cubicBezTo>
                      <a:pt x="681" y="1601"/>
                      <a:pt x="680" y="1622"/>
                      <a:pt x="679" y="1643"/>
                    </a:cubicBezTo>
                    <a:cubicBezTo>
                      <a:pt x="678" y="1669"/>
                      <a:pt x="676" y="1694"/>
                      <a:pt x="673" y="1720"/>
                    </a:cubicBezTo>
                    <a:cubicBezTo>
                      <a:pt x="670" y="1743"/>
                      <a:pt x="667" y="1766"/>
                      <a:pt x="657" y="1787"/>
                    </a:cubicBezTo>
                    <a:cubicBezTo>
                      <a:pt x="646" y="1814"/>
                      <a:pt x="633" y="1840"/>
                      <a:pt x="615" y="1865"/>
                    </a:cubicBezTo>
                    <a:cubicBezTo>
                      <a:pt x="604" y="1879"/>
                      <a:pt x="595" y="1895"/>
                      <a:pt x="581" y="1908"/>
                    </a:cubicBezTo>
                    <a:cubicBezTo>
                      <a:pt x="567" y="1921"/>
                      <a:pt x="552" y="1932"/>
                      <a:pt x="536" y="1940"/>
                    </a:cubicBezTo>
                    <a:cubicBezTo>
                      <a:pt x="513" y="1951"/>
                      <a:pt x="491" y="1961"/>
                      <a:pt x="468" y="1969"/>
                    </a:cubicBezTo>
                    <a:cubicBezTo>
                      <a:pt x="446" y="1977"/>
                      <a:pt x="423" y="1982"/>
                      <a:pt x="400" y="1987"/>
                    </a:cubicBezTo>
                    <a:cubicBezTo>
                      <a:pt x="386" y="1990"/>
                      <a:pt x="372" y="1992"/>
                      <a:pt x="358" y="1994"/>
                    </a:cubicBezTo>
                    <a:cubicBezTo>
                      <a:pt x="355" y="1994"/>
                      <a:pt x="354" y="1996"/>
                      <a:pt x="351" y="1996"/>
                    </a:cubicBezTo>
                    <a:cubicBezTo>
                      <a:pt x="331" y="1996"/>
                      <a:pt x="331" y="1996"/>
                      <a:pt x="331" y="1996"/>
                    </a:cubicBezTo>
                    <a:cubicBezTo>
                      <a:pt x="325" y="1995"/>
                      <a:pt x="318" y="1992"/>
                      <a:pt x="312" y="1991"/>
                    </a:cubicBezTo>
                    <a:cubicBezTo>
                      <a:pt x="260" y="1985"/>
                      <a:pt x="210" y="1973"/>
                      <a:pt x="164" y="1948"/>
                    </a:cubicBezTo>
                    <a:cubicBezTo>
                      <a:pt x="149" y="1940"/>
                      <a:pt x="134" y="1932"/>
                      <a:pt x="120" y="1923"/>
                    </a:cubicBezTo>
                    <a:cubicBezTo>
                      <a:pt x="102" y="1912"/>
                      <a:pt x="88" y="1896"/>
                      <a:pt x="77" y="1879"/>
                    </a:cubicBezTo>
                    <a:cubicBezTo>
                      <a:pt x="62" y="1856"/>
                      <a:pt x="46" y="1833"/>
                      <a:pt x="34" y="1808"/>
                    </a:cubicBezTo>
                    <a:cubicBezTo>
                      <a:pt x="23" y="1784"/>
                      <a:pt x="15" y="1758"/>
                      <a:pt x="11" y="1731"/>
                    </a:cubicBezTo>
                    <a:cubicBezTo>
                      <a:pt x="4" y="1686"/>
                      <a:pt x="0" y="1640"/>
                      <a:pt x="3" y="1594"/>
                    </a:cubicBezTo>
                    <a:cubicBezTo>
                      <a:pt x="5" y="1575"/>
                      <a:pt x="10" y="1557"/>
                      <a:pt x="14" y="1538"/>
                    </a:cubicBezTo>
                    <a:cubicBezTo>
                      <a:pt x="21" y="1503"/>
                      <a:pt x="34" y="1470"/>
                      <a:pt x="50" y="1439"/>
                    </a:cubicBezTo>
                    <a:cubicBezTo>
                      <a:pt x="63" y="1414"/>
                      <a:pt x="78" y="1390"/>
                      <a:pt x="99" y="1370"/>
                    </a:cubicBezTo>
                    <a:cubicBezTo>
                      <a:pt x="114" y="1355"/>
                      <a:pt x="128" y="1339"/>
                      <a:pt x="144" y="1325"/>
                    </a:cubicBezTo>
                    <a:cubicBezTo>
                      <a:pt x="153" y="1316"/>
                      <a:pt x="165" y="1310"/>
                      <a:pt x="175" y="1303"/>
                    </a:cubicBezTo>
                    <a:cubicBezTo>
                      <a:pt x="193" y="1289"/>
                      <a:pt x="208" y="1273"/>
                      <a:pt x="218" y="1253"/>
                    </a:cubicBezTo>
                    <a:cubicBezTo>
                      <a:pt x="223" y="1244"/>
                      <a:pt x="228" y="1235"/>
                      <a:pt x="232" y="1226"/>
                    </a:cubicBezTo>
                    <a:cubicBezTo>
                      <a:pt x="237" y="1214"/>
                      <a:pt x="235" y="1201"/>
                      <a:pt x="235" y="1188"/>
                    </a:cubicBezTo>
                    <a:cubicBezTo>
                      <a:pt x="235" y="1186"/>
                      <a:pt x="232" y="1184"/>
                      <a:pt x="230" y="1182"/>
                    </a:cubicBezTo>
                    <a:cubicBezTo>
                      <a:pt x="214" y="1172"/>
                      <a:pt x="215" y="1141"/>
                      <a:pt x="230" y="1130"/>
                    </a:cubicBezTo>
                    <a:cubicBezTo>
                      <a:pt x="234" y="1127"/>
                      <a:pt x="237" y="1124"/>
                      <a:pt x="241" y="1120"/>
                    </a:cubicBezTo>
                    <a:cubicBezTo>
                      <a:pt x="244" y="1116"/>
                      <a:pt x="243" y="1113"/>
                      <a:pt x="239" y="1110"/>
                    </a:cubicBezTo>
                    <a:cubicBezTo>
                      <a:pt x="234" y="1107"/>
                      <a:pt x="230" y="1103"/>
                      <a:pt x="226" y="1099"/>
                    </a:cubicBezTo>
                    <a:cubicBezTo>
                      <a:pt x="216" y="1086"/>
                      <a:pt x="218" y="1070"/>
                      <a:pt x="230" y="1057"/>
                    </a:cubicBezTo>
                    <a:cubicBezTo>
                      <a:pt x="236" y="1052"/>
                      <a:pt x="242" y="1046"/>
                      <a:pt x="248" y="1040"/>
                    </a:cubicBezTo>
                    <a:cubicBezTo>
                      <a:pt x="252" y="1036"/>
                      <a:pt x="251" y="1032"/>
                      <a:pt x="246" y="1029"/>
                    </a:cubicBezTo>
                    <a:cubicBezTo>
                      <a:pt x="239" y="1024"/>
                      <a:pt x="233" y="1019"/>
                      <a:pt x="227" y="1013"/>
                    </a:cubicBezTo>
                    <a:cubicBezTo>
                      <a:pt x="214" y="998"/>
                      <a:pt x="216" y="986"/>
                      <a:pt x="227" y="971"/>
                    </a:cubicBezTo>
                    <a:cubicBezTo>
                      <a:pt x="237" y="959"/>
                      <a:pt x="251" y="949"/>
                      <a:pt x="263" y="938"/>
                    </a:cubicBezTo>
                    <a:cubicBezTo>
                      <a:pt x="275" y="929"/>
                      <a:pt x="287" y="921"/>
                      <a:pt x="299" y="912"/>
                    </a:cubicBezTo>
                    <a:cubicBezTo>
                      <a:pt x="302" y="910"/>
                      <a:pt x="305" y="909"/>
                      <a:pt x="308" y="908"/>
                    </a:cubicBezTo>
                    <a:cubicBezTo>
                      <a:pt x="309" y="907"/>
                      <a:pt x="311" y="905"/>
                      <a:pt x="311" y="904"/>
                    </a:cubicBezTo>
                    <a:cubicBezTo>
                      <a:pt x="311" y="890"/>
                      <a:pt x="311" y="877"/>
                      <a:pt x="311" y="864"/>
                    </a:cubicBezTo>
                    <a:cubicBezTo>
                      <a:pt x="310" y="840"/>
                      <a:pt x="309" y="815"/>
                      <a:pt x="309" y="791"/>
                    </a:cubicBezTo>
                    <a:cubicBezTo>
                      <a:pt x="310" y="747"/>
                      <a:pt x="310" y="702"/>
                      <a:pt x="311" y="658"/>
                    </a:cubicBezTo>
                    <a:cubicBezTo>
                      <a:pt x="311" y="637"/>
                      <a:pt x="311" y="617"/>
                      <a:pt x="311" y="597"/>
                    </a:cubicBezTo>
                    <a:cubicBezTo>
                      <a:pt x="311" y="570"/>
                      <a:pt x="311" y="543"/>
                      <a:pt x="310" y="516"/>
                    </a:cubicBezTo>
                    <a:cubicBezTo>
                      <a:pt x="310" y="503"/>
                      <a:pt x="310" y="489"/>
                      <a:pt x="310" y="476"/>
                    </a:cubicBezTo>
                    <a:cubicBezTo>
                      <a:pt x="310" y="439"/>
                      <a:pt x="311" y="401"/>
                      <a:pt x="311" y="364"/>
                    </a:cubicBezTo>
                    <a:cubicBezTo>
                      <a:pt x="311" y="330"/>
                      <a:pt x="311" y="296"/>
                      <a:pt x="310" y="262"/>
                    </a:cubicBezTo>
                    <a:cubicBezTo>
                      <a:pt x="310" y="252"/>
                      <a:pt x="307" y="243"/>
                      <a:pt x="307" y="233"/>
                    </a:cubicBezTo>
                    <a:cubicBezTo>
                      <a:pt x="306" y="214"/>
                      <a:pt x="305" y="194"/>
                      <a:pt x="306" y="175"/>
                    </a:cubicBezTo>
                    <a:cubicBezTo>
                      <a:pt x="306" y="160"/>
                      <a:pt x="307" y="144"/>
                      <a:pt x="308" y="129"/>
                    </a:cubicBezTo>
                    <a:cubicBezTo>
                      <a:pt x="309" y="95"/>
                      <a:pt x="310" y="62"/>
                      <a:pt x="311" y="28"/>
                    </a:cubicBezTo>
                    <a:cubicBezTo>
                      <a:pt x="311" y="19"/>
                      <a:pt x="311" y="9"/>
                      <a:pt x="310" y="0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19"/>
                      <a:pt x="319" y="38"/>
                      <a:pt x="319" y="58"/>
                    </a:cubicBezTo>
                    <a:cubicBezTo>
                      <a:pt x="319" y="58"/>
                      <a:pt x="320" y="58"/>
                      <a:pt x="321" y="58"/>
                    </a:cubicBezTo>
                    <a:cubicBezTo>
                      <a:pt x="323" y="55"/>
                      <a:pt x="325" y="51"/>
                      <a:pt x="328" y="49"/>
                    </a:cubicBezTo>
                    <a:cubicBezTo>
                      <a:pt x="331" y="46"/>
                      <a:pt x="332" y="41"/>
                      <a:pt x="339" y="43"/>
                    </a:cubicBezTo>
                    <a:cubicBezTo>
                      <a:pt x="331" y="51"/>
                      <a:pt x="331" y="62"/>
                      <a:pt x="319" y="67"/>
                    </a:cubicBezTo>
                    <a:cubicBezTo>
                      <a:pt x="319" y="74"/>
                      <a:pt x="318" y="83"/>
                      <a:pt x="318" y="91"/>
                    </a:cubicBezTo>
                    <a:cubicBezTo>
                      <a:pt x="318" y="126"/>
                      <a:pt x="318" y="161"/>
                      <a:pt x="318" y="196"/>
                    </a:cubicBezTo>
                    <a:cubicBezTo>
                      <a:pt x="318" y="221"/>
                      <a:pt x="320" y="246"/>
                      <a:pt x="321" y="270"/>
                    </a:cubicBezTo>
                    <a:cubicBezTo>
                      <a:pt x="321" y="274"/>
                      <a:pt x="321" y="278"/>
                      <a:pt x="321" y="282"/>
                    </a:cubicBezTo>
                    <a:cubicBezTo>
                      <a:pt x="325" y="279"/>
                      <a:pt x="329" y="276"/>
                      <a:pt x="332" y="273"/>
                    </a:cubicBezTo>
                    <a:cubicBezTo>
                      <a:pt x="333" y="274"/>
                      <a:pt x="333" y="275"/>
                      <a:pt x="334" y="275"/>
                    </a:cubicBezTo>
                    <a:cubicBezTo>
                      <a:pt x="331" y="280"/>
                      <a:pt x="328" y="285"/>
                      <a:pt x="324" y="290"/>
                    </a:cubicBezTo>
                    <a:cubicBezTo>
                      <a:pt x="324" y="291"/>
                      <a:pt x="323" y="292"/>
                      <a:pt x="323" y="294"/>
                    </a:cubicBezTo>
                    <a:cubicBezTo>
                      <a:pt x="322" y="320"/>
                      <a:pt x="321" y="346"/>
                      <a:pt x="321" y="372"/>
                    </a:cubicBezTo>
                    <a:cubicBezTo>
                      <a:pt x="320" y="414"/>
                      <a:pt x="318" y="455"/>
                      <a:pt x="318" y="497"/>
                    </a:cubicBezTo>
                    <a:cubicBezTo>
                      <a:pt x="318" y="557"/>
                      <a:pt x="319" y="616"/>
                      <a:pt x="320" y="676"/>
                    </a:cubicBezTo>
                    <a:cubicBezTo>
                      <a:pt x="320" y="710"/>
                      <a:pt x="319" y="743"/>
                      <a:pt x="320" y="777"/>
                    </a:cubicBezTo>
                    <a:cubicBezTo>
                      <a:pt x="320" y="807"/>
                      <a:pt x="321" y="838"/>
                      <a:pt x="322" y="869"/>
                    </a:cubicBezTo>
                    <a:cubicBezTo>
                      <a:pt x="322" y="881"/>
                      <a:pt x="322" y="894"/>
                      <a:pt x="322" y="906"/>
                    </a:cubicBezTo>
                    <a:cubicBezTo>
                      <a:pt x="360" y="906"/>
                      <a:pt x="360" y="906"/>
                      <a:pt x="360" y="906"/>
                    </a:cubicBezTo>
                    <a:cubicBezTo>
                      <a:pt x="360" y="903"/>
                      <a:pt x="360" y="900"/>
                      <a:pt x="360" y="897"/>
                    </a:cubicBezTo>
                    <a:cubicBezTo>
                      <a:pt x="361" y="872"/>
                      <a:pt x="363" y="847"/>
                      <a:pt x="363" y="822"/>
                    </a:cubicBezTo>
                    <a:cubicBezTo>
                      <a:pt x="363" y="795"/>
                      <a:pt x="362" y="769"/>
                      <a:pt x="362" y="743"/>
                    </a:cubicBezTo>
                    <a:cubicBezTo>
                      <a:pt x="362" y="714"/>
                      <a:pt x="362" y="686"/>
                      <a:pt x="362" y="657"/>
                    </a:cubicBezTo>
                    <a:cubicBezTo>
                      <a:pt x="363" y="632"/>
                      <a:pt x="364" y="607"/>
                      <a:pt x="364" y="582"/>
                    </a:cubicBezTo>
                    <a:cubicBezTo>
                      <a:pt x="364" y="531"/>
                      <a:pt x="364" y="481"/>
                      <a:pt x="363" y="430"/>
                    </a:cubicBezTo>
                    <a:cubicBezTo>
                      <a:pt x="363" y="404"/>
                      <a:pt x="361" y="378"/>
                      <a:pt x="361" y="351"/>
                    </a:cubicBezTo>
                    <a:cubicBezTo>
                      <a:pt x="360" y="331"/>
                      <a:pt x="360" y="310"/>
                      <a:pt x="361" y="290"/>
                    </a:cubicBezTo>
                    <a:cubicBezTo>
                      <a:pt x="361" y="276"/>
                      <a:pt x="364" y="263"/>
                      <a:pt x="364" y="249"/>
                    </a:cubicBezTo>
                    <a:cubicBezTo>
                      <a:pt x="365" y="193"/>
                      <a:pt x="364" y="137"/>
                      <a:pt x="364" y="80"/>
                    </a:cubicBezTo>
                    <a:cubicBezTo>
                      <a:pt x="364" y="73"/>
                      <a:pt x="363" y="66"/>
                      <a:pt x="363" y="58"/>
                    </a:cubicBezTo>
                    <a:cubicBezTo>
                      <a:pt x="363" y="39"/>
                      <a:pt x="364" y="19"/>
                      <a:pt x="364" y="0"/>
                    </a:cubicBezTo>
                    <a:lnTo>
                      <a:pt x="372" y="0"/>
                    </a:lnTo>
                    <a:close/>
                    <a:moveTo>
                      <a:pt x="246" y="1190"/>
                    </a:moveTo>
                    <a:cubicBezTo>
                      <a:pt x="246" y="1191"/>
                      <a:pt x="247" y="1194"/>
                      <a:pt x="247" y="1196"/>
                    </a:cubicBezTo>
                    <a:cubicBezTo>
                      <a:pt x="248" y="1207"/>
                      <a:pt x="250" y="1217"/>
                      <a:pt x="246" y="1227"/>
                    </a:cubicBezTo>
                    <a:cubicBezTo>
                      <a:pt x="240" y="1239"/>
                      <a:pt x="234" y="1252"/>
                      <a:pt x="228" y="1264"/>
                    </a:cubicBezTo>
                    <a:cubicBezTo>
                      <a:pt x="220" y="1281"/>
                      <a:pt x="207" y="1295"/>
                      <a:pt x="193" y="1306"/>
                    </a:cubicBezTo>
                    <a:cubicBezTo>
                      <a:pt x="177" y="1320"/>
                      <a:pt x="158" y="1331"/>
                      <a:pt x="142" y="1345"/>
                    </a:cubicBezTo>
                    <a:cubicBezTo>
                      <a:pt x="126" y="1358"/>
                      <a:pt x="111" y="1373"/>
                      <a:pt x="98" y="1388"/>
                    </a:cubicBezTo>
                    <a:cubicBezTo>
                      <a:pt x="75" y="1416"/>
                      <a:pt x="58" y="1447"/>
                      <a:pt x="45" y="1481"/>
                    </a:cubicBezTo>
                    <a:cubicBezTo>
                      <a:pt x="32" y="1516"/>
                      <a:pt x="22" y="1551"/>
                      <a:pt x="18" y="1588"/>
                    </a:cubicBezTo>
                    <a:cubicBezTo>
                      <a:pt x="15" y="1615"/>
                      <a:pt x="17" y="1641"/>
                      <a:pt x="17" y="1668"/>
                    </a:cubicBezTo>
                    <a:cubicBezTo>
                      <a:pt x="17" y="1673"/>
                      <a:pt x="18" y="1679"/>
                      <a:pt x="19" y="1684"/>
                    </a:cubicBezTo>
                    <a:cubicBezTo>
                      <a:pt x="21" y="1696"/>
                      <a:pt x="22" y="1709"/>
                      <a:pt x="25" y="1721"/>
                    </a:cubicBezTo>
                    <a:cubicBezTo>
                      <a:pt x="29" y="1740"/>
                      <a:pt x="31" y="1760"/>
                      <a:pt x="38" y="1778"/>
                    </a:cubicBezTo>
                    <a:cubicBezTo>
                      <a:pt x="48" y="1808"/>
                      <a:pt x="65" y="1835"/>
                      <a:pt x="83" y="1861"/>
                    </a:cubicBezTo>
                    <a:cubicBezTo>
                      <a:pt x="97" y="1881"/>
                      <a:pt x="111" y="1900"/>
                      <a:pt x="132" y="1913"/>
                    </a:cubicBezTo>
                    <a:cubicBezTo>
                      <a:pt x="146" y="1922"/>
                      <a:pt x="162" y="1929"/>
                      <a:pt x="178" y="1938"/>
                    </a:cubicBezTo>
                    <a:cubicBezTo>
                      <a:pt x="209" y="1955"/>
                      <a:pt x="243" y="1962"/>
                      <a:pt x="277" y="1969"/>
                    </a:cubicBezTo>
                    <a:cubicBezTo>
                      <a:pt x="298" y="1974"/>
                      <a:pt x="320" y="1974"/>
                      <a:pt x="340" y="1982"/>
                    </a:cubicBezTo>
                    <a:cubicBezTo>
                      <a:pt x="341" y="1982"/>
                      <a:pt x="342" y="1982"/>
                      <a:pt x="342" y="1982"/>
                    </a:cubicBezTo>
                    <a:cubicBezTo>
                      <a:pt x="359" y="1978"/>
                      <a:pt x="377" y="1975"/>
                      <a:pt x="394" y="1971"/>
                    </a:cubicBezTo>
                    <a:cubicBezTo>
                      <a:pt x="417" y="1966"/>
                      <a:pt x="441" y="1962"/>
                      <a:pt x="463" y="1954"/>
                    </a:cubicBezTo>
                    <a:cubicBezTo>
                      <a:pt x="486" y="1947"/>
                      <a:pt x="507" y="1937"/>
                      <a:pt x="528" y="1927"/>
                    </a:cubicBezTo>
                    <a:cubicBezTo>
                      <a:pt x="540" y="1921"/>
                      <a:pt x="551" y="1913"/>
                      <a:pt x="562" y="1904"/>
                    </a:cubicBezTo>
                    <a:cubicBezTo>
                      <a:pt x="577" y="1892"/>
                      <a:pt x="588" y="1877"/>
                      <a:pt x="599" y="1861"/>
                    </a:cubicBezTo>
                    <a:cubicBezTo>
                      <a:pt x="617" y="1836"/>
                      <a:pt x="632" y="1810"/>
                      <a:pt x="643" y="1783"/>
                    </a:cubicBezTo>
                    <a:cubicBezTo>
                      <a:pt x="655" y="1755"/>
                      <a:pt x="657" y="1726"/>
                      <a:pt x="661" y="1697"/>
                    </a:cubicBezTo>
                    <a:cubicBezTo>
                      <a:pt x="664" y="1682"/>
                      <a:pt x="664" y="1668"/>
                      <a:pt x="666" y="1653"/>
                    </a:cubicBezTo>
                    <a:cubicBezTo>
                      <a:pt x="668" y="1628"/>
                      <a:pt x="668" y="1602"/>
                      <a:pt x="664" y="1578"/>
                    </a:cubicBezTo>
                    <a:cubicBezTo>
                      <a:pt x="657" y="1543"/>
                      <a:pt x="648" y="1509"/>
                      <a:pt x="635" y="1475"/>
                    </a:cubicBezTo>
                    <a:cubicBezTo>
                      <a:pt x="621" y="1440"/>
                      <a:pt x="603" y="1408"/>
                      <a:pt x="578" y="1381"/>
                    </a:cubicBezTo>
                    <a:cubicBezTo>
                      <a:pt x="556" y="1357"/>
                      <a:pt x="533" y="1336"/>
                      <a:pt x="505" y="1319"/>
                    </a:cubicBezTo>
                    <a:cubicBezTo>
                      <a:pt x="497" y="1314"/>
                      <a:pt x="490" y="1307"/>
                      <a:pt x="483" y="1301"/>
                    </a:cubicBezTo>
                    <a:cubicBezTo>
                      <a:pt x="466" y="1285"/>
                      <a:pt x="454" y="1266"/>
                      <a:pt x="444" y="1245"/>
                    </a:cubicBezTo>
                    <a:cubicBezTo>
                      <a:pt x="437" y="1232"/>
                      <a:pt x="433" y="1219"/>
                      <a:pt x="435" y="1204"/>
                    </a:cubicBezTo>
                    <a:cubicBezTo>
                      <a:pt x="435" y="1199"/>
                      <a:pt x="436" y="1194"/>
                      <a:pt x="436" y="1189"/>
                    </a:cubicBezTo>
                    <a:cubicBezTo>
                      <a:pt x="417" y="1187"/>
                      <a:pt x="398" y="1184"/>
                      <a:pt x="379" y="1182"/>
                    </a:cubicBezTo>
                    <a:cubicBezTo>
                      <a:pt x="385" y="1201"/>
                      <a:pt x="391" y="1221"/>
                      <a:pt x="397" y="1240"/>
                    </a:cubicBezTo>
                    <a:cubicBezTo>
                      <a:pt x="406" y="1267"/>
                      <a:pt x="416" y="1293"/>
                      <a:pt x="423" y="1321"/>
                    </a:cubicBezTo>
                    <a:cubicBezTo>
                      <a:pt x="434" y="1360"/>
                      <a:pt x="442" y="1399"/>
                      <a:pt x="453" y="1438"/>
                    </a:cubicBezTo>
                    <a:cubicBezTo>
                      <a:pt x="460" y="1463"/>
                      <a:pt x="469" y="1488"/>
                      <a:pt x="477" y="1513"/>
                    </a:cubicBezTo>
                    <a:cubicBezTo>
                      <a:pt x="484" y="1532"/>
                      <a:pt x="491" y="1550"/>
                      <a:pt x="502" y="1567"/>
                    </a:cubicBezTo>
                    <a:cubicBezTo>
                      <a:pt x="509" y="1577"/>
                      <a:pt x="513" y="1590"/>
                      <a:pt x="517" y="1602"/>
                    </a:cubicBezTo>
                    <a:cubicBezTo>
                      <a:pt x="520" y="1608"/>
                      <a:pt x="515" y="1616"/>
                      <a:pt x="509" y="1617"/>
                    </a:cubicBezTo>
                    <a:cubicBezTo>
                      <a:pt x="501" y="1618"/>
                      <a:pt x="494" y="1613"/>
                      <a:pt x="495" y="1604"/>
                    </a:cubicBezTo>
                    <a:cubicBezTo>
                      <a:pt x="496" y="1595"/>
                      <a:pt x="492" y="1589"/>
                      <a:pt x="485" y="1584"/>
                    </a:cubicBezTo>
                    <a:cubicBezTo>
                      <a:pt x="481" y="1580"/>
                      <a:pt x="476" y="1576"/>
                      <a:pt x="472" y="1573"/>
                    </a:cubicBezTo>
                    <a:cubicBezTo>
                      <a:pt x="458" y="1563"/>
                      <a:pt x="443" y="1565"/>
                      <a:pt x="436" y="1581"/>
                    </a:cubicBezTo>
                    <a:cubicBezTo>
                      <a:pt x="435" y="1586"/>
                      <a:pt x="432" y="1590"/>
                      <a:pt x="430" y="1594"/>
                    </a:cubicBezTo>
                    <a:cubicBezTo>
                      <a:pt x="422" y="1607"/>
                      <a:pt x="412" y="1611"/>
                      <a:pt x="398" y="1603"/>
                    </a:cubicBezTo>
                    <a:cubicBezTo>
                      <a:pt x="391" y="1599"/>
                      <a:pt x="383" y="1594"/>
                      <a:pt x="376" y="1589"/>
                    </a:cubicBezTo>
                    <a:cubicBezTo>
                      <a:pt x="371" y="1586"/>
                      <a:pt x="368" y="1585"/>
                      <a:pt x="364" y="1589"/>
                    </a:cubicBezTo>
                    <a:cubicBezTo>
                      <a:pt x="362" y="1592"/>
                      <a:pt x="358" y="1594"/>
                      <a:pt x="354" y="1596"/>
                    </a:cubicBezTo>
                    <a:cubicBezTo>
                      <a:pt x="349" y="1600"/>
                      <a:pt x="343" y="1600"/>
                      <a:pt x="337" y="1597"/>
                    </a:cubicBezTo>
                    <a:cubicBezTo>
                      <a:pt x="332" y="1593"/>
                      <a:pt x="327" y="1590"/>
                      <a:pt x="322" y="1588"/>
                    </a:cubicBezTo>
                    <a:cubicBezTo>
                      <a:pt x="318" y="1586"/>
                      <a:pt x="315" y="1585"/>
                      <a:pt x="312" y="1589"/>
                    </a:cubicBezTo>
                    <a:cubicBezTo>
                      <a:pt x="305" y="1596"/>
                      <a:pt x="298" y="1603"/>
                      <a:pt x="291" y="1610"/>
                    </a:cubicBezTo>
                    <a:cubicBezTo>
                      <a:pt x="279" y="1623"/>
                      <a:pt x="267" y="1624"/>
                      <a:pt x="254" y="1611"/>
                    </a:cubicBezTo>
                    <a:cubicBezTo>
                      <a:pt x="247" y="1603"/>
                      <a:pt x="240" y="1595"/>
                      <a:pt x="232" y="1587"/>
                    </a:cubicBezTo>
                    <a:cubicBezTo>
                      <a:pt x="230" y="1585"/>
                      <a:pt x="228" y="1583"/>
                      <a:pt x="225" y="1583"/>
                    </a:cubicBezTo>
                    <a:cubicBezTo>
                      <a:pt x="218" y="1581"/>
                      <a:pt x="199" y="1592"/>
                      <a:pt x="196" y="1598"/>
                    </a:cubicBezTo>
                    <a:cubicBezTo>
                      <a:pt x="195" y="1599"/>
                      <a:pt x="195" y="1599"/>
                      <a:pt x="195" y="1600"/>
                    </a:cubicBezTo>
                    <a:cubicBezTo>
                      <a:pt x="195" y="1610"/>
                      <a:pt x="188" y="1615"/>
                      <a:pt x="181" y="1618"/>
                    </a:cubicBezTo>
                    <a:cubicBezTo>
                      <a:pt x="178" y="1620"/>
                      <a:pt x="172" y="1619"/>
                      <a:pt x="170" y="1617"/>
                    </a:cubicBezTo>
                    <a:cubicBezTo>
                      <a:pt x="168" y="1616"/>
                      <a:pt x="167" y="1610"/>
                      <a:pt x="168" y="1607"/>
                    </a:cubicBezTo>
                    <a:cubicBezTo>
                      <a:pt x="169" y="1603"/>
                      <a:pt x="170" y="1599"/>
                      <a:pt x="173" y="1596"/>
                    </a:cubicBezTo>
                    <a:cubicBezTo>
                      <a:pt x="175" y="1593"/>
                      <a:pt x="178" y="1591"/>
                      <a:pt x="181" y="1589"/>
                    </a:cubicBezTo>
                    <a:cubicBezTo>
                      <a:pt x="183" y="1587"/>
                      <a:pt x="186" y="1586"/>
                      <a:pt x="186" y="1584"/>
                    </a:cubicBezTo>
                    <a:cubicBezTo>
                      <a:pt x="201" y="1543"/>
                      <a:pt x="217" y="1502"/>
                      <a:pt x="231" y="1461"/>
                    </a:cubicBezTo>
                    <a:cubicBezTo>
                      <a:pt x="244" y="1421"/>
                      <a:pt x="257" y="1382"/>
                      <a:pt x="269" y="1342"/>
                    </a:cubicBezTo>
                    <a:cubicBezTo>
                      <a:pt x="279" y="1306"/>
                      <a:pt x="287" y="1269"/>
                      <a:pt x="296" y="1233"/>
                    </a:cubicBezTo>
                    <a:cubicBezTo>
                      <a:pt x="301" y="1216"/>
                      <a:pt x="307" y="1199"/>
                      <a:pt x="312" y="1180"/>
                    </a:cubicBezTo>
                    <a:cubicBezTo>
                      <a:pt x="290" y="1183"/>
                      <a:pt x="269" y="1186"/>
                      <a:pt x="246" y="1190"/>
                    </a:cubicBezTo>
                    <a:moveTo>
                      <a:pt x="192" y="1588"/>
                    </a:moveTo>
                    <a:cubicBezTo>
                      <a:pt x="192" y="1588"/>
                      <a:pt x="192" y="1588"/>
                      <a:pt x="193" y="1589"/>
                    </a:cubicBezTo>
                    <a:cubicBezTo>
                      <a:pt x="197" y="1586"/>
                      <a:pt x="200" y="1583"/>
                      <a:pt x="205" y="1580"/>
                    </a:cubicBezTo>
                    <a:cubicBezTo>
                      <a:pt x="215" y="1574"/>
                      <a:pt x="227" y="1571"/>
                      <a:pt x="239" y="1581"/>
                    </a:cubicBezTo>
                    <a:cubicBezTo>
                      <a:pt x="247" y="1588"/>
                      <a:pt x="255" y="1595"/>
                      <a:pt x="263" y="1603"/>
                    </a:cubicBezTo>
                    <a:cubicBezTo>
                      <a:pt x="270" y="1609"/>
                      <a:pt x="274" y="1609"/>
                      <a:pt x="280" y="1602"/>
                    </a:cubicBezTo>
                    <a:cubicBezTo>
                      <a:pt x="285" y="1597"/>
                      <a:pt x="290" y="1591"/>
                      <a:pt x="295" y="1586"/>
                    </a:cubicBezTo>
                    <a:cubicBezTo>
                      <a:pt x="306" y="1575"/>
                      <a:pt x="317" y="1574"/>
                      <a:pt x="330" y="1580"/>
                    </a:cubicBezTo>
                    <a:cubicBezTo>
                      <a:pt x="332" y="1581"/>
                      <a:pt x="335" y="1582"/>
                      <a:pt x="337" y="1584"/>
                    </a:cubicBezTo>
                    <a:cubicBezTo>
                      <a:pt x="344" y="1590"/>
                      <a:pt x="351" y="1589"/>
                      <a:pt x="358" y="1583"/>
                    </a:cubicBezTo>
                    <a:cubicBezTo>
                      <a:pt x="358" y="1582"/>
                      <a:pt x="359" y="1582"/>
                      <a:pt x="359" y="1582"/>
                    </a:cubicBezTo>
                    <a:cubicBezTo>
                      <a:pt x="367" y="1577"/>
                      <a:pt x="371" y="1577"/>
                      <a:pt x="379" y="1581"/>
                    </a:cubicBezTo>
                    <a:cubicBezTo>
                      <a:pt x="387" y="1586"/>
                      <a:pt x="394" y="1591"/>
                      <a:pt x="402" y="1595"/>
                    </a:cubicBezTo>
                    <a:cubicBezTo>
                      <a:pt x="410" y="1599"/>
                      <a:pt x="415" y="1597"/>
                      <a:pt x="420" y="1590"/>
                    </a:cubicBezTo>
                    <a:cubicBezTo>
                      <a:pt x="423" y="1585"/>
                      <a:pt x="427" y="1579"/>
                      <a:pt x="430" y="1573"/>
                    </a:cubicBezTo>
                    <a:cubicBezTo>
                      <a:pt x="434" y="1567"/>
                      <a:pt x="439" y="1563"/>
                      <a:pt x="446" y="1561"/>
                    </a:cubicBezTo>
                    <a:cubicBezTo>
                      <a:pt x="457" y="1558"/>
                      <a:pt x="467" y="1560"/>
                      <a:pt x="476" y="1567"/>
                    </a:cubicBezTo>
                    <a:cubicBezTo>
                      <a:pt x="483" y="1572"/>
                      <a:pt x="489" y="1577"/>
                      <a:pt x="496" y="1582"/>
                    </a:cubicBezTo>
                    <a:cubicBezTo>
                      <a:pt x="495" y="1579"/>
                      <a:pt x="494" y="1577"/>
                      <a:pt x="493" y="1574"/>
                    </a:cubicBezTo>
                    <a:cubicBezTo>
                      <a:pt x="483" y="1558"/>
                      <a:pt x="474" y="1542"/>
                      <a:pt x="469" y="1524"/>
                    </a:cubicBezTo>
                    <a:cubicBezTo>
                      <a:pt x="460" y="1496"/>
                      <a:pt x="449" y="1467"/>
                      <a:pt x="441" y="1439"/>
                    </a:cubicBezTo>
                    <a:cubicBezTo>
                      <a:pt x="435" y="1417"/>
                      <a:pt x="432" y="1395"/>
                      <a:pt x="426" y="1374"/>
                    </a:cubicBezTo>
                    <a:cubicBezTo>
                      <a:pt x="416" y="1337"/>
                      <a:pt x="404" y="1300"/>
                      <a:pt x="393" y="1262"/>
                    </a:cubicBezTo>
                    <a:cubicBezTo>
                      <a:pt x="386" y="1237"/>
                      <a:pt x="379" y="1211"/>
                      <a:pt x="372" y="1186"/>
                    </a:cubicBezTo>
                    <a:cubicBezTo>
                      <a:pt x="372" y="1184"/>
                      <a:pt x="370" y="1182"/>
                      <a:pt x="368" y="1182"/>
                    </a:cubicBezTo>
                    <a:cubicBezTo>
                      <a:pt x="355" y="1180"/>
                      <a:pt x="341" y="1180"/>
                      <a:pt x="327" y="1179"/>
                    </a:cubicBezTo>
                    <a:cubicBezTo>
                      <a:pt x="323" y="1179"/>
                      <a:pt x="321" y="1180"/>
                      <a:pt x="320" y="1184"/>
                    </a:cubicBezTo>
                    <a:cubicBezTo>
                      <a:pt x="312" y="1215"/>
                      <a:pt x="304" y="1246"/>
                      <a:pt x="296" y="1277"/>
                    </a:cubicBezTo>
                    <a:cubicBezTo>
                      <a:pt x="288" y="1310"/>
                      <a:pt x="281" y="1343"/>
                      <a:pt x="272" y="1376"/>
                    </a:cubicBezTo>
                    <a:cubicBezTo>
                      <a:pt x="255" y="1439"/>
                      <a:pt x="227" y="1498"/>
                      <a:pt x="204" y="1559"/>
                    </a:cubicBezTo>
                    <a:cubicBezTo>
                      <a:pt x="200" y="1569"/>
                      <a:pt x="196" y="1578"/>
                      <a:pt x="192" y="1588"/>
                    </a:cubicBezTo>
                    <a:moveTo>
                      <a:pt x="442" y="973"/>
                    </a:moveTo>
                    <a:cubicBezTo>
                      <a:pt x="426" y="959"/>
                      <a:pt x="414" y="943"/>
                      <a:pt x="395" y="933"/>
                    </a:cubicBezTo>
                    <a:cubicBezTo>
                      <a:pt x="388" y="929"/>
                      <a:pt x="382" y="923"/>
                      <a:pt x="375" y="919"/>
                    </a:cubicBezTo>
                    <a:cubicBezTo>
                      <a:pt x="372" y="917"/>
                      <a:pt x="368" y="917"/>
                      <a:pt x="365" y="917"/>
                    </a:cubicBezTo>
                    <a:cubicBezTo>
                      <a:pt x="349" y="917"/>
                      <a:pt x="333" y="917"/>
                      <a:pt x="318" y="917"/>
                    </a:cubicBezTo>
                    <a:cubicBezTo>
                      <a:pt x="314" y="917"/>
                      <a:pt x="311" y="917"/>
                      <a:pt x="308" y="918"/>
                    </a:cubicBezTo>
                    <a:cubicBezTo>
                      <a:pt x="296" y="926"/>
                      <a:pt x="283" y="934"/>
                      <a:pt x="272" y="943"/>
                    </a:cubicBezTo>
                    <a:cubicBezTo>
                      <a:pt x="261" y="952"/>
                      <a:pt x="251" y="963"/>
                      <a:pt x="241" y="972"/>
                    </a:cubicBezTo>
                    <a:cubicBezTo>
                      <a:pt x="260" y="968"/>
                      <a:pt x="278" y="963"/>
                      <a:pt x="297" y="959"/>
                    </a:cubicBezTo>
                    <a:cubicBezTo>
                      <a:pt x="319" y="954"/>
                      <a:pt x="341" y="955"/>
                      <a:pt x="364" y="955"/>
                    </a:cubicBezTo>
                    <a:cubicBezTo>
                      <a:pt x="369" y="955"/>
                      <a:pt x="374" y="957"/>
                      <a:pt x="379" y="958"/>
                    </a:cubicBezTo>
                    <a:cubicBezTo>
                      <a:pt x="379" y="959"/>
                      <a:pt x="379" y="960"/>
                      <a:pt x="379" y="960"/>
                    </a:cubicBezTo>
                    <a:cubicBezTo>
                      <a:pt x="377" y="961"/>
                      <a:pt x="375" y="961"/>
                      <a:pt x="373" y="961"/>
                    </a:cubicBezTo>
                    <a:cubicBezTo>
                      <a:pt x="352" y="962"/>
                      <a:pt x="332" y="962"/>
                      <a:pt x="311" y="963"/>
                    </a:cubicBezTo>
                    <a:cubicBezTo>
                      <a:pt x="301" y="963"/>
                      <a:pt x="290" y="964"/>
                      <a:pt x="281" y="966"/>
                    </a:cubicBezTo>
                    <a:cubicBezTo>
                      <a:pt x="267" y="971"/>
                      <a:pt x="254" y="977"/>
                      <a:pt x="241" y="983"/>
                    </a:cubicBezTo>
                    <a:cubicBezTo>
                      <a:pt x="232" y="987"/>
                      <a:pt x="230" y="994"/>
                      <a:pt x="237" y="1002"/>
                    </a:cubicBezTo>
                    <a:cubicBezTo>
                      <a:pt x="242" y="1008"/>
                      <a:pt x="249" y="1013"/>
                      <a:pt x="255" y="1018"/>
                    </a:cubicBezTo>
                    <a:cubicBezTo>
                      <a:pt x="262" y="1023"/>
                      <a:pt x="268" y="1028"/>
                      <a:pt x="267" y="1038"/>
                    </a:cubicBezTo>
                    <a:cubicBezTo>
                      <a:pt x="279" y="1032"/>
                      <a:pt x="291" y="1028"/>
                      <a:pt x="304" y="1029"/>
                    </a:cubicBezTo>
                    <a:cubicBezTo>
                      <a:pt x="311" y="1029"/>
                      <a:pt x="317" y="1028"/>
                      <a:pt x="323" y="1027"/>
                    </a:cubicBezTo>
                    <a:cubicBezTo>
                      <a:pt x="331" y="1027"/>
                      <a:pt x="340" y="1026"/>
                      <a:pt x="348" y="1026"/>
                    </a:cubicBezTo>
                    <a:cubicBezTo>
                      <a:pt x="348" y="1027"/>
                      <a:pt x="348" y="1028"/>
                      <a:pt x="348" y="1029"/>
                    </a:cubicBezTo>
                    <a:cubicBezTo>
                      <a:pt x="341" y="1030"/>
                      <a:pt x="334" y="1030"/>
                      <a:pt x="327" y="1032"/>
                    </a:cubicBezTo>
                    <a:cubicBezTo>
                      <a:pt x="315" y="1034"/>
                      <a:pt x="303" y="1035"/>
                      <a:pt x="291" y="1039"/>
                    </a:cubicBezTo>
                    <a:cubicBezTo>
                      <a:pt x="271" y="1046"/>
                      <a:pt x="253" y="1057"/>
                      <a:pt x="237" y="1072"/>
                    </a:cubicBezTo>
                    <a:cubicBezTo>
                      <a:pt x="232" y="1076"/>
                      <a:pt x="230" y="1081"/>
                      <a:pt x="234" y="1086"/>
                    </a:cubicBezTo>
                    <a:cubicBezTo>
                      <a:pt x="238" y="1091"/>
                      <a:pt x="244" y="1095"/>
                      <a:pt x="248" y="1099"/>
                    </a:cubicBezTo>
                    <a:cubicBezTo>
                      <a:pt x="252" y="1103"/>
                      <a:pt x="256" y="1107"/>
                      <a:pt x="259" y="1111"/>
                    </a:cubicBezTo>
                    <a:cubicBezTo>
                      <a:pt x="261" y="1112"/>
                      <a:pt x="262" y="1114"/>
                      <a:pt x="264" y="1113"/>
                    </a:cubicBezTo>
                    <a:cubicBezTo>
                      <a:pt x="272" y="1113"/>
                      <a:pt x="281" y="1113"/>
                      <a:pt x="290" y="1111"/>
                    </a:cubicBezTo>
                    <a:cubicBezTo>
                      <a:pt x="306" y="1108"/>
                      <a:pt x="323" y="1107"/>
                      <a:pt x="339" y="1107"/>
                    </a:cubicBezTo>
                    <a:cubicBezTo>
                      <a:pt x="344" y="1107"/>
                      <a:pt x="349" y="1109"/>
                      <a:pt x="354" y="1109"/>
                    </a:cubicBezTo>
                    <a:cubicBezTo>
                      <a:pt x="354" y="1110"/>
                      <a:pt x="354" y="1110"/>
                      <a:pt x="354" y="1111"/>
                    </a:cubicBezTo>
                    <a:cubicBezTo>
                      <a:pt x="334" y="1113"/>
                      <a:pt x="314" y="1114"/>
                      <a:pt x="294" y="1116"/>
                    </a:cubicBezTo>
                    <a:cubicBezTo>
                      <a:pt x="282" y="1117"/>
                      <a:pt x="270" y="1117"/>
                      <a:pt x="259" y="1125"/>
                    </a:cubicBezTo>
                    <a:cubicBezTo>
                      <a:pt x="255" y="1129"/>
                      <a:pt x="252" y="1133"/>
                      <a:pt x="248" y="1136"/>
                    </a:cubicBezTo>
                    <a:cubicBezTo>
                      <a:pt x="234" y="1145"/>
                      <a:pt x="230" y="1159"/>
                      <a:pt x="237" y="1174"/>
                    </a:cubicBezTo>
                    <a:cubicBezTo>
                      <a:pt x="237" y="1175"/>
                      <a:pt x="240" y="1176"/>
                      <a:pt x="241" y="1176"/>
                    </a:cubicBezTo>
                    <a:cubicBezTo>
                      <a:pt x="250" y="1176"/>
                      <a:pt x="258" y="1176"/>
                      <a:pt x="267" y="1175"/>
                    </a:cubicBezTo>
                    <a:cubicBezTo>
                      <a:pt x="277" y="1173"/>
                      <a:pt x="287" y="1171"/>
                      <a:pt x="297" y="1170"/>
                    </a:cubicBezTo>
                    <a:cubicBezTo>
                      <a:pt x="321" y="1169"/>
                      <a:pt x="346" y="1169"/>
                      <a:pt x="371" y="1169"/>
                    </a:cubicBezTo>
                    <a:cubicBezTo>
                      <a:pt x="373" y="1169"/>
                      <a:pt x="375" y="1169"/>
                      <a:pt x="376" y="1169"/>
                    </a:cubicBezTo>
                    <a:cubicBezTo>
                      <a:pt x="387" y="1171"/>
                      <a:pt x="398" y="1173"/>
                      <a:pt x="410" y="1174"/>
                    </a:cubicBezTo>
                    <a:cubicBezTo>
                      <a:pt x="418" y="1175"/>
                      <a:pt x="427" y="1175"/>
                      <a:pt x="436" y="1176"/>
                    </a:cubicBezTo>
                    <a:cubicBezTo>
                      <a:pt x="444" y="1177"/>
                      <a:pt x="445" y="1177"/>
                      <a:pt x="447" y="1169"/>
                    </a:cubicBezTo>
                    <a:cubicBezTo>
                      <a:pt x="451" y="1152"/>
                      <a:pt x="448" y="1145"/>
                      <a:pt x="434" y="1135"/>
                    </a:cubicBezTo>
                    <a:cubicBezTo>
                      <a:pt x="432" y="1134"/>
                      <a:pt x="430" y="1133"/>
                      <a:pt x="429" y="1132"/>
                    </a:cubicBezTo>
                    <a:cubicBezTo>
                      <a:pt x="423" y="1123"/>
                      <a:pt x="413" y="1120"/>
                      <a:pt x="403" y="1117"/>
                    </a:cubicBezTo>
                    <a:cubicBezTo>
                      <a:pt x="398" y="1116"/>
                      <a:pt x="394" y="1114"/>
                      <a:pt x="389" y="1113"/>
                    </a:cubicBezTo>
                    <a:cubicBezTo>
                      <a:pt x="389" y="1112"/>
                      <a:pt x="389" y="1111"/>
                      <a:pt x="389" y="1111"/>
                    </a:cubicBezTo>
                    <a:cubicBezTo>
                      <a:pt x="398" y="1111"/>
                      <a:pt x="407" y="1112"/>
                      <a:pt x="416" y="1113"/>
                    </a:cubicBezTo>
                    <a:cubicBezTo>
                      <a:pt x="419" y="1114"/>
                      <a:pt x="421" y="1114"/>
                      <a:pt x="423" y="1110"/>
                    </a:cubicBezTo>
                    <a:cubicBezTo>
                      <a:pt x="426" y="1106"/>
                      <a:pt x="430" y="1103"/>
                      <a:pt x="433" y="1100"/>
                    </a:cubicBezTo>
                    <a:cubicBezTo>
                      <a:pt x="437" y="1097"/>
                      <a:pt x="441" y="1095"/>
                      <a:pt x="444" y="1092"/>
                    </a:cubicBezTo>
                    <a:cubicBezTo>
                      <a:pt x="453" y="1084"/>
                      <a:pt x="452" y="1078"/>
                      <a:pt x="443" y="1069"/>
                    </a:cubicBezTo>
                    <a:cubicBezTo>
                      <a:pt x="423" y="1053"/>
                      <a:pt x="402" y="1041"/>
                      <a:pt x="377" y="1035"/>
                    </a:cubicBezTo>
                    <a:cubicBezTo>
                      <a:pt x="374" y="1034"/>
                      <a:pt x="370" y="1033"/>
                      <a:pt x="366" y="1032"/>
                    </a:cubicBezTo>
                    <a:cubicBezTo>
                      <a:pt x="366" y="1031"/>
                      <a:pt x="366" y="1030"/>
                      <a:pt x="366" y="1030"/>
                    </a:cubicBezTo>
                    <a:cubicBezTo>
                      <a:pt x="383" y="1027"/>
                      <a:pt x="400" y="1028"/>
                      <a:pt x="416" y="1038"/>
                    </a:cubicBezTo>
                    <a:cubicBezTo>
                      <a:pt x="415" y="1029"/>
                      <a:pt x="420" y="1023"/>
                      <a:pt x="427" y="1018"/>
                    </a:cubicBezTo>
                    <a:cubicBezTo>
                      <a:pt x="434" y="1013"/>
                      <a:pt x="440" y="1008"/>
                      <a:pt x="446" y="1001"/>
                    </a:cubicBezTo>
                    <a:cubicBezTo>
                      <a:pt x="452" y="995"/>
                      <a:pt x="450" y="987"/>
                      <a:pt x="442" y="983"/>
                    </a:cubicBezTo>
                    <a:cubicBezTo>
                      <a:pt x="430" y="978"/>
                      <a:pt x="417" y="973"/>
                      <a:pt x="405" y="967"/>
                    </a:cubicBezTo>
                    <a:cubicBezTo>
                      <a:pt x="403" y="966"/>
                      <a:pt x="400" y="965"/>
                      <a:pt x="397" y="964"/>
                    </a:cubicBezTo>
                    <a:cubicBezTo>
                      <a:pt x="398" y="963"/>
                      <a:pt x="398" y="962"/>
                      <a:pt x="398" y="961"/>
                    </a:cubicBezTo>
                    <a:cubicBezTo>
                      <a:pt x="413" y="965"/>
                      <a:pt x="427" y="969"/>
                      <a:pt x="442" y="9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3" name="Freeform 94"/>
              <p:cNvSpPr/>
              <p:nvPr/>
            </p:nvSpPr>
            <p:spPr bwMode="auto">
              <a:xfrm>
                <a:off x="4297363" y="101600"/>
                <a:ext cx="38100" cy="46038"/>
              </a:xfrm>
              <a:custGeom>
                <a:gdLst>
                  <a:gd fmla="*/ 14 w 14" name="T0"/>
                  <a:gd fmla="*/ 3 h 17" name="T1"/>
                  <a:gd fmla="*/ 8 w 14" name="T2"/>
                  <a:gd fmla="*/ 14 h 17" name="T3"/>
                  <a:gd fmla="*/ 4 w 14" name="T4"/>
                  <a:gd fmla="*/ 16 h 17" name="T5"/>
                  <a:gd fmla="*/ 0 w 14" name="T6"/>
                  <a:gd fmla="*/ 11 h 17" name="T7"/>
                  <a:gd fmla="*/ 8 w 14" name="T8"/>
                  <a:gd fmla="*/ 0 h 17" name="T9"/>
                  <a:gd fmla="*/ 14 w 14" name="T10"/>
                  <a:gd fmla="*/ 3 h 1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7" w="14">
                    <a:moveTo>
                      <a:pt x="14" y="3"/>
                    </a:moveTo>
                    <a:cubicBezTo>
                      <a:pt x="12" y="8"/>
                      <a:pt x="10" y="11"/>
                      <a:pt x="8" y="14"/>
                    </a:cubicBezTo>
                    <a:cubicBezTo>
                      <a:pt x="7" y="16"/>
                      <a:pt x="5" y="17"/>
                      <a:pt x="4" y="16"/>
                    </a:cubicBezTo>
                    <a:cubicBezTo>
                      <a:pt x="2" y="15"/>
                      <a:pt x="0" y="12"/>
                      <a:pt x="0" y="11"/>
                    </a:cubicBezTo>
                    <a:cubicBezTo>
                      <a:pt x="3" y="7"/>
                      <a:pt x="5" y="4"/>
                      <a:pt x="8" y="0"/>
                    </a:cubicBezTo>
                    <a:cubicBezTo>
                      <a:pt x="9" y="0"/>
                      <a:pt x="12" y="2"/>
                      <a:pt x="14" y="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4" name="Freeform 95"/>
              <p:cNvSpPr/>
              <p:nvPr/>
            </p:nvSpPr>
            <p:spPr bwMode="auto">
              <a:xfrm>
                <a:off x="4300538" y="1431925"/>
                <a:ext cx="41275" cy="42863"/>
              </a:xfrm>
              <a:custGeom>
                <a:gdLst>
                  <a:gd fmla="*/ 15 w 15" name="T0"/>
                  <a:gd fmla="*/ 0 h 16" name="T1"/>
                  <a:gd fmla="*/ 4 w 15" name="T2"/>
                  <a:gd fmla="*/ 16 h 16" name="T3"/>
                  <a:gd fmla="*/ 15 w 15" name="T4"/>
                  <a:gd fmla="*/ 0 h 1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6" w="15">
                    <a:moveTo>
                      <a:pt x="15" y="0"/>
                    </a:moveTo>
                    <a:cubicBezTo>
                      <a:pt x="15" y="7"/>
                      <a:pt x="11" y="14"/>
                      <a:pt x="4" y="16"/>
                    </a:cubicBezTo>
                    <a:cubicBezTo>
                      <a:pt x="0" y="11"/>
                      <a:pt x="6" y="1"/>
                      <a:pt x="1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5" name="Freeform 96"/>
              <p:cNvSpPr/>
              <p:nvPr/>
            </p:nvSpPr>
            <p:spPr bwMode="auto">
              <a:xfrm>
                <a:off x="4305301" y="3175"/>
                <a:ext cx="30163" cy="42863"/>
              </a:xfrm>
              <a:custGeom>
                <a:gdLst>
                  <a:gd fmla="*/ 11 w 11" name="T0"/>
                  <a:gd fmla="*/ 2 h 16" name="T1"/>
                  <a:gd fmla="*/ 6 w 11" name="T2"/>
                  <a:gd fmla="*/ 13 h 16" name="T3"/>
                  <a:gd fmla="*/ 2 w 11" name="T4"/>
                  <a:gd fmla="*/ 16 h 16" name="T5"/>
                  <a:gd fmla="*/ 1 w 11" name="T6"/>
                  <a:gd fmla="*/ 11 h 16" name="T7"/>
                  <a:gd fmla="*/ 8 w 11" name="T8"/>
                  <a:gd fmla="*/ 0 h 16" name="T9"/>
                  <a:gd fmla="*/ 11 w 11" name="T10"/>
                  <a:gd fmla="*/ 2 h 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" w="11">
                    <a:moveTo>
                      <a:pt x="11" y="2"/>
                    </a:moveTo>
                    <a:cubicBezTo>
                      <a:pt x="9" y="6"/>
                      <a:pt x="8" y="10"/>
                      <a:pt x="6" y="13"/>
                    </a:cubicBezTo>
                    <a:cubicBezTo>
                      <a:pt x="5" y="15"/>
                      <a:pt x="3" y="15"/>
                      <a:pt x="2" y="16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3" y="7"/>
                      <a:pt x="5" y="4"/>
                      <a:pt x="8" y="0"/>
                    </a:cubicBezTo>
                    <a:cubicBezTo>
                      <a:pt x="9" y="1"/>
                      <a:pt x="10" y="2"/>
                      <a:pt x="11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6" name="Freeform 97"/>
              <p:cNvSpPr/>
              <p:nvPr/>
            </p:nvSpPr>
            <p:spPr bwMode="auto">
              <a:xfrm>
                <a:off x="4303713" y="1393825"/>
                <a:ext cx="26988" cy="39688"/>
              </a:xfrm>
              <a:custGeom>
                <a:gdLst>
                  <a:gd fmla="*/ 10 w 10" name="T0"/>
                  <a:gd fmla="*/ 2 h 15" name="T1"/>
                  <a:gd fmla="*/ 5 w 10" name="T2"/>
                  <a:gd fmla="*/ 14 h 15" name="T3"/>
                  <a:gd fmla="*/ 2 w 10" name="T4"/>
                  <a:gd fmla="*/ 15 h 15" name="T5"/>
                  <a:gd fmla="*/ 0 w 10" name="T6"/>
                  <a:gd fmla="*/ 12 h 15" name="T7"/>
                  <a:gd fmla="*/ 7 w 10" name="T8"/>
                  <a:gd fmla="*/ 0 h 15" name="T9"/>
                  <a:gd fmla="*/ 10 w 10" name="T10"/>
                  <a:gd fmla="*/ 2 h 1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" w="10">
                    <a:moveTo>
                      <a:pt x="10" y="2"/>
                    </a:moveTo>
                    <a:cubicBezTo>
                      <a:pt x="8" y="6"/>
                      <a:pt x="7" y="10"/>
                      <a:pt x="5" y="14"/>
                    </a:cubicBezTo>
                    <a:cubicBezTo>
                      <a:pt x="4" y="14"/>
                      <a:pt x="2" y="15"/>
                      <a:pt x="2" y="15"/>
                    </a:cubicBezTo>
                    <a:cubicBezTo>
                      <a:pt x="1" y="14"/>
                      <a:pt x="0" y="12"/>
                      <a:pt x="0" y="12"/>
                    </a:cubicBezTo>
                    <a:cubicBezTo>
                      <a:pt x="2" y="8"/>
                      <a:pt x="4" y="4"/>
                      <a:pt x="7" y="0"/>
                    </a:cubicBezTo>
                    <a:cubicBezTo>
                      <a:pt x="8" y="1"/>
                      <a:pt x="9" y="1"/>
                      <a:pt x="1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7" name="Freeform 98"/>
              <p:cNvSpPr/>
              <p:nvPr/>
            </p:nvSpPr>
            <p:spPr bwMode="auto">
              <a:xfrm>
                <a:off x="4300538" y="631825"/>
                <a:ext cx="19050" cy="33338"/>
              </a:xfrm>
              <a:custGeom>
                <a:gdLst>
                  <a:gd fmla="*/ 7 w 7" name="T0"/>
                  <a:gd fmla="*/ 2 h 12" name="T1"/>
                  <a:gd fmla="*/ 3 w 7" name="T2"/>
                  <a:gd fmla="*/ 12 h 12" name="T3"/>
                  <a:gd fmla="*/ 0 w 7" name="T4"/>
                  <a:gd fmla="*/ 10 h 12" name="T5"/>
                  <a:gd fmla="*/ 5 w 7" name="T6"/>
                  <a:gd fmla="*/ 0 h 12" name="T7"/>
                  <a:gd fmla="*/ 7 w 7" name="T8"/>
                  <a:gd fmla="*/ 2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7">
                    <a:moveTo>
                      <a:pt x="7" y="2"/>
                    </a:moveTo>
                    <a:cubicBezTo>
                      <a:pt x="6" y="5"/>
                      <a:pt x="4" y="8"/>
                      <a:pt x="3" y="12"/>
                    </a:cubicBezTo>
                    <a:cubicBezTo>
                      <a:pt x="2" y="11"/>
                      <a:pt x="0" y="10"/>
                      <a:pt x="0" y="10"/>
                    </a:cubicBezTo>
                    <a:cubicBezTo>
                      <a:pt x="2" y="7"/>
                      <a:pt x="3" y="3"/>
                      <a:pt x="5" y="0"/>
                    </a:cubicBezTo>
                    <a:cubicBezTo>
                      <a:pt x="6" y="1"/>
                      <a:pt x="7" y="1"/>
                      <a:pt x="7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8" name="Freeform 107"/>
              <p:cNvSpPr/>
              <p:nvPr/>
            </p:nvSpPr>
            <p:spPr bwMode="auto">
              <a:xfrm>
                <a:off x="4875213" y="3832225"/>
                <a:ext cx="246063" cy="514350"/>
              </a:xfrm>
              <a:custGeom>
                <a:gdLst>
                  <a:gd fmla="*/ 50 w 91" name="T0"/>
                  <a:gd fmla="*/ 28 h 190" name="T1"/>
                  <a:gd fmla="*/ 48 w 91" name="T2"/>
                  <a:gd fmla="*/ 25 h 190" name="T3"/>
                  <a:gd fmla="*/ 15 w 91" name="T4"/>
                  <a:gd fmla="*/ 10 h 190" name="T5"/>
                  <a:gd fmla="*/ 7 w 91" name="T6"/>
                  <a:gd fmla="*/ 31 h 190" name="T7"/>
                  <a:gd fmla="*/ 21 w 91" name="T8"/>
                  <a:gd fmla="*/ 54 h 190" name="T9"/>
                  <a:gd fmla="*/ 41 w 91" name="T10"/>
                  <a:gd fmla="*/ 108 h 190" name="T11"/>
                  <a:gd fmla="*/ 39 w 91" name="T12"/>
                  <a:gd fmla="*/ 152 h 190" name="T13"/>
                  <a:gd fmla="*/ 39 w 91" name="T14"/>
                  <a:gd fmla="*/ 165 h 190" name="T15"/>
                  <a:gd fmla="*/ 57 w 91" name="T16"/>
                  <a:gd fmla="*/ 174 h 190" name="T17"/>
                  <a:gd fmla="*/ 79 w 91" name="T18"/>
                  <a:gd fmla="*/ 141 h 190" name="T19"/>
                  <a:gd fmla="*/ 73 w 91" name="T20"/>
                  <a:gd fmla="*/ 71 h 190" name="T21"/>
                  <a:gd fmla="*/ 62 w 91" name="T22"/>
                  <a:gd fmla="*/ 32 h 190" name="T23"/>
                  <a:gd fmla="*/ 61 w 91" name="T24"/>
                  <a:gd fmla="*/ 26 h 190" name="T25"/>
                  <a:gd fmla="*/ 64 w 91" name="T26"/>
                  <a:gd fmla="*/ 26 h 190" name="T27"/>
                  <a:gd fmla="*/ 70 w 91" name="T28"/>
                  <a:gd fmla="*/ 38 h 190" name="T29"/>
                  <a:gd fmla="*/ 87 w 91" name="T30"/>
                  <a:gd fmla="*/ 107 h 190" name="T31"/>
                  <a:gd fmla="*/ 77 w 91" name="T32"/>
                  <a:gd fmla="*/ 164 h 190" name="T33"/>
                  <a:gd fmla="*/ 61 w 91" name="T34"/>
                  <a:gd fmla="*/ 180 h 190" name="T35"/>
                  <a:gd fmla="*/ 29 w 91" name="T36"/>
                  <a:gd fmla="*/ 162 h 190" name="T37"/>
                  <a:gd fmla="*/ 31 w 91" name="T38"/>
                  <a:gd fmla="*/ 128 h 190" name="T39"/>
                  <a:gd fmla="*/ 26 w 91" name="T40"/>
                  <a:gd fmla="*/ 81 h 190" name="T41"/>
                  <a:gd fmla="*/ 12 w 91" name="T42"/>
                  <a:gd fmla="*/ 55 h 190" name="T43"/>
                  <a:gd fmla="*/ 0 w 91" name="T44"/>
                  <a:gd fmla="*/ 23 h 190" name="T45"/>
                  <a:gd fmla="*/ 8 w 91" name="T46"/>
                  <a:gd fmla="*/ 8 h 190" name="T47"/>
                  <a:gd fmla="*/ 46 w 91" name="T48"/>
                  <a:gd fmla="*/ 12 h 190" name="T49"/>
                  <a:gd fmla="*/ 50 w 91" name="T50"/>
                  <a:gd fmla="*/ 28 h 190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90" w="91">
                    <a:moveTo>
                      <a:pt x="50" y="28"/>
                    </a:moveTo>
                    <a:cubicBezTo>
                      <a:pt x="49" y="27"/>
                      <a:pt x="49" y="26"/>
                      <a:pt x="48" y="25"/>
                    </a:cubicBezTo>
                    <a:cubicBezTo>
                      <a:pt x="43" y="11"/>
                      <a:pt x="29" y="5"/>
                      <a:pt x="15" y="10"/>
                    </a:cubicBezTo>
                    <a:cubicBezTo>
                      <a:pt x="7" y="14"/>
                      <a:pt x="3" y="21"/>
                      <a:pt x="7" y="31"/>
                    </a:cubicBezTo>
                    <a:cubicBezTo>
                      <a:pt x="11" y="40"/>
                      <a:pt x="15" y="48"/>
                      <a:pt x="21" y="54"/>
                    </a:cubicBezTo>
                    <a:cubicBezTo>
                      <a:pt x="35" y="70"/>
                      <a:pt x="40" y="89"/>
                      <a:pt x="41" y="108"/>
                    </a:cubicBezTo>
                    <a:cubicBezTo>
                      <a:pt x="41" y="123"/>
                      <a:pt x="40" y="137"/>
                      <a:pt x="39" y="152"/>
                    </a:cubicBezTo>
                    <a:cubicBezTo>
                      <a:pt x="39" y="156"/>
                      <a:pt x="39" y="161"/>
                      <a:pt x="39" y="165"/>
                    </a:cubicBezTo>
                    <a:cubicBezTo>
                      <a:pt x="41" y="174"/>
                      <a:pt x="48" y="179"/>
                      <a:pt x="57" y="174"/>
                    </a:cubicBezTo>
                    <a:cubicBezTo>
                      <a:pt x="70" y="167"/>
                      <a:pt x="76" y="155"/>
                      <a:pt x="79" y="141"/>
                    </a:cubicBezTo>
                    <a:cubicBezTo>
                      <a:pt x="85" y="117"/>
                      <a:pt x="79" y="94"/>
                      <a:pt x="73" y="71"/>
                    </a:cubicBezTo>
                    <a:cubicBezTo>
                      <a:pt x="69" y="58"/>
                      <a:pt x="66" y="45"/>
                      <a:pt x="62" y="32"/>
                    </a:cubicBezTo>
                    <a:cubicBezTo>
                      <a:pt x="61" y="30"/>
                      <a:pt x="62" y="28"/>
                      <a:pt x="61" y="26"/>
                    </a:cubicBezTo>
                    <a:cubicBezTo>
                      <a:pt x="62" y="26"/>
                      <a:pt x="63" y="26"/>
                      <a:pt x="64" y="26"/>
                    </a:cubicBezTo>
                    <a:cubicBezTo>
                      <a:pt x="66" y="30"/>
                      <a:pt x="69" y="34"/>
                      <a:pt x="70" y="38"/>
                    </a:cubicBezTo>
                    <a:cubicBezTo>
                      <a:pt x="76" y="61"/>
                      <a:pt x="83" y="84"/>
                      <a:pt x="87" y="107"/>
                    </a:cubicBezTo>
                    <a:cubicBezTo>
                      <a:pt x="91" y="127"/>
                      <a:pt x="89" y="147"/>
                      <a:pt x="77" y="164"/>
                    </a:cubicBezTo>
                    <a:cubicBezTo>
                      <a:pt x="73" y="170"/>
                      <a:pt x="67" y="176"/>
                      <a:pt x="61" y="180"/>
                    </a:cubicBezTo>
                    <a:cubicBezTo>
                      <a:pt x="45" y="190"/>
                      <a:pt x="30" y="179"/>
                      <a:pt x="29" y="162"/>
                    </a:cubicBezTo>
                    <a:cubicBezTo>
                      <a:pt x="29" y="151"/>
                      <a:pt x="30" y="139"/>
                      <a:pt x="31" y="128"/>
                    </a:cubicBezTo>
                    <a:cubicBezTo>
                      <a:pt x="32" y="112"/>
                      <a:pt x="31" y="96"/>
                      <a:pt x="26" y="81"/>
                    </a:cubicBezTo>
                    <a:cubicBezTo>
                      <a:pt x="23" y="72"/>
                      <a:pt x="17" y="63"/>
                      <a:pt x="12" y="55"/>
                    </a:cubicBezTo>
                    <a:cubicBezTo>
                      <a:pt x="6" y="45"/>
                      <a:pt x="0" y="35"/>
                      <a:pt x="0" y="23"/>
                    </a:cubicBezTo>
                    <a:cubicBezTo>
                      <a:pt x="0" y="16"/>
                      <a:pt x="2" y="11"/>
                      <a:pt x="8" y="8"/>
                    </a:cubicBezTo>
                    <a:cubicBezTo>
                      <a:pt x="17" y="2"/>
                      <a:pt x="36" y="0"/>
                      <a:pt x="46" y="12"/>
                    </a:cubicBezTo>
                    <a:cubicBezTo>
                      <a:pt x="50" y="16"/>
                      <a:pt x="51" y="21"/>
                      <a:pt x="50" y="2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9" name="Freeform 108"/>
              <p:cNvSpPr>
                <a:spLocks noEditPoints="1"/>
              </p:cNvSpPr>
              <p:nvPr/>
            </p:nvSpPr>
            <p:spPr bwMode="auto">
              <a:xfrm>
                <a:off x="4791076" y="4602163"/>
                <a:ext cx="249238" cy="314325"/>
              </a:xfrm>
              <a:custGeom>
                <a:gdLst>
                  <a:gd fmla="*/ 61 w 92" name="T0"/>
                  <a:gd fmla="*/ 0 h 116" name="T1"/>
                  <a:gd fmla="*/ 71 w 92" name="T2"/>
                  <a:gd fmla="*/ 5 h 116" name="T3"/>
                  <a:gd fmla="*/ 78 w 92" name="T4"/>
                  <a:gd fmla="*/ 80 h 116" name="T5"/>
                  <a:gd fmla="*/ 55 w 92" name="T6"/>
                  <a:gd fmla="*/ 107 h 116" name="T7"/>
                  <a:gd fmla="*/ 18 w 92" name="T8"/>
                  <a:gd fmla="*/ 114 h 116" name="T9"/>
                  <a:gd fmla="*/ 6 w 92" name="T10"/>
                  <a:gd fmla="*/ 88 h 116" name="T11"/>
                  <a:gd fmla="*/ 19 w 92" name="T12"/>
                  <a:gd fmla="*/ 68 h 116" name="T13"/>
                  <a:gd fmla="*/ 43 w 92" name="T14"/>
                  <a:gd fmla="*/ 18 h 116" name="T15"/>
                  <a:gd fmla="*/ 61 w 92" name="T16"/>
                  <a:gd fmla="*/ 0 h 116" name="T17"/>
                  <a:gd fmla="*/ 81 w 92" name="T18"/>
                  <a:gd fmla="*/ 47 h 116" name="T19"/>
                  <a:gd fmla="*/ 74 w 92" name="T20"/>
                  <a:gd fmla="*/ 18 h 116" name="T21"/>
                  <a:gd fmla="*/ 62 w 92" name="T22"/>
                  <a:gd fmla="*/ 3 h 116" name="T23"/>
                  <a:gd fmla="*/ 49 w 92" name="T24"/>
                  <a:gd fmla="*/ 17 h 116" name="T25"/>
                  <a:gd fmla="*/ 48 w 92" name="T26"/>
                  <a:gd fmla="*/ 19 h 116" name="T27"/>
                  <a:gd fmla="*/ 21 w 92" name="T28"/>
                  <a:gd fmla="*/ 74 h 116" name="T29"/>
                  <a:gd fmla="*/ 11 w 92" name="T30"/>
                  <a:gd fmla="*/ 89 h 116" name="T31"/>
                  <a:gd fmla="*/ 21 w 92" name="T32"/>
                  <a:gd fmla="*/ 110 h 116" name="T33"/>
                  <a:gd fmla="*/ 59 w 92" name="T34"/>
                  <a:gd fmla="*/ 97 h 116" name="T35"/>
                  <a:gd fmla="*/ 81 w 92" name="T36"/>
                  <a:gd fmla="*/ 47 h 11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15" w="92">
                    <a:moveTo>
                      <a:pt x="61" y="0"/>
                    </a:moveTo>
                    <a:cubicBezTo>
                      <a:pt x="64" y="2"/>
                      <a:pt x="68" y="3"/>
                      <a:pt x="71" y="5"/>
                    </a:cubicBezTo>
                    <a:cubicBezTo>
                      <a:pt x="89" y="28"/>
                      <a:pt x="92" y="54"/>
                      <a:pt x="78" y="80"/>
                    </a:cubicBezTo>
                    <a:cubicBezTo>
                      <a:pt x="72" y="91"/>
                      <a:pt x="66" y="101"/>
                      <a:pt x="55" y="107"/>
                    </a:cubicBezTo>
                    <a:cubicBezTo>
                      <a:pt x="44" y="114"/>
                      <a:pt x="31" y="116"/>
                      <a:pt x="18" y="114"/>
                    </a:cubicBezTo>
                    <a:cubicBezTo>
                      <a:pt x="5" y="111"/>
                      <a:pt x="0" y="100"/>
                      <a:pt x="6" y="88"/>
                    </a:cubicBezTo>
                    <a:cubicBezTo>
                      <a:pt x="9" y="81"/>
                      <a:pt x="15" y="75"/>
                      <a:pt x="19" y="68"/>
                    </a:cubicBezTo>
                    <a:cubicBezTo>
                      <a:pt x="31" y="54"/>
                      <a:pt x="38" y="37"/>
                      <a:pt x="43" y="18"/>
                    </a:cubicBezTo>
                    <a:cubicBezTo>
                      <a:pt x="45" y="6"/>
                      <a:pt x="51" y="1"/>
                      <a:pt x="61" y="0"/>
                    </a:cubicBezTo>
                    <a:moveTo>
                      <a:pt x="81" y="47"/>
                    </a:moveTo>
                    <a:cubicBezTo>
                      <a:pt x="79" y="38"/>
                      <a:pt x="76" y="28"/>
                      <a:pt x="74" y="18"/>
                    </a:cubicBezTo>
                    <a:cubicBezTo>
                      <a:pt x="73" y="10"/>
                      <a:pt x="67" y="4"/>
                      <a:pt x="62" y="3"/>
                    </a:cubicBezTo>
                    <a:cubicBezTo>
                      <a:pt x="56" y="3"/>
                      <a:pt x="51" y="8"/>
                      <a:pt x="49" y="17"/>
                    </a:cubicBezTo>
                    <a:cubicBezTo>
                      <a:pt x="48" y="18"/>
                      <a:pt x="48" y="19"/>
                      <a:pt x="48" y="19"/>
                    </a:cubicBezTo>
                    <a:cubicBezTo>
                      <a:pt x="44" y="40"/>
                      <a:pt x="35" y="58"/>
                      <a:pt x="21" y="74"/>
                    </a:cubicBezTo>
                    <a:cubicBezTo>
                      <a:pt x="18" y="79"/>
                      <a:pt x="14" y="83"/>
                      <a:pt x="11" y="89"/>
                    </a:cubicBezTo>
                    <a:cubicBezTo>
                      <a:pt x="5" y="99"/>
                      <a:pt x="9" y="108"/>
                      <a:pt x="21" y="110"/>
                    </a:cubicBezTo>
                    <a:cubicBezTo>
                      <a:pt x="35" y="111"/>
                      <a:pt x="49" y="108"/>
                      <a:pt x="59" y="97"/>
                    </a:cubicBezTo>
                    <a:cubicBezTo>
                      <a:pt x="72" y="84"/>
                      <a:pt x="80" y="67"/>
                      <a:pt x="81" y="4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0" name="Freeform 109"/>
              <p:cNvSpPr/>
              <p:nvPr/>
            </p:nvSpPr>
            <p:spPr bwMode="auto">
              <a:xfrm>
                <a:off x="4641851" y="3517900"/>
                <a:ext cx="195263" cy="230188"/>
              </a:xfrm>
              <a:custGeom>
                <a:gdLst>
                  <a:gd fmla="*/ 58 w 72" name="T0"/>
                  <a:gd fmla="*/ 39 h 85" name="T1"/>
                  <a:gd fmla="*/ 46 w 72" name="T2"/>
                  <a:gd fmla="*/ 24 h 85" name="T3"/>
                  <a:gd fmla="*/ 15 w 72" name="T4"/>
                  <a:gd fmla="*/ 8 h 85" name="T5"/>
                  <a:gd fmla="*/ 8 w 72" name="T6"/>
                  <a:gd fmla="*/ 16 h 85" name="T7"/>
                  <a:gd fmla="*/ 43 w 72" name="T8"/>
                  <a:gd fmla="*/ 72 h 85" name="T9"/>
                  <a:gd fmla="*/ 52 w 72" name="T10"/>
                  <a:gd fmla="*/ 76 h 85" name="T11"/>
                  <a:gd fmla="*/ 66 w 72" name="T12"/>
                  <a:gd fmla="*/ 65 h 85" name="T13"/>
                  <a:gd fmla="*/ 65 w 72" name="T14"/>
                  <a:gd fmla="*/ 56 h 85" name="T15"/>
                  <a:gd fmla="*/ 67 w 72" name="T16"/>
                  <a:gd fmla="*/ 47 h 85" name="T17"/>
                  <a:gd fmla="*/ 70 w 72" name="T18"/>
                  <a:gd fmla="*/ 53 h 85" name="T19"/>
                  <a:gd fmla="*/ 71 w 72" name="T20"/>
                  <a:gd fmla="*/ 71 h 85" name="T21"/>
                  <a:gd fmla="*/ 51 w 72" name="T22"/>
                  <a:gd fmla="*/ 81 h 85" name="T23"/>
                  <a:gd fmla="*/ 5 w 72" name="T24"/>
                  <a:gd fmla="*/ 31 h 85" name="T25"/>
                  <a:gd fmla="*/ 2 w 72" name="T26"/>
                  <a:gd fmla="*/ 16 h 85" name="T27"/>
                  <a:gd fmla="*/ 10 w 72" name="T28"/>
                  <a:gd fmla="*/ 3 h 85" name="T29"/>
                  <a:gd fmla="*/ 58 w 72" name="T30"/>
                  <a:gd fmla="*/ 39 h 8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5" w="72">
                    <a:moveTo>
                      <a:pt x="58" y="39"/>
                    </a:moveTo>
                    <a:cubicBezTo>
                      <a:pt x="54" y="34"/>
                      <a:pt x="50" y="29"/>
                      <a:pt x="46" y="24"/>
                    </a:cubicBezTo>
                    <a:cubicBezTo>
                      <a:pt x="38" y="15"/>
                      <a:pt x="29" y="8"/>
                      <a:pt x="15" y="8"/>
                    </a:cubicBezTo>
                    <a:cubicBezTo>
                      <a:pt x="9" y="8"/>
                      <a:pt x="7" y="10"/>
                      <a:pt x="8" y="16"/>
                    </a:cubicBezTo>
                    <a:cubicBezTo>
                      <a:pt x="12" y="40"/>
                      <a:pt x="21" y="60"/>
                      <a:pt x="43" y="72"/>
                    </a:cubicBezTo>
                    <a:cubicBezTo>
                      <a:pt x="46" y="73"/>
                      <a:pt x="49" y="75"/>
                      <a:pt x="52" y="76"/>
                    </a:cubicBezTo>
                    <a:cubicBezTo>
                      <a:pt x="62" y="78"/>
                      <a:pt x="66" y="75"/>
                      <a:pt x="66" y="65"/>
                    </a:cubicBezTo>
                    <a:cubicBezTo>
                      <a:pt x="67" y="62"/>
                      <a:pt x="66" y="59"/>
                      <a:pt x="65" y="56"/>
                    </a:cubicBezTo>
                    <a:cubicBezTo>
                      <a:pt x="65" y="53"/>
                      <a:pt x="65" y="50"/>
                      <a:pt x="67" y="47"/>
                    </a:cubicBezTo>
                    <a:cubicBezTo>
                      <a:pt x="68" y="49"/>
                      <a:pt x="70" y="51"/>
                      <a:pt x="70" y="53"/>
                    </a:cubicBezTo>
                    <a:cubicBezTo>
                      <a:pt x="71" y="59"/>
                      <a:pt x="72" y="66"/>
                      <a:pt x="71" y="71"/>
                    </a:cubicBezTo>
                    <a:cubicBezTo>
                      <a:pt x="70" y="81"/>
                      <a:pt x="62" y="85"/>
                      <a:pt x="51" y="81"/>
                    </a:cubicBezTo>
                    <a:cubicBezTo>
                      <a:pt x="26" y="73"/>
                      <a:pt x="12" y="56"/>
                      <a:pt x="5" y="31"/>
                    </a:cubicBezTo>
                    <a:cubicBezTo>
                      <a:pt x="4" y="26"/>
                      <a:pt x="3" y="21"/>
                      <a:pt x="2" y="16"/>
                    </a:cubicBezTo>
                    <a:cubicBezTo>
                      <a:pt x="0" y="10"/>
                      <a:pt x="4" y="4"/>
                      <a:pt x="10" y="3"/>
                    </a:cubicBezTo>
                    <a:cubicBezTo>
                      <a:pt x="31" y="0"/>
                      <a:pt x="57" y="20"/>
                      <a:pt x="58" y="3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1" name="Freeform 110"/>
              <p:cNvSpPr/>
              <p:nvPr/>
            </p:nvSpPr>
            <p:spPr bwMode="auto">
              <a:xfrm>
                <a:off x="4603751" y="4962525"/>
                <a:ext cx="125413" cy="115888"/>
              </a:xfrm>
              <a:custGeom>
                <a:gdLst>
                  <a:gd fmla="*/ 5 w 46" name="T0"/>
                  <a:gd fmla="*/ 14 h 43" name="T1"/>
                  <a:gd fmla="*/ 22 w 46" name="T2"/>
                  <a:gd fmla="*/ 36 h 43" name="T3"/>
                  <a:gd fmla="*/ 37 w 46" name="T4"/>
                  <a:gd fmla="*/ 17 h 43" name="T5"/>
                  <a:gd fmla="*/ 14 w 46" name="T6"/>
                  <a:gd fmla="*/ 6 h 43" name="T7"/>
                  <a:gd fmla="*/ 36 w 46" name="T8"/>
                  <a:gd fmla="*/ 4 h 43" name="T9"/>
                  <a:gd fmla="*/ 39 w 46" name="T10"/>
                  <a:gd fmla="*/ 31 h 43" name="T11"/>
                  <a:gd fmla="*/ 13 w 46" name="T12"/>
                  <a:gd fmla="*/ 38 h 43" name="T13"/>
                  <a:gd fmla="*/ 5 w 46" name="T14"/>
                  <a:gd fmla="*/ 14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46">
                    <a:moveTo>
                      <a:pt x="5" y="14"/>
                    </a:moveTo>
                    <a:cubicBezTo>
                      <a:pt x="5" y="27"/>
                      <a:pt x="13" y="36"/>
                      <a:pt x="22" y="36"/>
                    </a:cubicBezTo>
                    <a:cubicBezTo>
                      <a:pt x="29" y="36"/>
                      <a:pt x="37" y="26"/>
                      <a:pt x="37" y="17"/>
                    </a:cubicBezTo>
                    <a:cubicBezTo>
                      <a:pt x="37" y="9"/>
                      <a:pt x="32" y="7"/>
                      <a:pt x="14" y="6"/>
                    </a:cubicBezTo>
                    <a:cubicBezTo>
                      <a:pt x="18" y="0"/>
                      <a:pt x="29" y="0"/>
                      <a:pt x="36" y="4"/>
                    </a:cubicBezTo>
                    <a:cubicBezTo>
                      <a:pt x="44" y="9"/>
                      <a:pt x="46" y="20"/>
                      <a:pt x="39" y="31"/>
                    </a:cubicBezTo>
                    <a:cubicBezTo>
                      <a:pt x="34" y="41"/>
                      <a:pt x="24" y="43"/>
                      <a:pt x="13" y="38"/>
                    </a:cubicBezTo>
                    <a:cubicBezTo>
                      <a:pt x="3" y="33"/>
                      <a:pt x="0" y="25"/>
                      <a:pt x="5" y="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2" name="Freeform 111"/>
              <p:cNvSpPr/>
              <p:nvPr/>
            </p:nvSpPr>
            <p:spPr bwMode="auto">
              <a:xfrm>
                <a:off x="3560763" y="4430713"/>
                <a:ext cx="53975" cy="106363"/>
              </a:xfrm>
              <a:custGeom>
                <a:gdLst>
                  <a:gd fmla="*/ 0 w 20" name="T0"/>
                  <a:gd fmla="*/ 30 h 39" name="T1"/>
                  <a:gd fmla="*/ 12 w 20" name="T2"/>
                  <a:gd fmla="*/ 3 h 39" name="T3"/>
                  <a:gd fmla="*/ 17 w 20" name="T4"/>
                  <a:gd fmla="*/ 0 h 39" name="T5"/>
                  <a:gd fmla="*/ 20 w 20" name="T6"/>
                  <a:gd fmla="*/ 6 h 39" name="T7"/>
                  <a:gd fmla="*/ 10 w 20" name="T8"/>
                  <a:gd fmla="*/ 34 h 39" name="T9"/>
                  <a:gd fmla="*/ 4 w 20" name="T10"/>
                  <a:gd fmla="*/ 39 h 39" name="T11"/>
                  <a:gd fmla="*/ 0 w 20" name="T12"/>
                  <a:gd fmla="*/ 30 h 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" w="20">
                    <a:moveTo>
                      <a:pt x="0" y="30"/>
                    </a:moveTo>
                    <a:cubicBezTo>
                      <a:pt x="4" y="21"/>
                      <a:pt x="7" y="12"/>
                      <a:pt x="12" y="3"/>
                    </a:cubicBezTo>
                    <a:cubicBezTo>
                      <a:pt x="12" y="2"/>
                      <a:pt x="15" y="1"/>
                      <a:pt x="17" y="0"/>
                    </a:cubicBezTo>
                    <a:cubicBezTo>
                      <a:pt x="18" y="2"/>
                      <a:pt x="20" y="5"/>
                      <a:pt x="20" y="6"/>
                    </a:cubicBezTo>
                    <a:cubicBezTo>
                      <a:pt x="17" y="16"/>
                      <a:pt x="14" y="25"/>
                      <a:pt x="10" y="34"/>
                    </a:cubicBezTo>
                    <a:cubicBezTo>
                      <a:pt x="9" y="36"/>
                      <a:pt x="6" y="37"/>
                      <a:pt x="4" y="39"/>
                    </a:cubicBezTo>
                    <a:cubicBezTo>
                      <a:pt x="3" y="36"/>
                      <a:pt x="2" y="34"/>
                      <a:pt x="0" y="3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3" name="Freeform 112"/>
              <p:cNvSpPr/>
              <p:nvPr/>
            </p:nvSpPr>
            <p:spPr bwMode="auto">
              <a:xfrm>
                <a:off x="3576638" y="4502150"/>
                <a:ext cx="60325" cy="93663"/>
              </a:xfrm>
              <a:custGeom>
                <a:gdLst>
                  <a:gd fmla="*/ 22 w 22" name="T0"/>
                  <a:gd fmla="*/ 0 h 35" name="T1"/>
                  <a:gd fmla="*/ 19 w 22" name="T2"/>
                  <a:gd fmla="*/ 16 h 35" name="T3"/>
                  <a:gd fmla="*/ 12 w 22" name="T4"/>
                  <a:gd fmla="*/ 32 h 35" name="T5"/>
                  <a:gd fmla="*/ 6 w 22" name="T6"/>
                  <a:gd fmla="*/ 35 h 35" name="T7"/>
                  <a:gd fmla="*/ 2 w 22" name="T8"/>
                  <a:gd fmla="*/ 31 h 35" name="T9"/>
                  <a:gd fmla="*/ 22 w 22" name="T10"/>
                  <a:gd fmla="*/ 0 h 3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5" w="22">
                    <a:moveTo>
                      <a:pt x="22" y="0"/>
                    </a:moveTo>
                    <a:cubicBezTo>
                      <a:pt x="21" y="6"/>
                      <a:pt x="20" y="11"/>
                      <a:pt x="19" y="16"/>
                    </a:cubicBezTo>
                    <a:cubicBezTo>
                      <a:pt x="17" y="21"/>
                      <a:pt x="15" y="27"/>
                      <a:pt x="12" y="32"/>
                    </a:cubicBezTo>
                    <a:cubicBezTo>
                      <a:pt x="11" y="34"/>
                      <a:pt x="8" y="35"/>
                      <a:pt x="6" y="35"/>
                    </a:cubicBezTo>
                    <a:cubicBezTo>
                      <a:pt x="5" y="35"/>
                      <a:pt x="2" y="32"/>
                      <a:pt x="2" y="31"/>
                    </a:cubicBezTo>
                    <a:cubicBezTo>
                      <a:pt x="0" y="22"/>
                      <a:pt x="11" y="4"/>
                      <a:pt x="2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4" name="Freeform 113"/>
              <p:cNvSpPr/>
              <p:nvPr/>
            </p:nvSpPr>
            <p:spPr bwMode="auto">
              <a:xfrm>
                <a:off x="3814763" y="4886325"/>
                <a:ext cx="26988" cy="100013"/>
              </a:xfrm>
              <a:custGeom>
                <a:gdLst>
                  <a:gd fmla="*/ 10 w 10" name="T0"/>
                  <a:gd fmla="*/ 10 h 37" name="T1"/>
                  <a:gd fmla="*/ 7 w 10" name="T2"/>
                  <a:gd fmla="*/ 32 h 37" name="T3"/>
                  <a:gd fmla="*/ 4 w 10" name="T4"/>
                  <a:gd fmla="*/ 37 h 37" name="T5"/>
                  <a:gd fmla="*/ 0 w 10" name="T6"/>
                  <a:gd fmla="*/ 33 h 37" name="T7"/>
                  <a:gd fmla="*/ 0 w 10" name="T8"/>
                  <a:gd fmla="*/ 20 h 37" name="T9"/>
                  <a:gd fmla="*/ 4 w 10" name="T10"/>
                  <a:gd fmla="*/ 5 h 37" name="T11"/>
                  <a:gd fmla="*/ 7 w 10" name="T12"/>
                  <a:gd fmla="*/ 0 h 37" name="T13"/>
                  <a:gd fmla="*/ 10 w 10" name="T14"/>
                  <a:gd fmla="*/ 6 h 37" name="T15"/>
                  <a:gd fmla="*/ 10 w 10" name="T16"/>
                  <a:gd fmla="*/ 10 h 3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7" w="10">
                    <a:moveTo>
                      <a:pt x="10" y="10"/>
                    </a:moveTo>
                    <a:cubicBezTo>
                      <a:pt x="9" y="17"/>
                      <a:pt x="9" y="25"/>
                      <a:pt x="7" y="32"/>
                    </a:cubicBezTo>
                    <a:cubicBezTo>
                      <a:pt x="7" y="34"/>
                      <a:pt x="5" y="35"/>
                      <a:pt x="4" y="37"/>
                    </a:cubicBezTo>
                    <a:cubicBezTo>
                      <a:pt x="3" y="36"/>
                      <a:pt x="0" y="34"/>
                      <a:pt x="0" y="33"/>
                    </a:cubicBezTo>
                    <a:cubicBezTo>
                      <a:pt x="0" y="29"/>
                      <a:pt x="0" y="24"/>
                      <a:pt x="0" y="20"/>
                    </a:cubicBezTo>
                    <a:cubicBezTo>
                      <a:pt x="1" y="15"/>
                      <a:pt x="2" y="10"/>
                      <a:pt x="4" y="5"/>
                    </a:cubicBezTo>
                    <a:cubicBezTo>
                      <a:pt x="4" y="3"/>
                      <a:pt x="6" y="2"/>
                      <a:pt x="7" y="0"/>
                    </a:cubicBezTo>
                    <a:cubicBezTo>
                      <a:pt x="8" y="2"/>
                      <a:pt x="9" y="4"/>
                      <a:pt x="10" y="6"/>
                    </a:cubicBezTo>
                    <a:cubicBezTo>
                      <a:pt x="10" y="7"/>
                      <a:pt x="10" y="8"/>
                      <a:pt x="10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5" name="Freeform 114"/>
              <p:cNvSpPr/>
              <p:nvPr/>
            </p:nvSpPr>
            <p:spPr bwMode="auto">
              <a:xfrm>
                <a:off x="3595688" y="4572000"/>
                <a:ext cx="57150" cy="92075"/>
              </a:xfrm>
              <a:custGeom>
                <a:gdLst>
                  <a:gd fmla="*/ 6 w 21" name="T0"/>
                  <a:gd fmla="*/ 34 h 34" name="T1"/>
                  <a:gd fmla="*/ 18 w 21" name="T2"/>
                  <a:gd fmla="*/ 0 h 34" name="T3"/>
                  <a:gd fmla="*/ 6 w 21" name="T4"/>
                  <a:gd fmla="*/ 34 h 3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4" w="21">
                    <a:moveTo>
                      <a:pt x="6" y="34"/>
                    </a:moveTo>
                    <a:cubicBezTo>
                      <a:pt x="0" y="26"/>
                      <a:pt x="7" y="7"/>
                      <a:pt x="18" y="0"/>
                    </a:cubicBezTo>
                    <a:cubicBezTo>
                      <a:pt x="21" y="7"/>
                      <a:pt x="14" y="28"/>
                      <a:pt x="6" y="3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6" name="Freeform 115"/>
              <p:cNvSpPr/>
              <p:nvPr/>
            </p:nvSpPr>
            <p:spPr bwMode="auto">
              <a:xfrm>
                <a:off x="3848101" y="4908550"/>
                <a:ext cx="31750" cy="96838"/>
              </a:xfrm>
              <a:custGeom>
                <a:gdLst>
                  <a:gd fmla="*/ 3 w 12" name="T0"/>
                  <a:gd fmla="*/ 36 h 36" name="T1"/>
                  <a:gd fmla="*/ 0 w 12" name="T2"/>
                  <a:gd fmla="*/ 25 h 36" name="T3"/>
                  <a:gd fmla="*/ 6 w 12" name="T4"/>
                  <a:gd fmla="*/ 3 h 36" name="T5"/>
                  <a:gd fmla="*/ 10 w 12" name="T6"/>
                  <a:gd fmla="*/ 0 h 36" name="T7"/>
                  <a:gd fmla="*/ 12 w 12" name="T8"/>
                  <a:gd fmla="*/ 4 h 36" name="T9"/>
                  <a:gd fmla="*/ 6 w 12" name="T10"/>
                  <a:gd fmla="*/ 35 h 36" name="T11"/>
                  <a:gd fmla="*/ 3 w 12" name="T12"/>
                  <a:gd fmla="*/ 36 h 3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" w="12">
                    <a:moveTo>
                      <a:pt x="3" y="36"/>
                    </a:moveTo>
                    <a:cubicBezTo>
                      <a:pt x="2" y="32"/>
                      <a:pt x="0" y="28"/>
                      <a:pt x="0" y="25"/>
                    </a:cubicBezTo>
                    <a:cubicBezTo>
                      <a:pt x="1" y="18"/>
                      <a:pt x="4" y="10"/>
                      <a:pt x="6" y="3"/>
                    </a:cubicBezTo>
                    <a:cubicBezTo>
                      <a:pt x="6" y="2"/>
                      <a:pt x="9" y="1"/>
                      <a:pt x="10" y="0"/>
                    </a:cubicBezTo>
                    <a:cubicBezTo>
                      <a:pt x="11" y="1"/>
                      <a:pt x="12" y="3"/>
                      <a:pt x="12" y="4"/>
                    </a:cubicBezTo>
                    <a:cubicBezTo>
                      <a:pt x="12" y="15"/>
                      <a:pt x="10" y="25"/>
                      <a:pt x="6" y="35"/>
                    </a:cubicBezTo>
                    <a:cubicBezTo>
                      <a:pt x="5" y="35"/>
                      <a:pt x="4" y="36"/>
                      <a:pt x="3" y="3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7" name="Freeform 116"/>
              <p:cNvSpPr/>
              <p:nvPr/>
            </p:nvSpPr>
            <p:spPr bwMode="auto">
              <a:xfrm>
                <a:off x="4424363" y="5065713"/>
                <a:ext cx="68263" cy="69850"/>
              </a:xfrm>
              <a:custGeom>
                <a:gdLst>
                  <a:gd fmla="*/ 0 w 25" name="T0"/>
                  <a:gd fmla="*/ 19 h 26" name="T1"/>
                  <a:gd fmla="*/ 14 w 25" name="T2"/>
                  <a:gd fmla="*/ 18 h 26" name="T3"/>
                  <a:gd fmla="*/ 20 w 25" name="T4"/>
                  <a:gd fmla="*/ 13 h 26" name="T5"/>
                  <a:gd fmla="*/ 12 w 25" name="T6"/>
                  <a:gd fmla="*/ 7 h 26" name="T7"/>
                  <a:gd fmla="*/ 5 w 25" name="T8"/>
                  <a:gd fmla="*/ 7 h 26" name="T9"/>
                  <a:gd fmla="*/ 15 w 25" name="T10"/>
                  <a:gd fmla="*/ 2 h 26" name="T11"/>
                  <a:gd fmla="*/ 25 w 25" name="T12"/>
                  <a:gd fmla="*/ 16 h 26" name="T13"/>
                  <a:gd fmla="*/ 11 w 25" name="T14"/>
                  <a:gd fmla="*/ 26 h 26" name="T15"/>
                  <a:gd fmla="*/ 0 w 25" name="T16"/>
                  <a:gd fmla="*/ 19 h 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6" w="25">
                    <a:moveTo>
                      <a:pt x="0" y="19"/>
                    </a:moveTo>
                    <a:cubicBezTo>
                      <a:pt x="5" y="19"/>
                      <a:pt x="10" y="19"/>
                      <a:pt x="14" y="18"/>
                    </a:cubicBezTo>
                    <a:cubicBezTo>
                      <a:pt x="16" y="18"/>
                      <a:pt x="18" y="15"/>
                      <a:pt x="20" y="13"/>
                    </a:cubicBezTo>
                    <a:cubicBezTo>
                      <a:pt x="17" y="11"/>
                      <a:pt x="15" y="9"/>
                      <a:pt x="12" y="7"/>
                    </a:cubicBezTo>
                    <a:cubicBezTo>
                      <a:pt x="11" y="6"/>
                      <a:pt x="8" y="7"/>
                      <a:pt x="5" y="7"/>
                    </a:cubicBezTo>
                    <a:cubicBezTo>
                      <a:pt x="8" y="2"/>
                      <a:pt x="11" y="0"/>
                      <a:pt x="15" y="2"/>
                    </a:cubicBezTo>
                    <a:cubicBezTo>
                      <a:pt x="21" y="3"/>
                      <a:pt x="25" y="10"/>
                      <a:pt x="25" y="16"/>
                    </a:cubicBezTo>
                    <a:cubicBezTo>
                      <a:pt x="24" y="21"/>
                      <a:pt x="18" y="25"/>
                      <a:pt x="11" y="26"/>
                    </a:cubicBezTo>
                    <a:cubicBezTo>
                      <a:pt x="6" y="26"/>
                      <a:pt x="1" y="25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8" name="Freeform 117"/>
              <p:cNvSpPr/>
              <p:nvPr/>
            </p:nvSpPr>
            <p:spPr bwMode="auto">
              <a:xfrm>
                <a:off x="3897313" y="4959350"/>
                <a:ext cx="28575" cy="53975"/>
              </a:xfrm>
              <a:custGeom>
                <a:gdLst>
                  <a:gd fmla="*/ 7 w 11" name="T0"/>
                  <a:gd fmla="*/ 0 h 20" name="T1"/>
                  <a:gd fmla="*/ 5 w 11" name="T2"/>
                  <a:gd fmla="*/ 20 h 20" name="T3"/>
                  <a:gd fmla="*/ 7 w 11" name="T4"/>
                  <a:gd fmla="*/ 0 h 2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0" w="11">
                    <a:moveTo>
                      <a:pt x="7" y="0"/>
                    </a:moveTo>
                    <a:cubicBezTo>
                      <a:pt x="11" y="6"/>
                      <a:pt x="10" y="15"/>
                      <a:pt x="5" y="20"/>
                    </a:cubicBezTo>
                    <a:cubicBezTo>
                      <a:pt x="0" y="15"/>
                      <a:pt x="1" y="6"/>
                      <a:pt x="7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9" name="Freeform 118"/>
              <p:cNvSpPr/>
              <p:nvPr/>
            </p:nvSpPr>
            <p:spPr bwMode="auto">
              <a:xfrm>
                <a:off x="3951288" y="5030788"/>
                <a:ext cx="23813" cy="23813"/>
              </a:xfrm>
              <a:custGeom>
                <a:gdLst>
                  <a:gd fmla="*/ 0 w 9" name="T0"/>
                  <a:gd fmla="*/ 0 h 9" name="T1"/>
                  <a:gd fmla="*/ 8 w 9" name="T2"/>
                  <a:gd fmla="*/ 9 h 9" name="T3"/>
                  <a:gd fmla="*/ 0 w 9" name="T4"/>
                  <a:gd fmla="*/ 0 h 9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9" w="9">
                    <a:moveTo>
                      <a:pt x="0" y="0"/>
                    </a:moveTo>
                    <a:cubicBezTo>
                      <a:pt x="7" y="0"/>
                      <a:pt x="9" y="2"/>
                      <a:pt x="8" y="9"/>
                    </a:cubicBezTo>
                    <a:cubicBezTo>
                      <a:pt x="3" y="9"/>
                      <a:pt x="3" y="8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0" name="Freeform 119"/>
              <p:cNvSpPr/>
              <p:nvPr/>
            </p:nvSpPr>
            <p:spPr bwMode="auto">
              <a:xfrm>
                <a:off x="4376738" y="3640138"/>
                <a:ext cx="69850" cy="80963"/>
              </a:xfrm>
              <a:custGeom>
                <a:gdLst>
                  <a:gd fmla="*/ 0 w 26" name="T0"/>
                  <a:gd fmla="*/ 13 h 30" name="T1"/>
                  <a:gd fmla="*/ 11 w 26" name="T2"/>
                  <a:gd fmla="*/ 24 h 30" name="T3"/>
                  <a:gd fmla="*/ 18 w 26" name="T4"/>
                  <a:gd fmla="*/ 18 h 30" name="T5"/>
                  <a:gd fmla="*/ 8 w 26" name="T6"/>
                  <a:gd fmla="*/ 3 h 30" name="T7"/>
                  <a:gd fmla="*/ 22 w 26" name="T8"/>
                  <a:gd fmla="*/ 5 h 30" name="T9"/>
                  <a:gd fmla="*/ 22 w 26" name="T10"/>
                  <a:gd fmla="*/ 22 h 30" name="T11"/>
                  <a:gd fmla="*/ 7 w 26" name="T12"/>
                  <a:gd fmla="*/ 28 h 30" name="T13"/>
                  <a:gd fmla="*/ 0 w 26" name="T14"/>
                  <a:gd fmla="*/ 13 h 3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0" w="26">
                    <a:moveTo>
                      <a:pt x="0" y="13"/>
                    </a:moveTo>
                    <a:cubicBezTo>
                      <a:pt x="3" y="20"/>
                      <a:pt x="5" y="26"/>
                      <a:pt x="11" y="24"/>
                    </a:cubicBezTo>
                    <a:cubicBezTo>
                      <a:pt x="14" y="23"/>
                      <a:pt x="17" y="20"/>
                      <a:pt x="18" y="18"/>
                    </a:cubicBezTo>
                    <a:cubicBezTo>
                      <a:pt x="20" y="12"/>
                      <a:pt x="18" y="10"/>
                      <a:pt x="8" y="3"/>
                    </a:cubicBezTo>
                    <a:cubicBezTo>
                      <a:pt x="13" y="0"/>
                      <a:pt x="18" y="1"/>
                      <a:pt x="22" y="5"/>
                    </a:cubicBezTo>
                    <a:cubicBezTo>
                      <a:pt x="26" y="9"/>
                      <a:pt x="26" y="16"/>
                      <a:pt x="22" y="22"/>
                    </a:cubicBezTo>
                    <a:cubicBezTo>
                      <a:pt x="19" y="27"/>
                      <a:pt x="13" y="30"/>
                      <a:pt x="7" y="28"/>
                    </a:cubicBezTo>
                    <a:cubicBezTo>
                      <a:pt x="1" y="26"/>
                      <a:pt x="0" y="21"/>
                      <a:pt x="0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1" name="Freeform 120"/>
              <p:cNvSpPr/>
              <p:nvPr/>
            </p:nvSpPr>
            <p:spPr bwMode="auto">
              <a:xfrm>
                <a:off x="4387851" y="3490913"/>
                <a:ext cx="39688" cy="41275"/>
              </a:xfrm>
              <a:custGeom>
                <a:gdLst>
                  <a:gd fmla="*/ 12 w 15" name="T0"/>
                  <a:gd fmla="*/ 0 h 15" name="T1"/>
                  <a:gd fmla="*/ 14 w 15" name="T2"/>
                  <a:gd fmla="*/ 4 h 15" name="T3"/>
                  <a:gd fmla="*/ 7 w 15" name="T4"/>
                  <a:gd fmla="*/ 13 h 15" name="T5"/>
                  <a:gd fmla="*/ 0 w 15" name="T6"/>
                  <a:gd fmla="*/ 14 h 15" name="T7"/>
                  <a:gd fmla="*/ 12 w 15" name="T8"/>
                  <a:gd fmla="*/ 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15">
                    <a:moveTo>
                      <a:pt x="12" y="0"/>
                    </a:moveTo>
                    <a:cubicBezTo>
                      <a:pt x="12" y="1"/>
                      <a:pt x="15" y="3"/>
                      <a:pt x="14" y="4"/>
                    </a:cubicBezTo>
                    <a:cubicBezTo>
                      <a:pt x="12" y="8"/>
                      <a:pt x="10" y="11"/>
                      <a:pt x="7" y="13"/>
                    </a:cubicBezTo>
                    <a:cubicBezTo>
                      <a:pt x="6" y="15"/>
                      <a:pt x="3" y="14"/>
                      <a:pt x="0" y="14"/>
                    </a:cubicBezTo>
                    <a:cubicBezTo>
                      <a:pt x="5" y="9"/>
                      <a:pt x="8" y="5"/>
                      <a:pt x="1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2" name="Freeform 121"/>
              <p:cNvSpPr/>
              <p:nvPr/>
            </p:nvSpPr>
            <p:spPr bwMode="auto">
              <a:xfrm>
                <a:off x="4121151" y="2838450"/>
                <a:ext cx="26988" cy="55563"/>
              </a:xfrm>
              <a:custGeom>
                <a:gdLst>
                  <a:gd fmla="*/ 8 w 10" name="T0"/>
                  <a:gd fmla="*/ 21 h 21" name="T1"/>
                  <a:gd fmla="*/ 2 w 10" name="T2"/>
                  <a:gd fmla="*/ 15 h 21" name="T3"/>
                  <a:gd fmla="*/ 1 w 10" name="T4"/>
                  <a:gd fmla="*/ 3 h 21" name="T5"/>
                  <a:gd fmla="*/ 7 w 10" name="T6"/>
                  <a:gd fmla="*/ 5 h 21" name="T7"/>
                  <a:gd fmla="*/ 10 w 10" name="T8"/>
                  <a:gd fmla="*/ 20 h 21" name="T9"/>
                  <a:gd fmla="*/ 8 w 10" name="T10"/>
                  <a:gd fmla="*/ 21 h 2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1" w="10">
                    <a:moveTo>
                      <a:pt x="8" y="21"/>
                    </a:moveTo>
                    <a:cubicBezTo>
                      <a:pt x="6" y="19"/>
                      <a:pt x="3" y="18"/>
                      <a:pt x="2" y="15"/>
                    </a:cubicBezTo>
                    <a:cubicBezTo>
                      <a:pt x="1" y="12"/>
                      <a:pt x="0" y="7"/>
                      <a:pt x="1" y="3"/>
                    </a:cubicBezTo>
                    <a:cubicBezTo>
                      <a:pt x="2" y="0"/>
                      <a:pt x="6" y="2"/>
                      <a:pt x="7" y="5"/>
                    </a:cubicBezTo>
                    <a:cubicBezTo>
                      <a:pt x="9" y="9"/>
                      <a:pt x="9" y="15"/>
                      <a:pt x="10" y="20"/>
                    </a:cubicBezTo>
                    <a:cubicBezTo>
                      <a:pt x="10" y="20"/>
                      <a:pt x="9" y="21"/>
                      <a:pt x="8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3" name="Freeform 122"/>
              <p:cNvSpPr/>
              <p:nvPr/>
            </p:nvSpPr>
            <p:spPr bwMode="auto">
              <a:xfrm>
                <a:off x="4148138" y="2846388"/>
                <a:ext cx="30163" cy="39688"/>
              </a:xfrm>
              <a:custGeom>
                <a:gdLst>
                  <a:gd fmla="*/ 9 w 11" name="T0"/>
                  <a:gd fmla="*/ 15 h 15" name="T1"/>
                  <a:gd fmla="*/ 3 w 11" name="T2"/>
                  <a:gd fmla="*/ 0 h 15" name="T3"/>
                  <a:gd fmla="*/ 9 w 11" name="T4"/>
                  <a:gd fmla="*/ 15 h 1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5" w="11">
                    <a:moveTo>
                      <a:pt x="9" y="15"/>
                    </a:moveTo>
                    <a:cubicBezTo>
                      <a:pt x="2" y="15"/>
                      <a:pt x="0" y="10"/>
                      <a:pt x="3" y="0"/>
                    </a:cubicBezTo>
                    <a:cubicBezTo>
                      <a:pt x="9" y="1"/>
                      <a:pt x="11" y="5"/>
                      <a:pt x="9" y="1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4" name="Freeform 123"/>
              <p:cNvSpPr/>
              <p:nvPr/>
            </p:nvSpPr>
            <p:spPr bwMode="auto">
              <a:xfrm>
                <a:off x="4102101" y="3027363"/>
                <a:ext cx="33338" cy="49213"/>
              </a:xfrm>
              <a:custGeom>
                <a:gdLst>
                  <a:gd fmla="*/ 5 w 12" name="T0"/>
                  <a:gd fmla="*/ 0 h 18" name="T1"/>
                  <a:gd fmla="*/ 12 w 12" name="T2"/>
                  <a:gd fmla="*/ 18 h 18" name="T3"/>
                  <a:gd fmla="*/ 5 w 12" name="T4"/>
                  <a:gd fmla="*/ 0 h 1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8" w="12">
                    <a:moveTo>
                      <a:pt x="5" y="0"/>
                    </a:moveTo>
                    <a:cubicBezTo>
                      <a:pt x="7" y="7"/>
                      <a:pt x="9" y="12"/>
                      <a:pt x="12" y="18"/>
                    </a:cubicBezTo>
                    <a:cubicBezTo>
                      <a:pt x="4" y="17"/>
                      <a:pt x="0" y="8"/>
                      <a:pt x="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5" name="Freeform 124"/>
              <p:cNvSpPr/>
              <p:nvPr/>
            </p:nvSpPr>
            <p:spPr bwMode="auto">
              <a:xfrm>
                <a:off x="4132263" y="2608263"/>
                <a:ext cx="22225" cy="50800"/>
              </a:xfrm>
              <a:custGeom>
                <a:gdLst>
                  <a:gd fmla="*/ 3 w 8" name="T0"/>
                  <a:gd fmla="*/ 0 h 19" name="T1"/>
                  <a:gd fmla="*/ 8 w 8" name="T2"/>
                  <a:gd fmla="*/ 16 h 19" name="T3"/>
                  <a:gd fmla="*/ 7 w 8" name="T4"/>
                  <a:gd fmla="*/ 19 h 19" name="T5"/>
                  <a:gd fmla="*/ 4 w 8" name="T6"/>
                  <a:gd fmla="*/ 17 h 19" name="T7"/>
                  <a:gd fmla="*/ 0 w 8" name="T8"/>
                  <a:gd fmla="*/ 1 h 19" name="T9"/>
                  <a:gd fmla="*/ 3 w 8" name="T10"/>
                  <a:gd fmla="*/ 0 h 1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9" w="8">
                    <a:moveTo>
                      <a:pt x="3" y="0"/>
                    </a:moveTo>
                    <a:cubicBezTo>
                      <a:pt x="5" y="6"/>
                      <a:pt x="7" y="11"/>
                      <a:pt x="8" y="16"/>
                    </a:cubicBezTo>
                    <a:cubicBezTo>
                      <a:pt x="8" y="16"/>
                      <a:pt x="7" y="18"/>
                      <a:pt x="7" y="19"/>
                    </a:cubicBezTo>
                    <a:cubicBezTo>
                      <a:pt x="6" y="18"/>
                      <a:pt x="4" y="18"/>
                      <a:pt x="4" y="17"/>
                    </a:cubicBezTo>
                    <a:cubicBezTo>
                      <a:pt x="2" y="12"/>
                      <a:pt x="1" y="6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6" name="Freeform 125"/>
              <p:cNvSpPr/>
              <p:nvPr/>
            </p:nvSpPr>
            <p:spPr bwMode="auto">
              <a:xfrm>
                <a:off x="4546601" y="2608263"/>
                <a:ext cx="19050" cy="50800"/>
              </a:xfrm>
              <a:custGeom>
                <a:gdLst>
                  <a:gd fmla="*/ 7 w 7" name="T0"/>
                  <a:gd fmla="*/ 1 h 19" name="T1"/>
                  <a:gd fmla="*/ 4 w 7" name="T2"/>
                  <a:gd fmla="*/ 16 h 19" name="T3"/>
                  <a:gd fmla="*/ 1 w 7" name="T4"/>
                  <a:gd fmla="*/ 19 h 19" name="T5"/>
                  <a:gd fmla="*/ 0 w 7" name="T6"/>
                  <a:gd fmla="*/ 15 h 19" name="T7"/>
                  <a:gd fmla="*/ 5 w 7" name="T8"/>
                  <a:gd fmla="*/ 0 h 19" name="T9"/>
                  <a:gd fmla="*/ 7 w 7" name="T10"/>
                  <a:gd fmla="*/ 1 h 1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9" w="7">
                    <a:moveTo>
                      <a:pt x="7" y="1"/>
                    </a:moveTo>
                    <a:cubicBezTo>
                      <a:pt x="6" y="6"/>
                      <a:pt x="5" y="11"/>
                      <a:pt x="4" y="16"/>
                    </a:cubicBezTo>
                    <a:cubicBezTo>
                      <a:pt x="4" y="17"/>
                      <a:pt x="2" y="18"/>
                      <a:pt x="1" y="19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1" y="10"/>
                      <a:pt x="3" y="5"/>
                      <a:pt x="5" y="0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7" name="Freeform 126"/>
              <p:cNvSpPr/>
              <p:nvPr/>
            </p:nvSpPr>
            <p:spPr bwMode="auto">
              <a:xfrm>
                <a:off x="4181476" y="2851150"/>
                <a:ext cx="19050" cy="34925"/>
              </a:xfrm>
              <a:custGeom>
                <a:gdLst>
                  <a:gd fmla="*/ 7 w 7" name="T0"/>
                  <a:gd fmla="*/ 13 h 13" name="T1"/>
                  <a:gd fmla="*/ 0 w 7" name="T2"/>
                  <a:gd fmla="*/ 3 h 13" name="T3"/>
                  <a:gd fmla="*/ 2 w 7" name="T4"/>
                  <a:gd fmla="*/ 0 h 13" name="T5"/>
                  <a:gd fmla="*/ 6 w 7" name="T6"/>
                  <a:gd fmla="*/ 3 h 13" name="T7"/>
                  <a:gd fmla="*/ 7 w 7" name="T8"/>
                  <a:gd fmla="*/ 13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7">
                    <a:moveTo>
                      <a:pt x="7" y="13"/>
                    </a:moveTo>
                    <a:cubicBezTo>
                      <a:pt x="1" y="12"/>
                      <a:pt x="0" y="8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6" y="2"/>
                      <a:pt x="6" y="3"/>
                    </a:cubicBezTo>
                    <a:cubicBezTo>
                      <a:pt x="7" y="6"/>
                      <a:pt x="7" y="9"/>
                      <a:pt x="7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8" name="Freeform 127"/>
              <p:cNvSpPr/>
              <p:nvPr/>
            </p:nvSpPr>
            <p:spPr bwMode="auto">
              <a:xfrm>
                <a:off x="4465638" y="2590800"/>
                <a:ext cx="23813" cy="38100"/>
              </a:xfrm>
              <a:custGeom>
                <a:gdLst>
                  <a:gd fmla="*/ 6 w 9" name="T0"/>
                  <a:gd fmla="*/ 1 h 14" name="T1"/>
                  <a:gd fmla="*/ 0 w 9" name="T2"/>
                  <a:gd fmla="*/ 14 h 14" name="T3"/>
                  <a:gd fmla="*/ 4 w 9" name="T4"/>
                  <a:gd fmla="*/ 0 h 14" name="T5"/>
                  <a:gd fmla="*/ 6 w 9" name="T6"/>
                  <a:gd fmla="*/ 1 h 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" w="9">
                    <a:moveTo>
                      <a:pt x="6" y="1"/>
                    </a:moveTo>
                    <a:cubicBezTo>
                      <a:pt x="9" y="8"/>
                      <a:pt x="7" y="12"/>
                      <a:pt x="0" y="14"/>
                    </a:cubicBezTo>
                    <a:cubicBezTo>
                      <a:pt x="2" y="9"/>
                      <a:pt x="3" y="5"/>
                      <a:pt x="4" y="0"/>
                    </a:cubicBezTo>
                    <a:cubicBezTo>
                      <a:pt x="4" y="1"/>
                      <a:pt x="5" y="1"/>
                      <a:pt x="6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9" name="Freeform 128"/>
              <p:cNvSpPr/>
              <p:nvPr/>
            </p:nvSpPr>
            <p:spPr bwMode="auto">
              <a:xfrm>
                <a:off x="4211638" y="2590800"/>
                <a:ext cx="20638" cy="38100"/>
              </a:xfrm>
              <a:custGeom>
                <a:gdLst>
                  <a:gd fmla="*/ 8 w 8" name="T0"/>
                  <a:gd fmla="*/ 14 h 14" name="T1"/>
                  <a:gd fmla="*/ 5 w 8" name="T2"/>
                  <a:gd fmla="*/ 0 h 14" name="T3"/>
                  <a:gd fmla="*/ 8 w 8" name="T4"/>
                  <a:gd fmla="*/ 14 h 14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4" w="8">
                    <a:moveTo>
                      <a:pt x="8" y="14"/>
                    </a:moveTo>
                    <a:cubicBezTo>
                      <a:pt x="1" y="12"/>
                      <a:pt x="0" y="7"/>
                      <a:pt x="5" y="0"/>
                    </a:cubicBezTo>
                    <a:cubicBezTo>
                      <a:pt x="6" y="5"/>
                      <a:pt x="7" y="9"/>
                      <a:pt x="8" y="1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80" name="Freeform 129"/>
              <p:cNvSpPr/>
              <p:nvPr/>
            </p:nvSpPr>
            <p:spPr bwMode="auto">
              <a:xfrm>
                <a:off x="4138613" y="3027363"/>
                <a:ext cx="15875" cy="30163"/>
              </a:xfrm>
              <a:custGeom>
                <a:gdLst>
                  <a:gd fmla="*/ 2 w 6" name="T0"/>
                  <a:gd fmla="*/ 11 h 11" name="T1"/>
                  <a:gd fmla="*/ 0 w 6" name="T2"/>
                  <a:gd fmla="*/ 1 h 11" name="T3"/>
                  <a:gd fmla="*/ 4 w 6" name="T4"/>
                  <a:gd fmla="*/ 0 h 11" name="T5"/>
                  <a:gd fmla="*/ 6 w 6" name="T6"/>
                  <a:gd fmla="*/ 10 h 11" name="T7"/>
                  <a:gd fmla="*/ 2 w 6" name="T8"/>
                  <a:gd fmla="*/ 11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6">
                    <a:moveTo>
                      <a:pt x="2" y="1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ubicBezTo>
                      <a:pt x="5" y="4"/>
                      <a:pt x="5" y="7"/>
                      <a:pt x="6" y="10"/>
                    </a:cubicBezTo>
                    <a:cubicBezTo>
                      <a:pt x="5" y="11"/>
                      <a:pt x="3" y="11"/>
                      <a:pt x="2" y="1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81" name="Freeform 130"/>
              <p:cNvSpPr/>
              <p:nvPr/>
            </p:nvSpPr>
            <p:spPr bwMode="auto">
              <a:xfrm>
                <a:off x="4511676" y="2605088"/>
                <a:ext cx="19050" cy="34925"/>
              </a:xfrm>
              <a:custGeom>
                <a:gdLst>
                  <a:gd fmla="*/ 0 w 7" name="T0"/>
                  <a:gd fmla="*/ 12 h 13" name="T1"/>
                  <a:gd fmla="*/ 5 w 7" name="T2"/>
                  <a:gd fmla="*/ 0 h 13" name="T3"/>
                  <a:gd fmla="*/ 7 w 7" name="T4"/>
                  <a:gd fmla="*/ 1 h 13" name="T5"/>
                  <a:gd fmla="*/ 3 w 7" name="T6"/>
                  <a:gd fmla="*/ 13 h 13" name="T7"/>
                  <a:gd fmla="*/ 0 w 7" name="T8"/>
                  <a:gd fmla="*/ 12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7">
                    <a:moveTo>
                      <a:pt x="0" y="12"/>
                    </a:moveTo>
                    <a:cubicBezTo>
                      <a:pt x="1" y="8"/>
                      <a:pt x="3" y="4"/>
                      <a:pt x="5" y="0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6" y="5"/>
                      <a:pt x="4" y="9"/>
                      <a:pt x="3" y="13"/>
                    </a:cubicBezTo>
                    <a:cubicBezTo>
                      <a:pt x="2" y="13"/>
                      <a:pt x="1" y="12"/>
                      <a:pt x="0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82" name="Freeform 131"/>
              <p:cNvSpPr/>
              <p:nvPr/>
            </p:nvSpPr>
            <p:spPr bwMode="auto">
              <a:xfrm>
                <a:off x="4167188" y="2605088"/>
                <a:ext cx="22225" cy="34925"/>
              </a:xfrm>
              <a:custGeom>
                <a:gdLst>
                  <a:gd fmla="*/ 5 w 8" name="T0"/>
                  <a:gd fmla="*/ 13 h 13" name="T1"/>
                  <a:gd fmla="*/ 0 w 8" name="T2"/>
                  <a:gd fmla="*/ 1 h 13" name="T3"/>
                  <a:gd fmla="*/ 2 w 8" name="T4"/>
                  <a:gd fmla="*/ 0 h 13" name="T5"/>
                  <a:gd fmla="*/ 8 w 8" name="T6"/>
                  <a:gd fmla="*/ 12 h 13" name="T7"/>
                  <a:gd fmla="*/ 5 w 8" name="T8"/>
                  <a:gd fmla="*/ 13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8">
                    <a:moveTo>
                      <a:pt x="5" y="13"/>
                    </a:moveTo>
                    <a:cubicBezTo>
                      <a:pt x="3" y="9"/>
                      <a:pt x="1" y="5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4" y="4"/>
                      <a:pt x="6" y="8"/>
                      <a:pt x="8" y="12"/>
                    </a:cubicBezTo>
                    <a:cubicBezTo>
                      <a:pt x="7" y="12"/>
                      <a:pt x="6" y="13"/>
                      <a:pt x="5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83" name="Freeform 132"/>
              <p:cNvSpPr/>
              <p:nvPr/>
            </p:nvSpPr>
            <p:spPr bwMode="auto">
              <a:xfrm>
                <a:off x="4175126" y="3038475"/>
                <a:ext cx="14288" cy="26988"/>
              </a:xfrm>
              <a:custGeom>
                <a:gdLst>
                  <a:gd fmla="*/ 2 w 5" name="T0"/>
                  <a:gd fmla="*/ 10 h 10" name="T1"/>
                  <a:gd fmla="*/ 0 w 5" name="T2"/>
                  <a:gd fmla="*/ 1 h 10" name="T3"/>
                  <a:gd fmla="*/ 1 w 5" name="T4"/>
                  <a:gd fmla="*/ 0 h 10" name="T5"/>
                  <a:gd fmla="*/ 5 w 5" name="T6"/>
                  <a:gd fmla="*/ 2 h 10" name="T7"/>
                  <a:gd fmla="*/ 5 w 5" name="T8"/>
                  <a:gd fmla="*/ 10 h 10" name="T9"/>
                  <a:gd fmla="*/ 2 w 5" name="T10"/>
                  <a:gd fmla="*/ 10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5">
                    <a:moveTo>
                      <a:pt x="2" y="10"/>
                    </a:moveTo>
                    <a:cubicBezTo>
                      <a:pt x="1" y="7"/>
                      <a:pt x="0" y="4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1"/>
                      <a:pt x="5" y="1"/>
                      <a:pt x="5" y="2"/>
                    </a:cubicBezTo>
                    <a:cubicBezTo>
                      <a:pt x="5" y="5"/>
                      <a:pt x="5" y="7"/>
                      <a:pt x="5" y="10"/>
                    </a:cubicBezTo>
                    <a:cubicBezTo>
                      <a:pt x="4" y="10"/>
                      <a:pt x="3" y="10"/>
                      <a:pt x="2" y="1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84" name="Freeform 133"/>
              <p:cNvSpPr/>
              <p:nvPr/>
            </p:nvSpPr>
            <p:spPr bwMode="auto">
              <a:xfrm>
                <a:off x="4573588" y="2628900"/>
                <a:ext cx="22225" cy="34925"/>
              </a:xfrm>
              <a:custGeom>
                <a:gdLst>
                  <a:gd fmla="*/ 0 w 8" name="T0"/>
                  <a:gd fmla="*/ 12 h 13" name="T1"/>
                  <a:gd fmla="*/ 6 w 8" name="T2"/>
                  <a:gd fmla="*/ 0 h 13" name="T3"/>
                  <a:gd fmla="*/ 8 w 8" name="T4"/>
                  <a:gd fmla="*/ 1 h 13" name="T5"/>
                  <a:gd fmla="*/ 3 w 8" name="T6"/>
                  <a:gd fmla="*/ 13 h 13" name="T7"/>
                  <a:gd fmla="*/ 0 w 8" name="T8"/>
                  <a:gd fmla="*/ 12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8">
                    <a:moveTo>
                      <a:pt x="0" y="12"/>
                    </a:moveTo>
                    <a:cubicBezTo>
                      <a:pt x="2" y="8"/>
                      <a:pt x="4" y="4"/>
                      <a:pt x="6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6" y="5"/>
                      <a:pt x="5" y="9"/>
                      <a:pt x="3" y="13"/>
                    </a:cubicBezTo>
                    <a:cubicBezTo>
                      <a:pt x="2" y="13"/>
                      <a:pt x="1" y="12"/>
                      <a:pt x="0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85" name="Freeform 134"/>
              <p:cNvSpPr/>
              <p:nvPr/>
            </p:nvSpPr>
            <p:spPr bwMode="auto">
              <a:xfrm>
                <a:off x="4108451" y="2628900"/>
                <a:ext cx="19050" cy="33338"/>
              </a:xfrm>
              <a:custGeom>
                <a:gdLst>
                  <a:gd fmla="*/ 0 w 7" name="T0"/>
                  <a:gd fmla="*/ 0 h 12" name="T1"/>
                  <a:gd fmla="*/ 7 w 7" name="T2"/>
                  <a:gd fmla="*/ 12 h 12" name="T3"/>
                  <a:gd fmla="*/ 0 w 7" name="T4"/>
                  <a:gd fmla="*/ 0 h 1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2" w="7">
                    <a:moveTo>
                      <a:pt x="0" y="0"/>
                    </a:moveTo>
                    <a:cubicBezTo>
                      <a:pt x="2" y="4"/>
                      <a:pt x="4" y="8"/>
                      <a:pt x="7" y="12"/>
                    </a:cubicBezTo>
                    <a:cubicBezTo>
                      <a:pt x="1" y="11"/>
                      <a:pt x="1" y="10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4984115" y="1035685"/>
            <a:ext cx="6278245" cy="4606290"/>
            <a:chOff x="7522624" y="1711467"/>
            <a:chExt cx="2698523" cy="1980244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7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gdLst>
                  <a:gd fmla="*/ 1697 w 1708" name="T0"/>
                  <a:gd fmla="*/ 1365 h 1551" name="T1"/>
                  <a:gd fmla="*/ 1422 w 1708" name="T2"/>
                  <a:gd fmla="*/ 1470 h 1551" name="T3"/>
                  <a:gd fmla="*/ 1072 w 1708" name="T4"/>
                  <a:gd fmla="*/ 1471 h 1551" name="T5"/>
                  <a:gd fmla="*/ 478 w 1708" name="T6"/>
                  <a:gd fmla="*/ 1262 h 1551" name="T7"/>
                  <a:gd fmla="*/ 166 w 1708" name="T8"/>
                  <a:gd fmla="*/ 672 h 1551" name="T9"/>
                  <a:gd fmla="*/ 422 w 1708" name="T10"/>
                  <a:gd fmla="*/ 54 h 1551" name="T11"/>
                  <a:gd fmla="*/ 393 w 1708" name="T12"/>
                  <a:gd fmla="*/ 16 h 1551" name="T13"/>
                  <a:gd fmla="*/ 349 w 1708" name="T14"/>
                  <a:gd fmla="*/ 1214 h 1551" name="T15"/>
                  <a:gd fmla="*/ 906 w 1708" name="T16"/>
                  <a:gd fmla="*/ 1500 h 1551" name="T17"/>
                  <a:gd fmla="*/ 1579 w 1708" name="T18"/>
                  <a:gd fmla="*/ 1467 h 1551" name="T19"/>
                  <a:gd fmla="*/ 1704 w 1708" name="T20"/>
                  <a:gd fmla="*/ 1373 h 1551" name="T21"/>
                  <a:gd fmla="*/ 1697 w 1708" name="T22"/>
                  <a:gd fmla="*/ 1365 h 155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551" w="1708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solidFill>
                <a:srgbClr val="C30F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gdLst>
                  <a:gd fmla="*/ 394 w 2035" name="T0"/>
                  <a:gd fmla="*/ 1839 h 1862" name="T1"/>
                  <a:gd fmla="*/ 299 w 2035" name="T2"/>
                  <a:gd fmla="*/ 1656 h 1862" name="T3"/>
                  <a:gd fmla="*/ 221 w 2035" name="T4"/>
                  <a:gd fmla="*/ 1452 h 1862" name="T5"/>
                  <a:gd fmla="*/ 241 w 2035" name="T6"/>
                  <a:gd fmla="*/ 997 h 1862" name="T7"/>
                  <a:gd fmla="*/ 650 w 2035" name="T8"/>
                  <a:gd fmla="*/ 365 h 1862" name="T9"/>
                  <a:gd fmla="*/ 1301 w 2035" name="T10"/>
                  <a:gd fmla="*/ 65 h 1862" name="T11"/>
                  <a:gd fmla="*/ 1991 w 2035" name="T12"/>
                  <a:gd fmla="*/ 323 h 1862" name="T13"/>
                  <a:gd fmla="*/ 2019 w 2035" name="T14"/>
                  <a:gd fmla="*/ 295 h 1862" name="T15"/>
                  <a:gd fmla="*/ 1371 w 2035" name="T16"/>
                  <a:gd fmla="*/ 0 h 1862" name="T17"/>
                  <a:gd fmla="*/ 709 w 2035" name="T18"/>
                  <a:gd fmla="*/ 241 h 1862" name="T19"/>
                  <a:gd fmla="*/ 226 w 2035" name="T20"/>
                  <a:gd fmla="*/ 1619 h 1862" name="T21"/>
                  <a:gd fmla="*/ 375 w 2035" name="T22"/>
                  <a:gd fmla="*/ 1851 h 1862" name="T23"/>
                  <a:gd fmla="*/ 394 w 2035" name="T24"/>
                  <a:gd fmla="*/ 1839 h 186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862" w="2034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solidFill>
                <a:srgbClr val="C30F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gdLst>
                  <a:gd fmla="*/ 38 w 2447" name="T0"/>
                  <a:gd fmla="*/ 664 h 979" name="T1"/>
                  <a:gd fmla="*/ 1375 w 2447" name="T2"/>
                  <a:gd fmla="*/ 104 h 979" name="T3"/>
                  <a:gd fmla="*/ 2005 w 2447" name="T4"/>
                  <a:gd fmla="*/ 373 h 979" name="T5"/>
                  <a:gd fmla="*/ 2402 w 2447" name="T6"/>
                  <a:gd fmla="*/ 953 h 979" name="T7"/>
                  <a:gd fmla="*/ 2442 w 2447" name="T8"/>
                  <a:gd fmla="*/ 943 h 979" name="T9"/>
                  <a:gd fmla="*/ 1377 w 2447" name="T10"/>
                  <a:gd fmla="*/ 41 h 979" name="T11"/>
                  <a:gd fmla="*/ 622 w 2447" name="T12"/>
                  <a:gd fmla="*/ 99 h 979" name="T13"/>
                  <a:gd fmla="*/ 15 w 2447" name="T14"/>
                  <a:gd fmla="*/ 622 h 979" name="T15"/>
                  <a:gd fmla="*/ 6 w 2447" name="T16"/>
                  <a:gd fmla="*/ 656 h 979" name="T17"/>
                  <a:gd fmla="*/ 38 w 2447" name="T18"/>
                  <a:gd fmla="*/ 664 h 97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79" w="2447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solidFill>
                <a:srgbClr val="C30F0F"/>
              </a:solidFill>
              <a:ln w="9525">
                <a:solidFill>
                  <a:srgbClr val="C30F0F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gdLst>
                  <a:gd fmla="*/ 20 w 1137" name="T0"/>
                  <a:gd fmla="*/ 63 h 1984" name="T1"/>
                  <a:gd fmla="*/ 215 w 1137" name="T2"/>
                  <a:gd fmla="*/ 53 h 1984" name="T3"/>
                  <a:gd fmla="*/ 400 w 1137" name="T4"/>
                  <a:gd fmla="*/ 98 h 1984" name="T5"/>
                  <a:gd fmla="*/ 735 w 1137" name="T6"/>
                  <a:gd fmla="*/ 336 h 1984" name="T7"/>
                  <a:gd fmla="*/ 1044 w 1137" name="T8"/>
                  <a:gd fmla="*/ 988 h 1984" name="T9"/>
                  <a:gd fmla="*/ 897 w 1137" name="T10"/>
                  <a:gd fmla="*/ 1554 h 1984" name="T11"/>
                  <a:gd fmla="*/ 343 w 1137" name="T12"/>
                  <a:gd fmla="*/ 1942 h 1984" name="T13"/>
                  <a:gd fmla="*/ 358 w 1137" name="T14"/>
                  <a:gd fmla="*/ 1980 h 1984" name="T15"/>
                  <a:gd fmla="*/ 953 w 1137" name="T16"/>
                  <a:gd fmla="*/ 1587 h 1984" name="T17"/>
                  <a:gd fmla="*/ 1107 w 1137" name="T18"/>
                  <a:gd fmla="*/ 964 h 1984" name="T19"/>
                  <a:gd fmla="*/ 752 w 1137" name="T20"/>
                  <a:gd fmla="*/ 266 h 1984" name="T21"/>
                  <a:gd fmla="*/ 415 w 1137" name="T22"/>
                  <a:gd fmla="*/ 44 h 1984" name="T23"/>
                  <a:gd fmla="*/ 215 w 1137" name="T24"/>
                  <a:gd fmla="*/ 2 h 1984" name="T25"/>
                  <a:gd fmla="*/ 119 w 1137" name="T26"/>
                  <a:gd fmla="*/ 7 h 1984" name="T27"/>
                  <a:gd fmla="*/ 14 w 1137" name="T28"/>
                  <a:gd fmla="*/ 41 h 1984" name="T29"/>
                  <a:gd fmla="*/ 20 w 1137" name="T30"/>
                  <a:gd fmla="*/ 63 h 198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984" w="1137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solidFill>
                <a:srgbClr val="C30F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gdLst>
                  <a:gd fmla="*/ 1056 w 1164" name="T0"/>
                  <a:gd fmla="*/ 16 h 1055" name="T1"/>
                  <a:gd fmla="*/ 1085 w 1164" name="T2"/>
                  <a:gd fmla="*/ 64 h 1055" name="T3"/>
                  <a:gd fmla="*/ 1110 w 1164" name="T4"/>
                  <a:gd fmla="*/ 176 h 1055" name="T5"/>
                  <a:gd fmla="*/ 1081 w 1164" name="T6"/>
                  <a:gd fmla="*/ 362 h 1055" name="T7"/>
                  <a:gd fmla="*/ 828 w 1164" name="T8"/>
                  <a:gd fmla="*/ 714 h 1055" name="T9"/>
                  <a:gd fmla="*/ 30 w 1164" name="T10"/>
                  <a:gd fmla="*/ 996 h 1055" name="T11"/>
                  <a:gd fmla="*/ 30 w 1164" name="T12"/>
                  <a:gd fmla="*/ 1042 h 1055" name="T13"/>
                  <a:gd fmla="*/ 893 w 1164" name="T14"/>
                  <a:gd fmla="*/ 736 h 1055" name="T15"/>
                  <a:gd fmla="*/ 1143 w 1164" name="T16"/>
                  <a:gd fmla="*/ 346 h 1055" name="T17"/>
                  <a:gd fmla="*/ 1154 w 1164" name="T18"/>
                  <a:gd fmla="*/ 140 h 1055" name="T19"/>
                  <a:gd fmla="*/ 1121 w 1164" name="T20"/>
                  <a:gd fmla="*/ 43 h 1055" name="T21"/>
                  <a:gd fmla="*/ 1066 w 1164" name="T22"/>
                  <a:gd fmla="*/ 4 h 1055" name="T23"/>
                  <a:gd fmla="*/ 1056 w 1164" name="T24"/>
                  <a:gd fmla="*/ 16 h 105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055" w="1164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solidFill>
                <a:srgbClr val="C30F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gdLst>
                  <a:gd fmla="*/ 28 w 1229" name="T0"/>
                  <a:gd fmla="*/ 8 h 706" name="T1"/>
                  <a:gd fmla="*/ 139 w 1229" name="T2"/>
                  <a:gd fmla="*/ 371 h 706" name="T3"/>
                  <a:gd fmla="*/ 420 w 1229" name="T4"/>
                  <a:gd fmla="*/ 595 h 706" name="T5"/>
                  <a:gd fmla="*/ 1199 w 1229" name="T6"/>
                  <a:gd fmla="*/ 617 h 706" name="T7"/>
                  <a:gd fmla="*/ 1186 w 1229" name="T8"/>
                  <a:gd fmla="*/ 571 h 706" name="T9"/>
                  <a:gd fmla="*/ 469 w 1229" name="T10"/>
                  <a:gd fmla="*/ 549 h 706" name="T11"/>
                  <a:gd fmla="*/ 191 w 1229" name="T12"/>
                  <a:gd fmla="*/ 341 h 706" name="T13"/>
                  <a:gd fmla="*/ 105 w 1229" name="T14"/>
                  <a:gd fmla="*/ 187 h 706" name="T15"/>
                  <a:gd fmla="*/ 43 w 1229" name="T16"/>
                  <a:gd fmla="*/ 7 h 706" name="T17"/>
                  <a:gd fmla="*/ 28 w 1229" name="T18"/>
                  <a:gd fmla="*/ 8 h 70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06" w="1229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solidFill>
                <a:srgbClr val="C30F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gdLst>
                  <a:gd fmla="*/ 9 w 1238" name="T0"/>
                  <a:gd fmla="*/ 343 h 681" name="T1"/>
                  <a:gd fmla="*/ 575 w 1238" name="T2"/>
                  <a:gd fmla="*/ 605 h 681" name="T3"/>
                  <a:gd fmla="*/ 1222 w 1238" name="T4"/>
                  <a:gd fmla="*/ 529 h 681" name="T5"/>
                  <a:gd fmla="*/ 1222 w 1238" name="T6"/>
                  <a:gd fmla="*/ 485 h 681" name="T7"/>
                  <a:gd fmla="*/ 968 w 1238" name="T8"/>
                  <a:gd fmla="*/ 314 h 681" name="T9"/>
                  <a:gd fmla="*/ 825 w 1238" name="T10"/>
                  <a:gd fmla="*/ 32 h 681" name="T11"/>
                  <a:gd fmla="*/ 776 w 1238" name="T12"/>
                  <a:gd fmla="*/ 46 h 681" name="T13"/>
                  <a:gd fmla="*/ 921 w 1238" name="T14"/>
                  <a:gd fmla="*/ 340 h 681" name="T15"/>
                  <a:gd fmla="*/ 1196 w 1238" name="T16"/>
                  <a:gd fmla="*/ 529 h 681" name="T17"/>
                  <a:gd fmla="*/ 1196 w 1238" name="T18"/>
                  <a:gd fmla="*/ 485 h 681" name="T19"/>
                  <a:gd fmla="*/ 23 w 1238" name="T20"/>
                  <a:gd fmla="*/ 324 h 681" name="T21"/>
                  <a:gd fmla="*/ 9 w 1238" name="T22"/>
                  <a:gd fmla="*/ 343 h 68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81" w="1238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solidFill>
                <a:srgbClr val="C30F0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6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gdLst>
                    <a:gd fmla="*/ 6 w 106" name="T0"/>
                    <a:gd fmla="*/ 35 h 37" name="T1"/>
                    <a:gd fmla="*/ 45 w 106" name="T2"/>
                    <a:gd fmla="*/ 33 h 37" name="T3"/>
                    <a:gd fmla="*/ 97 w 106" name="T4"/>
                    <a:gd fmla="*/ 22 h 37" name="T5"/>
                    <a:gd fmla="*/ 97 w 106" name="T6"/>
                    <a:gd fmla="*/ 6 h 37" name="T7"/>
                    <a:gd fmla="*/ 52 w 106" name="T8"/>
                    <a:gd fmla="*/ 6 h 37" name="T9"/>
                    <a:gd fmla="*/ 4 w 106" name="T10"/>
                    <a:gd fmla="*/ 24 h 37" name="T11"/>
                    <a:gd fmla="*/ 6 w 106" name="T12"/>
                    <a:gd fmla="*/ 35 h 3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7" w="105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17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gdLst>
                    <a:gd fmla="*/ 4 w 89" name="T0"/>
                    <a:gd fmla="*/ 9 h 35" name="T1"/>
                    <a:gd fmla="*/ 79 w 89" name="T2"/>
                    <a:gd fmla="*/ 34 h 35" name="T3"/>
                    <a:gd fmla="*/ 83 w 89" name="T4"/>
                    <a:gd fmla="*/ 20 h 35" name="T5"/>
                    <a:gd fmla="*/ 7 w 89" name="T6"/>
                    <a:gd fmla="*/ 0 h 35" name="T7"/>
                    <a:gd fmla="*/ 4 w 89" name="T8"/>
                    <a:gd fmla="*/ 9 h 3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5" w="89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18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gdLst>
                    <a:gd fmla="*/ 6 w 105" name="T0"/>
                    <a:gd fmla="*/ 10 h 59" name="T1"/>
                    <a:gd fmla="*/ 91 w 105" name="T2"/>
                    <a:gd fmla="*/ 55 h 59" name="T3"/>
                    <a:gd fmla="*/ 99 w 105" name="T4"/>
                    <a:gd fmla="*/ 44 h 59" name="T5"/>
                    <a:gd fmla="*/ 9 w 105" name="T6"/>
                    <a:gd fmla="*/ 1 h 59" name="T7"/>
                    <a:gd fmla="*/ 6 w 105" name="T8"/>
                    <a:gd fmla="*/ 10 h 5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9" w="105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19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gdLst>
                    <a:gd fmla="*/ 1 w 75" name="T0"/>
                    <a:gd fmla="*/ 1 h 81" name="T1"/>
                    <a:gd fmla="*/ 14 w 75" name="T2"/>
                    <a:gd fmla="*/ 20 h 81" name="T3"/>
                    <a:gd fmla="*/ 31 w 75" name="T4"/>
                    <a:gd fmla="*/ 42 h 81" name="T5"/>
                    <a:gd fmla="*/ 62 w 75" name="T6"/>
                    <a:gd fmla="*/ 77 h 81" name="T7"/>
                    <a:gd fmla="*/ 72 w 75" name="T8"/>
                    <a:gd fmla="*/ 71 h 81" name="T9"/>
                    <a:gd fmla="*/ 45 w 75" name="T10"/>
                    <a:gd fmla="*/ 35 h 81" name="T11"/>
                    <a:gd fmla="*/ 24 w 75" name="T12"/>
                    <a:gd fmla="*/ 16 h 81" name="T13"/>
                    <a:gd fmla="*/ 2 w 75" name="T14"/>
                    <a:gd fmla="*/ 0 h 81" name="T15"/>
                    <a:gd fmla="*/ 1 w 75" name="T16"/>
                    <a:gd fmla="*/ 1 h 8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1" w="75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0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gdLst>
                    <a:gd fmla="*/ 3 w 57" name="T0"/>
                    <a:gd fmla="*/ 10 h 88" name="T1"/>
                    <a:gd fmla="*/ 47 w 57" name="T2"/>
                    <a:gd fmla="*/ 83 h 88" name="T3"/>
                    <a:gd fmla="*/ 55 w 57" name="T4"/>
                    <a:gd fmla="*/ 77 h 88" name="T5"/>
                    <a:gd fmla="*/ 11 w 57" name="T6"/>
                    <a:gd fmla="*/ 5 h 88" name="T7"/>
                    <a:gd fmla="*/ 3 w 57" name="T8"/>
                    <a:gd fmla="*/ 10 h 8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8" w="57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1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gdLst>
                    <a:gd fmla="*/ 3 w 41" name="T0"/>
                    <a:gd fmla="*/ 7 h 86" name="T1"/>
                    <a:gd fmla="*/ 30 w 41" name="T2"/>
                    <a:gd fmla="*/ 79 h 86" name="T3"/>
                    <a:gd fmla="*/ 40 w 41" name="T4"/>
                    <a:gd fmla="*/ 76 h 86" name="T5"/>
                    <a:gd fmla="*/ 9 w 41" name="T6"/>
                    <a:gd fmla="*/ 4 h 86" name="T7"/>
                    <a:gd fmla="*/ 3 w 41" name="T8"/>
                    <a:gd fmla="*/ 7 h 8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6" w="41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2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gdLst>
                    <a:gd fmla="*/ 2 w 27" name="T0"/>
                    <a:gd fmla="*/ 7 h 104" name="T1"/>
                    <a:gd fmla="*/ 17 w 27" name="T2"/>
                    <a:gd fmla="*/ 100 h 104" name="T3"/>
                    <a:gd fmla="*/ 23 w 27" name="T4"/>
                    <a:gd fmla="*/ 100 h 104" name="T5"/>
                    <a:gd fmla="*/ 9 w 27" name="T6"/>
                    <a:gd fmla="*/ 4 h 104" name="T7"/>
                    <a:gd fmla="*/ 2 w 27" name="T8"/>
                    <a:gd fmla="*/ 7 h 10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4" w="27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3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gdLst>
                    <a:gd fmla="*/ 13 w 24" name="T0"/>
                    <a:gd fmla="*/ 2 h 78" name="T1"/>
                    <a:gd fmla="*/ 4 w 24" name="T2"/>
                    <a:gd fmla="*/ 32 h 78" name="T3"/>
                    <a:gd fmla="*/ 2 w 24" name="T4"/>
                    <a:gd fmla="*/ 46 h 78" name="T5"/>
                    <a:gd fmla="*/ 0 w 24" name="T6"/>
                    <a:gd fmla="*/ 66 h 78" name="T7"/>
                    <a:gd fmla="*/ 13 w 24" name="T8"/>
                    <a:gd fmla="*/ 71 h 78" name="T9"/>
                    <a:gd fmla="*/ 23 w 24" name="T10"/>
                    <a:gd fmla="*/ 39 h 78" name="T11"/>
                    <a:gd fmla="*/ 15 w 24" name="T12"/>
                    <a:gd fmla="*/ 2 h 78" name="T13"/>
                    <a:gd fmla="*/ 13 w 24" name="T14"/>
                    <a:gd fmla="*/ 2 h 7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78" w="24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4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gdLst>
                    <a:gd fmla="*/ 46 w 61" name="T0"/>
                    <a:gd fmla="*/ 3 h 97" name="T1"/>
                    <a:gd fmla="*/ 6 w 61" name="T2"/>
                    <a:gd fmla="*/ 81 h 97" name="T3"/>
                    <a:gd fmla="*/ 20 w 61" name="T4"/>
                    <a:gd fmla="*/ 91 h 97" name="T5"/>
                    <a:gd fmla="*/ 52 w 61" name="T6"/>
                    <a:gd fmla="*/ 51 h 97" name="T7"/>
                    <a:gd fmla="*/ 53 w 61" name="T8"/>
                    <a:gd fmla="*/ 3 h 97" name="T9"/>
                    <a:gd fmla="*/ 46 w 61" name="T10"/>
                    <a:gd fmla="*/ 3 h 9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97" w="61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5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gdLst>
                    <a:gd fmla="*/ 51 w 66" name="T0"/>
                    <a:gd fmla="*/ 4 h 81" name="T1"/>
                    <a:gd fmla="*/ 24 w 66" name="T2"/>
                    <a:gd fmla="*/ 33 h 81" name="T3"/>
                    <a:gd fmla="*/ 14 w 66" name="T4"/>
                    <a:gd fmla="*/ 46 h 81" name="T5"/>
                    <a:gd fmla="*/ 5 w 66" name="T6"/>
                    <a:gd fmla="*/ 62 h 81" name="T7"/>
                    <a:gd fmla="*/ 18 w 66" name="T8"/>
                    <a:gd fmla="*/ 75 h 81" name="T9"/>
                    <a:gd fmla="*/ 32 w 66" name="T10"/>
                    <a:gd fmla="*/ 65 h 81" name="T11"/>
                    <a:gd fmla="*/ 45 w 66" name="T12"/>
                    <a:gd fmla="*/ 49 h 81" name="T13"/>
                    <a:gd fmla="*/ 63 w 66" name="T14"/>
                    <a:gd fmla="*/ 11 h 81" name="T15"/>
                    <a:gd fmla="*/ 51 w 66" name="T16"/>
                    <a:gd fmla="*/ 4 h 8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1" w="66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6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gdLst>
                    <a:gd fmla="*/ 66 w 79" name="T0"/>
                    <a:gd fmla="*/ 3 h 62" name="T1"/>
                    <a:gd fmla="*/ 35 w 79" name="T2"/>
                    <a:gd fmla="*/ 23 h 62" name="T3"/>
                    <a:gd fmla="*/ 6 w 79" name="T4"/>
                    <a:gd fmla="*/ 48 h 62" name="T5"/>
                    <a:gd fmla="*/ 14 w 79" name="T6"/>
                    <a:gd fmla="*/ 58 h 62" name="T7"/>
                    <a:gd fmla="*/ 45 w 79" name="T8"/>
                    <a:gd fmla="*/ 38 h 62" name="T9"/>
                    <a:gd fmla="*/ 73 w 79" name="T10"/>
                    <a:gd fmla="*/ 13 h 62" name="T11"/>
                    <a:gd fmla="*/ 66 w 79" name="T12"/>
                    <a:gd fmla="*/ 3 h 6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2" w="79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7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gdLst>
                    <a:gd fmla="*/ 82 w 91" name="T0"/>
                    <a:gd fmla="*/ 1 h 30" name="T1"/>
                    <a:gd fmla="*/ 42 w 91" name="T2"/>
                    <a:gd fmla="*/ 5 h 30" name="T3"/>
                    <a:gd fmla="*/ 9 w 91" name="T4"/>
                    <a:gd fmla="*/ 11 h 30" name="T5"/>
                    <a:gd fmla="*/ 9 w 91" name="T6"/>
                    <a:gd fmla="*/ 28 h 30" name="T7"/>
                    <a:gd fmla="*/ 45 w 91" name="T8"/>
                    <a:gd fmla="*/ 27 h 30" name="T9"/>
                    <a:gd fmla="*/ 86 w 91" name="T10"/>
                    <a:gd fmla="*/ 9 h 30" name="T11"/>
                    <a:gd fmla="*/ 82 w 91" name="T12"/>
                    <a:gd fmla="*/ 1 h 3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0" w="91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8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gdLst>
                    <a:gd fmla="*/ 2 w 63" name="T0"/>
                    <a:gd fmla="*/ 6 h 74" name="T1"/>
                    <a:gd fmla="*/ 12 w 63" name="T2"/>
                    <a:gd fmla="*/ 18 h 74" name="T3"/>
                    <a:gd fmla="*/ 24 w 63" name="T4"/>
                    <a:gd fmla="*/ 34 h 74" name="T5"/>
                    <a:gd fmla="*/ 36 w 63" name="T6"/>
                    <a:gd fmla="*/ 51 h 74" name="T7"/>
                    <a:gd fmla="*/ 47 w 63" name="T8"/>
                    <a:gd fmla="*/ 66 h 74" name="T9"/>
                    <a:gd fmla="*/ 61 w 63" name="T10"/>
                    <a:gd fmla="*/ 60 h 74" name="T11"/>
                    <a:gd fmla="*/ 37 w 63" name="T12"/>
                    <a:gd fmla="*/ 16 h 74" name="T13"/>
                    <a:gd fmla="*/ 18 w 63" name="T14"/>
                    <a:gd fmla="*/ 3 h 74" name="T15"/>
                    <a:gd fmla="*/ 3 w 63" name="T16"/>
                    <a:gd fmla="*/ 2 h 74" name="T17"/>
                    <a:gd fmla="*/ 2 w 63" name="T18"/>
                    <a:gd fmla="*/ 6 h 7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74" w="62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9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gdLst>
                    <a:gd fmla="*/ 0 w 26" name="T0"/>
                    <a:gd fmla="*/ 8 h 91" name="T1"/>
                    <a:gd fmla="*/ 6 w 26" name="T2"/>
                    <a:gd fmla="*/ 83 h 91" name="T3"/>
                    <a:gd fmla="*/ 22 w 26" name="T4"/>
                    <a:gd fmla="*/ 83 h 91" name="T5"/>
                    <a:gd fmla="*/ 13 w 26" name="T6"/>
                    <a:gd fmla="*/ 5 h 91" name="T7"/>
                    <a:gd fmla="*/ 0 w 26" name="T8"/>
                    <a:gd fmla="*/ 8 h 9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1" w="26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0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gdLst>
                    <a:gd fmla="*/ 8 w 43" name="T0"/>
                    <a:gd fmla="*/ 99 h 102" name="T1"/>
                    <a:gd fmla="*/ 32 w 43" name="T2"/>
                    <a:gd fmla="*/ 61 h 102" name="T3"/>
                    <a:gd fmla="*/ 42 w 43" name="T4"/>
                    <a:gd fmla="*/ 9 h 102" name="T5"/>
                    <a:gd fmla="*/ 27 w 43" name="T6"/>
                    <a:gd fmla="*/ 7 h 102" name="T7"/>
                    <a:gd fmla="*/ 13 w 43" name="T8"/>
                    <a:gd fmla="*/ 50 h 102" name="T9"/>
                    <a:gd fmla="*/ 1 w 43" name="T10"/>
                    <a:gd fmla="*/ 95 h 102" name="T11"/>
                    <a:gd fmla="*/ 8 w 43" name="T12"/>
                    <a:gd fmla="*/ 99 h 10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02" w="43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1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gdLst>
                    <a:gd fmla="*/ 7 w 78" name="T0"/>
                    <a:gd fmla="*/ 69 h 72" name="T1"/>
                    <a:gd fmla="*/ 45 w 78" name="T2"/>
                    <a:gd fmla="*/ 47 h 72" name="T3"/>
                    <a:gd fmla="*/ 75 w 78" name="T4"/>
                    <a:gd fmla="*/ 11 h 72" name="T5"/>
                    <a:gd fmla="*/ 67 w 78" name="T6"/>
                    <a:gd fmla="*/ 5 h 72" name="T7"/>
                    <a:gd fmla="*/ 37 w 78" name="T8"/>
                    <a:gd fmla="*/ 33 h 72" name="T9"/>
                    <a:gd fmla="*/ 4 w 78" name="T10"/>
                    <a:gd fmla="*/ 63 h 72" name="T11"/>
                    <a:gd fmla="*/ 7 w 78" name="T12"/>
                    <a:gd fmla="*/ 69 h 7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2" w="78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2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gdLst>
                    <a:gd fmla="*/ 6 w 117" name="T0"/>
                    <a:gd fmla="*/ 56 h 56" name="T1"/>
                    <a:gd fmla="*/ 111 w 117" name="T2"/>
                    <a:gd fmla="*/ 13 h 56" name="T3"/>
                    <a:gd fmla="*/ 105 w 117" name="T4"/>
                    <a:gd fmla="*/ 2 h 56" name="T5"/>
                    <a:gd fmla="*/ 5 w 117" name="T6"/>
                    <a:gd fmla="*/ 48 h 56" name="T7"/>
                    <a:gd fmla="*/ 6 w 117" name="T8"/>
                    <a:gd fmla="*/ 56 h 5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6" w="117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3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gdLst>
                    <a:gd fmla="*/ 4 w 120" name="T0"/>
                    <a:gd fmla="*/ 46 h 46" name="T1"/>
                    <a:gd fmla="*/ 117 w 120" name="T2"/>
                    <a:gd fmla="*/ 10 h 46" name="T3"/>
                    <a:gd fmla="*/ 112 w 120" name="T4"/>
                    <a:gd fmla="*/ 2 h 46" name="T5"/>
                    <a:gd fmla="*/ 3 w 120" name="T6"/>
                    <a:gd fmla="*/ 39 h 46" name="T7"/>
                    <a:gd fmla="*/ 4 w 120" name="T8"/>
                    <a:gd fmla="*/ 46 h 4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6" w="120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4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gdLst>
                    <a:gd fmla="*/ 6 w 148" name="T0"/>
                    <a:gd fmla="*/ 36 h 37" name="T1"/>
                    <a:gd fmla="*/ 137 w 148" name="T2"/>
                    <a:gd fmla="*/ 20 h 37" name="T3"/>
                    <a:gd fmla="*/ 133 w 148" name="T4"/>
                    <a:gd fmla="*/ 3 h 37" name="T5"/>
                    <a:gd fmla="*/ 3 w 148" name="T6"/>
                    <a:gd fmla="*/ 31 h 37" name="T7"/>
                    <a:gd fmla="*/ 6 w 148" name="T8"/>
                    <a:gd fmla="*/ 36 h 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7" w="148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5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gdLst>
                    <a:gd fmla="*/ 4 w 86" name="T0"/>
                    <a:gd fmla="*/ 18 h 22" name="T1"/>
                    <a:gd fmla="*/ 80 w 86" name="T2"/>
                    <a:gd fmla="*/ 10 h 22" name="T3"/>
                    <a:gd fmla="*/ 77 w 86" name="T4"/>
                    <a:gd fmla="*/ 1 h 22" name="T5"/>
                    <a:gd fmla="*/ 4 w 86" name="T6"/>
                    <a:gd fmla="*/ 8 h 22" name="T7"/>
                    <a:gd fmla="*/ 4 w 86" name="T8"/>
                    <a:gd fmla="*/ 18 h 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" w="86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6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gdLst>
                    <a:gd fmla="*/ 6 w 79" name="T0"/>
                    <a:gd fmla="*/ 17 h 31" name="T1"/>
                    <a:gd fmla="*/ 37 w 79" name="T2"/>
                    <a:gd fmla="*/ 24 h 31" name="T3"/>
                    <a:gd fmla="*/ 72 w 79" name="T4"/>
                    <a:gd fmla="*/ 31 h 31" name="T5"/>
                    <a:gd fmla="*/ 75 w 79" name="T6"/>
                    <a:gd fmla="*/ 21 h 31" name="T7"/>
                    <a:gd fmla="*/ 6 w 79" name="T8"/>
                    <a:gd fmla="*/ 6 h 31" name="T9"/>
                    <a:gd fmla="*/ 6 w 79" name="T10"/>
                    <a:gd fmla="*/ 17 h 3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1" w="79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7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gdLst>
                    <a:gd fmla="*/ 11 w 67" name="T0"/>
                    <a:gd fmla="*/ 56 h 59" name="T1"/>
                    <a:gd fmla="*/ 39 w 67" name="T2"/>
                    <a:gd fmla="*/ 37 h 59" name="T3"/>
                    <a:gd fmla="*/ 63 w 67" name="T4"/>
                    <a:gd fmla="*/ 12 h 59" name="T5"/>
                    <a:gd fmla="*/ 55 w 67" name="T6"/>
                    <a:gd fmla="*/ 4 h 59" name="T7"/>
                    <a:gd fmla="*/ 31 w 67" name="T8"/>
                    <a:gd fmla="*/ 25 h 59" name="T9"/>
                    <a:gd fmla="*/ 4 w 67" name="T10"/>
                    <a:gd fmla="*/ 48 h 59" name="T11"/>
                    <a:gd fmla="*/ 11 w 67" name="T12"/>
                    <a:gd fmla="*/ 56 h 59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9" w="67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8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gdLst>
                    <a:gd fmla="*/ 5 w 78" name="T0"/>
                    <a:gd fmla="*/ 46 h 46" name="T1"/>
                    <a:gd fmla="*/ 41 w 78" name="T2"/>
                    <a:gd fmla="*/ 34 h 46" name="T3"/>
                    <a:gd fmla="*/ 73 w 78" name="T4"/>
                    <a:gd fmla="*/ 11 h 46" name="T5"/>
                    <a:gd fmla="*/ 67 w 78" name="T6"/>
                    <a:gd fmla="*/ 2 h 46" name="T7"/>
                    <a:gd fmla="*/ 33 w 78" name="T8"/>
                    <a:gd fmla="*/ 21 h 46" name="T9"/>
                    <a:gd fmla="*/ 3 w 78" name="T10"/>
                    <a:gd fmla="*/ 41 h 46" name="T11"/>
                    <a:gd fmla="*/ 5 w 78" name="T12"/>
                    <a:gd fmla="*/ 46 h 4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6" w="78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9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gdLst>
                    <a:gd fmla="*/ 10 w 110" name="T0"/>
                    <a:gd fmla="*/ 48 h 50" name="T1"/>
                    <a:gd fmla="*/ 105 w 110" name="T2"/>
                    <a:gd fmla="*/ 11 h 50" name="T3"/>
                    <a:gd fmla="*/ 102 w 110" name="T4"/>
                    <a:gd fmla="*/ 2 h 50" name="T5"/>
                    <a:gd fmla="*/ 7 w 110" name="T6"/>
                    <a:gd fmla="*/ 37 h 50" name="T7"/>
                    <a:gd fmla="*/ 10 w 110" name="T8"/>
                    <a:gd fmla="*/ 48 h 5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0" w="11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40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gdLst>
                    <a:gd fmla="*/ 7 w 128" name="T0"/>
                    <a:gd fmla="*/ 30 h 35" name="T1"/>
                    <a:gd fmla="*/ 120 w 128" name="T2"/>
                    <a:gd fmla="*/ 16 h 35" name="T3"/>
                    <a:gd fmla="*/ 114 w 128" name="T4"/>
                    <a:gd fmla="*/ 2 h 35" name="T5"/>
                    <a:gd fmla="*/ 7 w 128" name="T6"/>
                    <a:gd fmla="*/ 18 h 35" name="T7"/>
                    <a:gd fmla="*/ 7 w 128" name="T8"/>
                    <a:gd fmla="*/ 30 h 3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5" w="128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41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gdLst>
                    <a:gd fmla="*/ 3 w 101" name="T0"/>
                    <a:gd fmla="*/ 11 h 33" name="T1"/>
                    <a:gd fmla="*/ 94 w 101" name="T2"/>
                    <a:gd fmla="*/ 29 h 33" name="T3"/>
                    <a:gd fmla="*/ 94 w 101" name="T4"/>
                    <a:gd fmla="*/ 15 h 33" name="T5"/>
                    <a:gd fmla="*/ 6 w 101" name="T6"/>
                    <a:gd fmla="*/ 3 h 33" name="T7"/>
                    <a:gd fmla="*/ 3 w 101" name="T8"/>
                    <a:gd fmla="*/ 11 h 3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3" w="100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42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gdLst>
                    <a:gd fmla="*/ 5 w 100" name="T0"/>
                    <a:gd fmla="*/ 9 h 32" name="T1"/>
                    <a:gd fmla="*/ 92 w 100" name="T2"/>
                    <a:gd fmla="*/ 31 h 32" name="T3"/>
                    <a:gd fmla="*/ 94 w 100" name="T4"/>
                    <a:gd fmla="*/ 22 h 32" name="T5"/>
                    <a:gd fmla="*/ 7 w 100" name="T6"/>
                    <a:gd fmla="*/ 1 h 32" name="T7"/>
                    <a:gd fmla="*/ 5 w 100" name="T8"/>
                    <a:gd fmla="*/ 9 h 3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" w="100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43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gdLst>
                    <a:gd fmla="*/ 2 w 82" name="T0"/>
                    <a:gd fmla="*/ 8 h 58" name="T1"/>
                    <a:gd fmla="*/ 71 w 82" name="T2"/>
                    <a:gd fmla="*/ 57 h 58" name="T3"/>
                    <a:gd fmla="*/ 74 w 82" name="T4"/>
                    <a:gd fmla="*/ 44 h 58" name="T5"/>
                    <a:gd fmla="*/ 11 w 82" name="T6"/>
                    <a:gd fmla="*/ 3 h 58" name="T7"/>
                    <a:gd fmla="*/ 2 w 82" name="T8"/>
                    <a:gd fmla="*/ 8 h 5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7" w="82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44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gdLst>
                    <a:gd fmla="*/ 4 w 83" name="T0"/>
                    <a:gd fmla="*/ 13 h 98" name="T1"/>
                    <a:gd fmla="*/ 72 w 83" name="T2"/>
                    <a:gd fmla="*/ 94 h 98" name="T3"/>
                    <a:gd fmla="*/ 80 w 83" name="T4"/>
                    <a:gd fmla="*/ 87 h 98" name="T5"/>
                    <a:gd fmla="*/ 13 w 83" name="T6"/>
                    <a:gd fmla="*/ 4 h 98" name="T7"/>
                    <a:gd fmla="*/ 4 w 83" name="T8"/>
                    <a:gd fmla="*/ 13 h 9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8" w="83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45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gdLst>
                    <a:gd fmla="*/ 2 w 49" name="T0"/>
                    <a:gd fmla="*/ 6 h 71" name="T1"/>
                    <a:gd fmla="*/ 15 w 49" name="T2"/>
                    <a:gd fmla="*/ 35 h 71" name="T3"/>
                    <a:gd fmla="*/ 35 w 49" name="T4"/>
                    <a:gd fmla="*/ 65 h 71" name="T5"/>
                    <a:gd fmla="*/ 45 w 49" name="T6"/>
                    <a:gd fmla="*/ 59 h 71" name="T7"/>
                    <a:gd fmla="*/ 26 w 49" name="T8"/>
                    <a:gd fmla="*/ 28 h 71" name="T9"/>
                    <a:gd fmla="*/ 5 w 49" name="T10"/>
                    <a:gd fmla="*/ 3 h 71" name="T11"/>
                    <a:gd fmla="*/ 2 w 49" name="T12"/>
                    <a:gd fmla="*/ 6 h 7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1" w="49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46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gdLst>
                    <a:gd fmla="*/ 2 w 58" name="T0"/>
                    <a:gd fmla="*/ 8 h 97" name="T1"/>
                    <a:gd fmla="*/ 45 w 58" name="T2"/>
                    <a:gd fmla="*/ 91 h 97" name="T3"/>
                    <a:gd fmla="*/ 56 w 58" name="T4"/>
                    <a:gd fmla="*/ 84 h 97" name="T5"/>
                    <a:gd fmla="*/ 11 w 58" name="T6"/>
                    <a:gd fmla="*/ 4 h 97" name="T7"/>
                    <a:gd fmla="*/ 2 w 58" name="T8"/>
                    <a:gd fmla="*/ 8 h 9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7" w="5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47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gdLst>
                    <a:gd fmla="*/ 2 w 79" name="T0"/>
                    <a:gd fmla="*/ 4 h 19" name="T1"/>
                    <a:gd fmla="*/ 74 w 79" name="T2"/>
                    <a:gd fmla="*/ 19 h 19" name="T3"/>
                    <a:gd fmla="*/ 76 w 79" name="T4"/>
                    <a:gd fmla="*/ 14 h 19" name="T5"/>
                    <a:gd fmla="*/ 3 w 79" name="T6"/>
                    <a:gd fmla="*/ 0 h 19" name="T7"/>
                    <a:gd fmla="*/ 2 w 79" name="T8"/>
                    <a:gd fmla="*/ 4 h 1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9" w="7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48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gdLst>
                    <a:gd fmla="*/ 5 w 102" name="T0"/>
                    <a:gd fmla="*/ 16 h 17" name="T1"/>
                    <a:gd fmla="*/ 98 w 102" name="T2"/>
                    <a:gd fmla="*/ 10 h 17" name="T3"/>
                    <a:gd fmla="*/ 98 w 102" name="T4"/>
                    <a:gd fmla="*/ 3 h 17" name="T5"/>
                    <a:gd fmla="*/ 3 w 102" name="T6"/>
                    <a:gd fmla="*/ 11 h 17" name="T7"/>
                    <a:gd fmla="*/ 5 w 102" name="T8"/>
                    <a:gd fmla="*/ 16 h 1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7" w="102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49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gdLst>
                    <a:gd fmla="*/ 4 w 87" name="T0"/>
                    <a:gd fmla="*/ 20 h 33" name="T1"/>
                    <a:gd fmla="*/ 83 w 87" name="T2"/>
                    <a:gd fmla="*/ 12 h 33" name="T3"/>
                    <a:gd fmla="*/ 77 w 87" name="T4"/>
                    <a:gd fmla="*/ 2 h 33" name="T5"/>
                    <a:gd fmla="*/ 6 w 87" name="T6"/>
                    <a:gd fmla="*/ 10 h 33" name="T7"/>
                    <a:gd fmla="*/ 4 w 87" name="T8"/>
                    <a:gd fmla="*/ 20 h 3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3" w="87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50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gdLst>
                    <a:gd fmla="*/ 5 w 86" name="T0"/>
                    <a:gd fmla="*/ 24 h 25" name="T1"/>
                    <a:gd fmla="*/ 79 w 86" name="T2"/>
                    <a:gd fmla="*/ 11 h 25" name="T3"/>
                    <a:gd fmla="*/ 76 w 86" name="T4"/>
                    <a:gd fmla="*/ 1 h 25" name="T5"/>
                    <a:gd fmla="*/ 41 w 86" name="T6"/>
                    <a:gd fmla="*/ 8 h 25" name="T7"/>
                    <a:gd fmla="*/ 5 w 86" name="T8"/>
                    <a:gd fmla="*/ 17 h 25" name="T9"/>
                    <a:gd fmla="*/ 5 w 86" name="T10"/>
                    <a:gd fmla="*/ 24 h 2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5" w="86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51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gdLst>
                    <a:gd fmla="*/ 9 w 89" name="T0"/>
                    <a:gd fmla="*/ 48 h 50" name="T1"/>
                    <a:gd fmla="*/ 43 w 89" name="T2"/>
                    <a:gd fmla="*/ 32 h 50" name="T3"/>
                    <a:gd fmla="*/ 81 w 89" name="T4"/>
                    <a:gd fmla="*/ 15 h 50" name="T5"/>
                    <a:gd fmla="*/ 77 w 89" name="T6"/>
                    <a:gd fmla="*/ 1 h 50" name="T7"/>
                    <a:gd fmla="*/ 38 w 89" name="T8"/>
                    <a:gd fmla="*/ 14 h 50" name="T9"/>
                    <a:gd fmla="*/ 4 w 89" name="T10"/>
                    <a:gd fmla="*/ 41 h 50" name="T11"/>
                    <a:gd fmla="*/ 9 w 89" name="T12"/>
                    <a:gd fmla="*/ 48 h 5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0" w="89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52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gdLst>
                    <a:gd fmla="*/ 3 w 91" name="T0"/>
                    <a:gd fmla="*/ 6 h 31" name="T1"/>
                    <a:gd fmla="*/ 83 w 91" name="T2"/>
                    <a:gd fmla="*/ 30 h 31" name="T3"/>
                    <a:gd fmla="*/ 85 w 91" name="T4"/>
                    <a:gd fmla="*/ 21 h 31" name="T5"/>
                    <a:gd fmla="*/ 5 w 91" name="T6"/>
                    <a:gd fmla="*/ 1 h 31" name="T7"/>
                    <a:gd fmla="*/ 3 w 91" name="T8"/>
                    <a:gd fmla="*/ 6 h 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1" w="9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53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gdLst>
                    <a:gd fmla="*/ 2 w 94" name="T0"/>
                    <a:gd fmla="*/ 4 h 61" name="T1"/>
                    <a:gd fmla="*/ 82 w 94" name="T2"/>
                    <a:gd fmla="*/ 60 h 61" name="T3"/>
                    <a:gd fmla="*/ 88 w 94" name="T4"/>
                    <a:gd fmla="*/ 49 h 61" name="T5"/>
                    <a:gd fmla="*/ 5 w 94" name="T6"/>
                    <a:gd fmla="*/ 1 h 61" name="T7"/>
                    <a:gd fmla="*/ 2 w 94" name="T8"/>
                    <a:gd fmla="*/ 4 h 6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1" w="94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54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gdLst>
                    <a:gd fmla="*/ 2 w 79" name="T0"/>
                    <a:gd fmla="*/ 9 h 71" name="T1"/>
                    <a:gd fmla="*/ 68 w 79" name="T2"/>
                    <a:gd fmla="*/ 69 h 71" name="T3"/>
                    <a:gd fmla="*/ 75 w 79" name="T4"/>
                    <a:gd fmla="*/ 61 h 71" name="T5"/>
                    <a:gd fmla="*/ 9 w 79" name="T6"/>
                    <a:gd fmla="*/ 4 h 71" name="T7"/>
                    <a:gd fmla="*/ 2 w 79" name="T8"/>
                    <a:gd fmla="*/ 9 h 7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1" w="79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55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gdLst>
                    <a:gd fmla="*/ 1 w 56" name="T0"/>
                    <a:gd fmla="*/ 6 h 79" name="T1"/>
                    <a:gd fmla="*/ 45 w 56" name="T2"/>
                    <a:gd fmla="*/ 75 h 79" name="T3"/>
                    <a:gd fmla="*/ 52 w 56" name="T4"/>
                    <a:gd fmla="*/ 68 h 79" name="T5"/>
                    <a:gd fmla="*/ 9 w 56" name="T6"/>
                    <a:gd fmla="*/ 4 h 79" name="T7"/>
                    <a:gd fmla="*/ 1 w 56" name="T8"/>
                    <a:gd fmla="*/ 6 h 7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9" w="56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56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gdLst>
                    <a:gd fmla="*/ 2 w 42" name="T0"/>
                    <a:gd fmla="*/ 5 h 99" name="T1"/>
                    <a:gd fmla="*/ 31 w 42" name="T2"/>
                    <a:gd fmla="*/ 94 h 99" name="T3"/>
                    <a:gd fmla="*/ 39 w 42" name="T4"/>
                    <a:gd fmla="*/ 89 h 99" name="T5"/>
                    <a:gd fmla="*/ 10 w 42" name="T6"/>
                    <a:gd fmla="*/ 5 h 99" name="T7"/>
                    <a:gd fmla="*/ 2 w 42" name="T8"/>
                    <a:gd fmla="*/ 5 h 9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9" w="42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57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gdLst>
                    <a:gd fmla="*/ 4 w 19" name="T0"/>
                    <a:gd fmla="*/ 4 h 76" name="T1"/>
                    <a:gd fmla="*/ 10 w 19" name="T2"/>
                    <a:gd fmla="*/ 71 h 76" name="T3"/>
                    <a:gd fmla="*/ 18 w 19" name="T4"/>
                    <a:gd fmla="*/ 68 h 76" name="T5"/>
                    <a:gd fmla="*/ 10 w 19" name="T6"/>
                    <a:gd fmla="*/ 4 h 76" name="T7"/>
                    <a:gd fmla="*/ 4 w 19" name="T8"/>
                    <a:gd fmla="*/ 4 h 7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6" w="19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58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gdLst>
                    <a:gd fmla="*/ 4 w 46" name="T0"/>
                    <a:gd fmla="*/ 125 h 127" name="T1"/>
                    <a:gd fmla="*/ 43 w 46" name="T2"/>
                    <a:gd fmla="*/ 12 h 127" name="T3"/>
                    <a:gd fmla="*/ 33 w 46" name="T4"/>
                    <a:gd fmla="*/ 6 h 127" name="T5"/>
                    <a:gd fmla="*/ 0 w 46" name="T6"/>
                    <a:gd fmla="*/ 124 h 127" name="T7"/>
                    <a:gd fmla="*/ 4 w 46" name="T8"/>
                    <a:gd fmla="*/ 125 h 12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27" w="46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59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gdLst>
                    <a:gd fmla="*/ 9 w 48" name="T0"/>
                    <a:gd fmla="*/ 61 h 64" name="T1"/>
                    <a:gd fmla="*/ 21 w 48" name="T2"/>
                    <a:gd fmla="*/ 53 h 64" name="T3"/>
                    <a:gd fmla="*/ 31 w 48" name="T4"/>
                    <a:gd fmla="*/ 40 h 64" name="T5"/>
                    <a:gd fmla="*/ 47 w 48" name="T6"/>
                    <a:gd fmla="*/ 9 h 64" name="T7"/>
                    <a:gd fmla="*/ 39 w 48" name="T8"/>
                    <a:gd fmla="*/ 3 h 64" name="T9"/>
                    <a:gd fmla="*/ 18 w 48" name="T10"/>
                    <a:gd fmla="*/ 29 h 64" name="T11"/>
                    <a:gd fmla="*/ 11 w 48" name="T12"/>
                    <a:gd fmla="*/ 41 h 64" name="T13"/>
                    <a:gd fmla="*/ 3 w 48" name="T14"/>
                    <a:gd fmla="*/ 57 h 64" name="T15"/>
                    <a:gd fmla="*/ 9 w 48" name="T16"/>
                    <a:gd fmla="*/ 61 h 6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64" w="48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60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gdLst>
                    <a:gd fmla="*/ 11 w 64" name="T0"/>
                    <a:gd fmla="*/ 66 h 71" name="T1"/>
                    <a:gd fmla="*/ 60 w 64" name="T2"/>
                    <a:gd fmla="*/ 9 h 71" name="T3"/>
                    <a:gd fmla="*/ 56 w 64" name="T4"/>
                    <a:gd fmla="*/ 1 h 71" name="T5"/>
                    <a:gd fmla="*/ 2 w 64" name="T6"/>
                    <a:gd fmla="*/ 62 h 71" name="T7"/>
                    <a:gd fmla="*/ 11 w 64" name="T8"/>
                    <a:gd fmla="*/ 66 h 7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1" w="64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61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gdLst>
                    <a:gd fmla="*/ 5 w 56" name="T0"/>
                    <a:gd fmla="*/ 33 h 34" name="T1"/>
                    <a:gd fmla="*/ 16 w 56" name="T2"/>
                    <a:gd fmla="*/ 32 h 34" name="T3"/>
                    <a:gd fmla="*/ 29 w 56" name="T4"/>
                    <a:gd fmla="*/ 28 h 34" name="T5"/>
                    <a:gd fmla="*/ 51 w 56" name="T6"/>
                    <a:gd fmla="*/ 13 h 34" name="T7"/>
                    <a:gd fmla="*/ 46 w 56" name="T8"/>
                    <a:gd fmla="*/ 2 h 34" name="T9"/>
                    <a:gd fmla="*/ 22 w 56" name="T10"/>
                    <a:gd fmla="*/ 11 h 34" name="T11"/>
                    <a:gd fmla="*/ 10 w 56" name="T12"/>
                    <a:gd fmla="*/ 19 h 34" name="T13"/>
                    <a:gd fmla="*/ 3 w 56" name="T14"/>
                    <a:gd fmla="*/ 27 h 34" name="T15"/>
                    <a:gd fmla="*/ 5 w 56" name="T16"/>
                    <a:gd fmla="*/ 33 h 3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4" w="56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62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gdLst>
                    <a:gd fmla="*/ 69 w 74" name="T0"/>
                    <a:gd fmla="*/ 58 h 68" name="T1"/>
                    <a:gd fmla="*/ 42 w 74" name="T2"/>
                    <a:gd fmla="*/ 36 h 68" name="T3"/>
                    <a:gd fmla="*/ 14 w 74" name="T4"/>
                    <a:gd fmla="*/ 6 h 68" name="T5"/>
                    <a:gd fmla="*/ 3 w 74" name="T6"/>
                    <a:gd fmla="*/ 15 h 68" name="T7"/>
                    <a:gd fmla="*/ 66 w 74" name="T8"/>
                    <a:gd fmla="*/ 66 h 68" name="T9"/>
                    <a:gd fmla="*/ 69 w 74" name="T10"/>
                    <a:gd fmla="*/ 58 h 6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8" w="74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63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gdLst>
                    <a:gd fmla="*/ 54 w 58" name="T0"/>
                    <a:gd fmla="*/ 85 h 94" name="T1"/>
                    <a:gd fmla="*/ 12 w 58" name="T2"/>
                    <a:gd fmla="*/ 6 h 94" name="T3"/>
                    <a:gd fmla="*/ 2 w 58" name="T4"/>
                    <a:gd fmla="*/ 9 h 94" name="T5"/>
                    <a:gd fmla="*/ 47 w 58" name="T6"/>
                    <a:gd fmla="*/ 91 h 94" name="T7"/>
                    <a:gd fmla="*/ 54 w 58" name="T8"/>
                    <a:gd fmla="*/ 85 h 9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4" w="57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64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gdLst>
                    <a:gd fmla="*/ 22 w 22" name="T0"/>
                    <a:gd fmla="*/ 62 h 66" name="T1"/>
                    <a:gd fmla="*/ 9 w 22" name="T2"/>
                    <a:gd fmla="*/ 4 h 66" name="T3"/>
                    <a:gd fmla="*/ 1 w 22" name="T4"/>
                    <a:gd fmla="*/ 6 h 66" name="T5"/>
                    <a:gd fmla="*/ 18 w 22" name="T6"/>
                    <a:gd fmla="*/ 64 h 66" name="T7"/>
                    <a:gd fmla="*/ 22 w 22" name="T8"/>
                    <a:gd fmla="*/ 62 h 6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6" w="22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65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gdLst>
                    <a:gd fmla="*/ 22 w 27" name="T0"/>
                    <a:gd fmla="*/ 89 h 96" name="T1"/>
                    <a:gd fmla="*/ 15 w 27" name="T2"/>
                    <a:gd fmla="*/ 8 h 96" name="T3"/>
                    <a:gd fmla="*/ 2 w 27" name="T4"/>
                    <a:gd fmla="*/ 8 h 96" name="T5"/>
                    <a:gd fmla="*/ 9 w 27" name="T6"/>
                    <a:gd fmla="*/ 89 h 96" name="T7"/>
                    <a:gd fmla="*/ 22 w 27" name="T8"/>
                    <a:gd fmla="*/ 89 h 9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6" w="27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66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gdLst>
                    <a:gd fmla="*/ 13 w 22" name="T0"/>
                    <a:gd fmla="*/ 66 h 70" name="T1"/>
                    <a:gd fmla="*/ 21 w 22" name="T2"/>
                    <a:gd fmla="*/ 8 h 70" name="T3"/>
                    <a:gd fmla="*/ 11 w 22" name="T4"/>
                    <a:gd fmla="*/ 6 h 70" name="T5"/>
                    <a:gd fmla="*/ 5 w 22" name="T6"/>
                    <a:gd fmla="*/ 66 h 70" name="T7"/>
                    <a:gd fmla="*/ 13 w 22" name="T8"/>
                    <a:gd fmla="*/ 66 h 7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0" w="22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86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gdLst>
                    <a:gd fmla="*/ 7 w 47" name="T0"/>
                    <a:gd fmla="*/ 96 h 99" name="T1"/>
                    <a:gd fmla="*/ 45 w 47" name="T2"/>
                    <a:gd fmla="*/ 8 h 99" name="T3"/>
                    <a:gd fmla="*/ 36 w 47" name="T4"/>
                    <a:gd fmla="*/ 5 h 99" name="T5"/>
                    <a:gd fmla="*/ 0 w 47" name="T6"/>
                    <a:gd fmla="*/ 94 h 99" name="T7"/>
                    <a:gd fmla="*/ 7 w 47" name="T8"/>
                    <a:gd fmla="*/ 96 h 9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9" w="47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87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gdLst>
                    <a:gd fmla="*/ 8 w 55" name="T0"/>
                    <a:gd fmla="*/ 74 h 78" name="T1"/>
                    <a:gd fmla="*/ 27 w 55" name="T2"/>
                    <a:gd fmla="*/ 44 h 78" name="T3"/>
                    <a:gd fmla="*/ 52 w 55" name="T4"/>
                    <a:gd fmla="*/ 10 h 78" name="T5"/>
                    <a:gd fmla="*/ 45 w 55" name="T6"/>
                    <a:gd fmla="*/ 3 h 78" name="T7"/>
                    <a:gd fmla="*/ 16 w 55" name="T8"/>
                    <a:gd fmla="*/ 33 h 78" name="T9"/>
                    <a:gd fmla="*/ 1 w 55" name="T10"/>
                    <a:gd fmla="*/ 72 h 78" name="T11"/>
                    <a:gd fmla="*/ 8 w 55" name="T12"/>
                    <a:gd fmla="*/ 74 h 7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8" w="55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88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gdLst>
                    <a:gd fmla="*/ 6 w 71" name="T0"/>
                    <a:gd fmla="*/ 84 h 85" name="T1"/>
                    <a:gd fmla="*/ 66 w 71" name="T2"/>
                    <a:gd fmla="*/ 14 h 85" name="T3"/>
                    <a:gd fmla="*/ 58 w 71" name="T4"/>
                    <a:gd fmla="*/ 5 h 85" name="T5"/>
                    <a:gd fmla="*/ 1 w 71" name="T6"/>
                    <a:gd fmla="*/ 81 h 85" name="T7"/>
                    <a:gd fmla="*/ 6 w 71" name="T8"/>
                    <a:gd fmla="*/ 84 h 8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5" w="71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89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gdLst>
                    <a:gd fmla="*/ 8 w 79" name="T0"/>
                    <a:gd fmla="*/ 98 h 101" name="T1"/>
                    <a:gd fmla="*/ 74 w 79" name="T2"/>
                    <a:gd fmla="*/ 12 h 101" name="T3"/>
                    <a:gd fmla="*/ 67 w 79" name="T4"/>
                    <a:gd fmla="*/ 5 h 101" name="T5"/>
                    <a:gd fmla="*/ 31 w 79" name="T6"/>
                    <a:gd fmla="*/ 43 h 101" name="T7"/>
                    <a:gd fmla="*/ 2 w 79" name="T8"/>
                    <a:gd fmla="*/ 94 h 101" name="T9"/>
                    <a:gd fmla="*/ 8 w 79" name="T10"/>
                    <a:gd fmla="*/ 98 h 10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00" w="79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90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gdLst>
                    <a:gd fmla="*/ 8 w 85" name="T0"/>
                    <a:gd fmla="*/ 61 h 63" name="T1"/>
                    <a:gd fmla="*/ 23 w 85" name="T2"/>
                    <a:gd fmla="*/ 57 h 63" name="T3"/>
                    <a:gd fmla="*/ 40 w 85" name="T4"/>
                    <a:gd fmla="*/ 47 h 63" name="T5"/>
                    <a:gd fmla="*/ 76 w 85" name="T6"/>
                    <a:gd fmla="*/ 21 h 63" name="T7"/>
                    <a:gd fmla="*/ 67 w 85" name="T8"/>
                    <a:gd fmla="*/ 6 h 63" name="T9"/>
                    <a:gd fmla="*/ 34 w 85" name="T10"/>
                    <a:gd fmla="*/ 26 h 63" name="T11"/>
                    <a:gd fmla="*/ 18 w 85" name="T12"/>
                    <a:gd fmla="*/ 38 h 63" name="T13"/>
                    <a:gd fmla="*/ 3 w 85" name="T14"/>
                    <a:gd fmla="*/ 53 h 63" name="T15"/>
                    <a:gd fmla="*/ 8 w 85" name="T16"/>
                    <a:gd fmla="*/ 61 h 6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62" w="85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91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gdLst>
                    <a:gd fmla="*/ 9 w 105" name="T0"/>
                    <a:gd fmla="*/ 71 h 74" name="T1"/>
                    <a:gd fmla="*/ 96 w 105" name="T2"/>
                    <a:gd fmla="*/ 16 h 74" name="T3"/>
                    <a:gd fmla="*/ 89 w 105" name="T4"/>
                    <a:gd fmla="*/ 4 h 74" name="T5"/>
                    <a:gd fmla="*/ 2 w 105" name="T6"/>
                    <a:gd fmla="*/ 66 h 74" name="T7"/>
                    <a:gd fmla="*/ 9 w 105" name="T8"/>
                    <a:gd fmla="*/ 71 h 7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4" w="105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92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gdLst>
                    <a:gd fmla="*/ 7 w 84" name="T0"/>
                    <a:gd fmla="*/ 46 h 47" name="T1"/>
                    <a:gd fmla="*/ 80 w 84" name="T2"/>
                    <a:gd fmla="*/ 9 h 47" name="T3"/>
                    <a:gd fmla="*/ 77 w 84" name="T4"/>
                    <a:gd fmla="*/ 3 h 47" name="T5"/>
                    <a:gd fmla="*/ 5 w 84" name="T6"/>
                    <a:gd fmla="*/ 38 h 47" name="T7"/>
                    <a:gd fmla="*/ 7 w 84" name="T8"/>
                    <a:gd fmla="*/ 46 h 4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7" w="84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93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gdLst>
                    <a:gd fmla="*/ 4 w 100" name="T0"/>
                    <a:gd fmla="*/ 25 h 31" name="T1"/>
                    <a:gd fmla="*/ 95 w 100" name="T2"/>
                    <a:gd fmla="*/ 11 h 31" name="T3"/>
                    <a:gd fmla="*/ 92 w 100" name="T4"/>
                    <a:gd fmla="*/ 1 h 31" name="T5"/>
                    <a:gd fmla="*/ 4 w 100" name="T6"/>
                    <a:gd fmla="*/ 17 h 31" name="T7"/>
                    <a:gd fmla="*/ 4 w 100" name="T8"/>
                    <a:gd fmla="*/ 25 h 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1" w="100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94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gdLst>
                    <a:gd fmla="*/ 4 w 105" name="T0"/>
                    <a:gd fmla="*/ 13 h 18" name="T1"/>
                    <a:gd fmla="*/ 99 w 105" name="T2"/>
                    <a:gd fmla="*/ 14 h 18" name="T3"/>
                    <a:gd fmla="*/ 99 w 105" name="T4"/>
                    <a:gd fmla="*/ 4 h 18" name="T5"/>
                    <a:gd fmla="*/ 4 w 105" name="T6"/>
                    <a:gd fmla="*/ 5 h 18" name="T7"/>
                    <a:gd fmla="*/ 4 w 105" name="T8"/>
                    <a:gd fmla="*/ 13 h 1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8" w="105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95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gdLst>
                    <a:gd fmla="*/ 2 w 65" name="T0"/>
                    <a:gd fmla="*/ 4 h 28" name="T1"/>
                    <a:gd fmla="*/ 59 w 65" name="T2"/>
                    <a:gd fmla="*/ 27 h 28" name="T3"/>
                    <a:gd fmla="*/ 62 w 65" name="T4"/>
                    <a:gd fmla="*/ 21 h 28" name="T5"/>
                    <a:gd fmla="*/ 3 w 65" name="T6"/>
                    <a:gd fmla="*/ 1 h 28" name="T7"/>
                    <a:gd fmla="*/ 2 w 65" name="T8"/>
                    <a:gd fmla="*/ 4 h 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8" w="65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96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gdLst>
                    <a:gd fmla="*/ 3 w 68" name="T0"/>
                    <a:gd fmla="*/ 10 h 33" name="T1"/>
                    <a:gd fmla="*/ 59 w 68" name="T2"/>
                    <a:gd fmla="*/ 32 h 33" name="T3"/>
                    <a:gd fmla="*/ 64 w 68" name="T4"/>
                    <a:gd fmla="*/ 26 h 33" name="T5"/>
                    <a:gd fmla="*/ 3 w 68" name="T6"/>
                    <a:gd fmla="*/ 4 h 33" name="T7"/>
                    <a:gd fmla="*/ 3 w 68" name="T8"/>
                    <a:gd fmla="*/ 10 h 3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3" w="68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97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gdLst>
                    <a:gd fmla="*/ 3 w 83" name="T0"/>
                    <a:gd fmla="*/ 6 h 46" name="T1"/>
                    <a:gd fmla="*/ 75 w 83" name="T2"/>
                    <a:gd fmla="*/ 43 h 46" name="T3"/>
                    <a:gd fmla="*/ 79 w 83" name="T4"/>
                    <a:gd fmla="*/ 37 h 46" name="T5"/>
                    <a:gd fmla="*/ 6 w 83" name="T6"/>
                    <a:gd fmla="*/ 1 h 46" name="T7"/>
                    <a:gd fmla="*/ 3 w 83" name="T8"/>
                    <a:gd fmla="*/ 6 h 4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6" w="83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98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gdLst>
                    <a:gd fmla="*/ 5 w 65" name="T0"/>
                    <a:gd fmla="*/ 12 h 59" name="T1"/>
                    <a:gd fmla="*/ 55 w 65" name="T2"/>
                    <a:gd fmla="*/ 55 h 59" name="T3"/>
                    <a:gd fmla="*/ 62 w 65" name="T4"/>
                    <a:gd fmla="*/ 49 h 59" name="T5"/>
                    <a:gd fmla="*/ 42 w 65" name="T6"/>
                    <a:gd fmla="*/ 23 h 59" name="T7"/>
                    <a:gd fmla="*/ 10 w 65" name="T8"/>
                    <a:gd fmla="*/ 4 h 59" name="T9"/>
                    <a:gd fmla="*/ 5 w 65" name="T10"/>
                    <a:gd fmla="*/ 12 h 59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9" w="65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299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gdLst>
                    <a:gd fmla="*/ 10 w 28" name="T0"/>
                    <a:gd fmla="*/ 81 h 84" name="T1"/>
                    <a:gd fmla="*/ 27 w 28" name="T2"/>
                    <a:gd fmla="*/ 10 h 84" name="T3"/>
                    <a:gd fmla="*/ 17 w 28" name="T4"/>
                    <a:gd fmla="*/ 6 h 84" name="T5"/>
                    <a:gd fmla="*/ 4 w 28" name="T6"/>
                    <a:gd fmla="*/ 81 h 84" name="T7"/>
                    <a:gd fmla="*/ 10 w 28" name="T8"/>
                    <a:gd fmla="*/ 81 h 8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4" w="28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00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gdLst>
                    <a:gd fmla="*/ 7 w 39" name="T0"/>
                    <a:gd fmla="*/ 58 h 62" name="T1"/>
                    <a:gd fmla="*/ 38 w 39" name="T2"/>
                    <a:gd fmla="*/ 7 h 62" name="T3"/>
                    <a:gd fmla="*/ 29 w 39" name="T4"/>
                    <a:gd fmla="*/ 3 h 62" name="T5"/>
                    <a:gd fmla="*/ 13 w 39" name="T6"/>
                    <a:gd fmla="*/ 25 h 62" name="T7"/>
                    <a:gd fmla="*/ 1 w 39" name="T8"/>
                    <a:gd fmla="*/ 56 h 62" name="T9"/>
                    <a:gd fmla="*/ 7 w 39" name="T10"/>
                    <a:gd fmla="*/ 58 h 6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2" w="39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01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gdLst>
                    <a:gd fmla="*/ 8 w 86" name="T0"/>
                    <a:gd fmla="*/ 105 h 108" name="T1"/>
                    <a:gd fmla="*/ 81 w 86" name="T2"/>
                    <a:gd fmla="*/ 12 h 108" name="T3"/>
                    <a:gd fmla="*/ 75 w 86" name="T4"/>
                    <a:gd fmla="*/ 4 h 108" name="T5"/>
                    <a:gd fmla="*/ 1 w 86" name="T6"/>
                    <a:gd fmla="*/ 101 h 108" name="T7"/>
                    <a:gd fmla="*/ 8 w 86" name="T8"/>
                    <a:gd fmla="*/ 105 h 10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8" w="86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02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gdLst>
                    <a:gd fmla="*/ 7 w 86" name="T0"/>
                    <a:gd fmla="*/ 53 h 55" name="T1"/>
                    <a:gd fmla="*/ 79 w 86" name="T2"/>
                    <a:gd fmla="*/ 13 h 55" name="T3"/>
                    <a:gd fmla="*/ 76 w 86" name="T4"/>
                    <a:gd fmla="*/ 2 h 55" name="T5"/>
                    <a:gd fmla="*/ 3 w 86" name="T6"/>
                    <a:gd fmla="*/ 48 h 55" name="T7"/>
                    <a:gd fmla="*/ 7 w 86" name="T8"/>
                    <a:gd fmla="*/ 53 h 5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5" w="86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03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gdLst>
                    <a:gd fmla="*/ 4 w 56" name="T0"/>
                    <a:gd fmla="*/ 26 h 27" name="T1"/>
                    <a:gd fmla="*/ 55 w 56" name="T2"/>
                    <a:gd fmla="*/ 4 h 27" name="T3"/>
                    <a:gd fmla="*/ 53 w 56" name="T4"/>
                    <a:gd fmla="*/ 2 h 27" name="T5"/>
                    <a:gd fmla="*/ 2 w 56" name="T6"/>
                    <a:gd fmla="*/ 23 h 27" name="T7"/>
                    <a:gd fmla="*/ 4 w 56" name="T8"/>
                    <a:gd fmla="*/ 26 h 2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7" w="56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04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gdLst>
                    <a:gd fmla="*/ 6 w 121" name="T0"/>
                    <a:gd fmla="*/ 38 h 40" name="T1"/>
                    <a:gd fmla="*/ 115 w 121" name="T2"/>
                    <a:gd fmla="*/ 13 h 40" name="T3"/>
                    <a:gd fmla="*/ 113 w 121" name="T4"/>
                    <a:gd fmla="*/ 0 h 40" name="T5"/>
                    <a:gd fmla="*/ 3 w 121" name="T6"/>
                    <a:gd fmla="*/ 34 h 40" name="T7"/>
                    <a:gd fmla="*/ 6 w 121" name="T8"/>
                    <a:gd fmla="*/ 38 h 4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0" w="12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05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gdLst>
                    <a:gd fmla="*/ 8 w 116" name="T0"/>
                    <a:gd fmla="*/ 25 h 28" name="T1"/>
                    <a:gd fmla="*/ 108 w 116" name="T2"/>
                    <a:gd fmla="*/ 27 h 28" name="T3"/>
                    <a:gd fmla="*/ 110 w 116" name="T4"/>
                    <a:gd fmla="*/ 15 h 28" name="T5"/>
                    <a:gd fmla="*/ 4 w 116" name="T6"/>
                    <a:gd fmla="*/ 17 h 28" name="T7"/>
                    <a:gd fmla="*/ 8 w 116" name="T8"/>
                    <a:gd fmla="*/ 25 h 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8" w="115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06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gdLst>
                    <a:gd fmla="*/ 5 w 106" name="T0"/>
                    <a:gd fmla="*/ 9 h 18" name="T1"/>
                    <a:gd fmla="*/ 98 w 106" name="T2"/>
                    <a:gd fmla="*/ 17 h 18" name="T3"/>
                    <a:gd fmla="*/ 100 w 106" name="T4"/>
                    <a:gd fmla="*/ 9 h 18" name="T5"/>
                    <a:gd fmla="*/ 5 w 106" name="T6"/>
                    <a:gd fmla="*/ 2 h 18" name="T7"/>
                    <a:gd fmla="*/ 5 w 106" name="T8"/>
                    <a:gd fmla="*/ 9 h 1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8" w="105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07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gdLst>
                    <a:gd fmla="*/ 5 w 112" name="T0"/>
                    <a:gd fmla="*/ 11 h 45" name="T1"/>
                    <a:gd fmla="*/ 100 w 112" name="T2"/>
                    <a:gd fmla="*/ 42 h 45" name="T3"/>
                    <a:gd fmla="*/ 105 w 112" name="T4"/>
                    <a:gd fmla="*/ 29 h 45" name="T5"/>
                    <a:gd fmla="*/ 8 w 112" name="T6"/>
                    <a:gd fmla="*/ 1 h 45" name="T7"/>
                    <a:gd fmla="*/ 5 w 112" name="T8"/>
                    <a:gd fmla="*/ 11 h 4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5" w="112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08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gdLst>
                    <a:gd fmla="*/ 3 w 117" name="T0"/>
                    <a:gd fmla="*/ 4 h 43" name="T1"/>
                    <a:gd fmla="*/ 109 w 117" name="T2"/>
                    <a:gd fmla="*/ 41 h 43" name="T3"/>
                    <a:gd fmla="*/ 113 w 117" name="T4"/>
                    <a:gd fmla="*/ 35 h 43" name="T5"/>
                    <a:gd fmla="*/ 3 w 117" name="T6"/>
                    <a:gd fmla="*/ 0 h 43" name="T7"/>
                    <a:gd fmla="*/ 3 w 117" name="T8"/>
                    <a:gd fmla="*/ 4 h 4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3" w="117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09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gdLst>
                    <a:gd fmla="*/ 3 w 101" name="T0"/>
                    <a:gd fmla="*/ 6 h 47" name="T1"/>
                    <a:gd fmla="*/ 90 w 101" name="T2"/>
                    <a:gd fmla="*/ 45 h 47" name="T3"/>
                    <a:gd fmla="*/ 96 w 101" name="T4"/>
                    <a:gd fmla="*/ 35 h 47" name="T5"/>
                    <a:gd fmla="*/ 4 w 101" name="T6"/>
                    <a:gd fmla="*/ 0 h 47" name="T7"/>
                    <a:gd fmla="*/ 3 w 101" name="T8"/>
                    <a:gd fmla="*/ 6 h 4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7" w="100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10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gdLst>
                    <a:gd fmla="*/ 6 w 110" name="T0"/>
                    <a:gd fmla="*/ 10 h 71" name="T1"/>
                    <a:gd fmla="*/ 55 w 110" name="T2"/>
                    <a:gd fmla="*/ 40 h 71" name="T3"/>
                    <a:gd fmla="*/ 99 w 110" name="T4"/>
                    <a:gd fmla="*/ 67 h 71" name="T5"/>
                    <a:gd fmla="*/ 104 w 110" name="T6"/>
                    <a:gd fmla="*/ 58 h 71" name="T7"/>
                    <a:gd fmla="*/ 9 w 110" name="T8"/>
                    <a:gd fmla="*/ 0 h 71" name="T9"/>
                    <a:gd fmla="*/ 6 w 110" name="T10"/>
                    <a:gd fmla="*/ 10 h 7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1" w="110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11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gdLst>
                    <a:gd fmla="*/ 3 w 85" name="T0"/>
                    <a:gd fmla="*/ 9 h 93" name="T1"/>
                    <a:gd fmla="*/ 75 w 85" name="T2"/>
                    <a:gd fmla="*/ 89 h 93" name="T3"/>
                    <a:gd fmla="*/ 83 w 85" name="T4"/>
                    <a:gd fmla="*/ 83 h 93" name="T5"/>
                    <a:gd fmla="*/ 8 w 85" name="T6"/>
                    <a:gd fmla="*/ 2 h 93" name="T7"/>
                    <a:gd fmla="*/ 3 w 85" name="T8"/>
                    <a:gd fmla="*/ 9 h 9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3" w="85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12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gdLst>
                    <a:gd fmla="*/ 2 w 52" name="T0"/>
                    <a:gd fmla="*/ 4 h 81" name="T1"/>
                    <a:gd fmla="*/ 22 w 52" name="T2"/>
                    <a:gd fmla="*/ 44 h 81" name="T3"/>
                    <a:gd fmla="*/ 45 w 52" name="T4"/>
                    <a:gd fmla="*/ 78 h 81" name="T5"/>
                    <a:gd fmla="*/ 50 w 52" name="T6"/>
                    <a:gd fmla="*/ 74 h 81" name="T7"/>
                    <a:gd fmla="*/ 32 w 52" name="T8"/>
                    <a:gd fmla="*/ 39 h 81" name="T9"/>
                    <a:gd fmla="*/ 6 w 52" name="T10"/>
                    <a:gd fmla="*/ 2 h 81" name="T11"/>
                    <a:gd fmla="*/ 2 w 52" name="T12"/>
                    <a:gd fmla="*/ 4 h 8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81" w="52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13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gdLst>
                    <a:gd fmla="*/ 2 w 55" name="T0"/>
                    <a:gd fmla="*/ 6 h 106" name="T1"/>
                    <a:gd fmla="*/ 45 w 55" name="T2"/>
                    <a:gd fmla="*/ 102 h 106" name="T3"/>
                    <a:gd fmla="*/ 53 w 55" name="T4"/>
                    <a:gd fmla="*/ 98 h 106" name="T5"/>
                    <a:gd fmla="*/ 9 w 55" name="T6"/>
                    <a:gd fmla="*/ 3 h 106" name="T7"/>
                    <a:gd fmla="*/ 2 w 55" name="T8"/>
                    <a:gd fmla="*/ 6 h 10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5" w="55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14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gdLst>
                    <a:gd fmla="*/ 2 w 47" name="T0"/>
                    <a:gd fmla="*/ 9 h 70" name="T1"/>
                    <a:gd fmla="*/ 32 w 47" name="T2"/>
                    <a:gd fmla="*/ 63 h 70" name="T3"/>
                    <a:gd fmla="*/ 43 w 47" name="T4"/>
                    <a:gd fmla="*/ 54 h 70" name="T5"/>
                    <a:gd fmla="*/ 13 w 47" name="T6"/>
                    <a:gd fmla="*/ 4 h 70" name="T7"/>
                    <a:gd fmla="*/ 2 w 47" name="T8"/>
                    <a:gd fmla="*/ 9 h 7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0" w="47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  <p:sp>
              <p:nvSpPr>
                <p:cNvPr id="315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gdLst>
                    <a:gd fmla="*/ 1 w 118" name="T0"/>
                    <a:gd fmla="*/ 59 h 59" name="T1"/>
                    <a:gd fmla="*/ 115 w 118" name="T2"/>
                    <a:gd fmla="*/ 6 h 59" name="T3"/>
                    <a:gd fmla="*/ 112 w 118" name="T4"/>
                    <a:gd fmla="*/ 0 h 59" name="T5"/>
                    <a:gd fmla="*/ 0 w 118" name="T6"/>
                    <a:gd fmla="*/ 58 h 59" name="T7"/>
                    <a:gd fmla="*/ 1 w 118" name="T8"/>
                    <a:gd fmla="*/ 59 h 5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9" w="118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 sz="2400">
                    <a:latin charset="-122" panose="02000000000000000000" pitchFamily="2" typeface="方正静蕾简体"/>
                    <a:ea charset="-122" panose="02000000000000000000" pitchFamily="2" typeface="方正静蕾简体"/>
                  </a:endParaRPr>
                </a:p>
              </p:txBody>
            </p:sp>
          </p:grpSp>
        </p:grpSp>
        <p:sp>
          <p:nvSpPr>
            <p:cNvPr id="407" name="文本框 49"/>
            <p:cNvSpPr txBox="1">
              <a:spLocks noChangeArrowheads="1"/>
            </p:cNvSpPr>
            <p:nvPr/>
          </p:nvSpPr>
          <p:spPr bwMode="auto">
            <a:xfrm>
              <a:off x="7897729" y="2254473"/>
              <a:ext cx="2092692" cy="746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5720" lIns="91440" rIns="91440" tIns="45720"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</a:defRPr>
              </a:lvl9pPr>
            </a:lstStyle>
            <a:p>
              <a:pPr algn="ctr" fontAlgn="auto" indent="0">
                <a:lnSpc>
                  <a:spcPts val="6480"/>
                </a:lnSpc>
                <a:buNone/>
              </a:pPr>
              <a:r>
                <a:rPr altLang="en-US" lang="zh-CN" sz="5400">
                  <a:latin charset="-122" panose="020b0503020204020204" typeface="微软雅黑"/>
                  <a:ea charset="-122" panose="020b0503020204020204" typeface="微软雅黑"/>
                </a:rPr>
                <a:t>好的开始是成功的一半</a:t>
              </a:r>
            </a:p>
          </p:txBody>
        </p:sp>
      </p:grp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" y="444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792980" y="774065"/>
            <a:ext cx="260731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sym typeface="+mn-ea"/>
              </a:rPr>
              <a:t>关于刻苦和坚持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724685" y="1937061"/>
            <a:ext cx="5547320" cy="3525276"/>
            <a:chOff x="1353335" y="1937061"/>
            <a:chExt cx="5547320" cy="3525276"/>
          </a:xfrm>
        </p:grpSpPr>
        <p:sp>
          <p:nvSpPr>
            <p:cNvPr id="75" name="矩形 74"/>
            <p:cNvSpPr/>
            <p:nvPr/>
          </p:nvSpPr>
          <p:spPr>
            <a:xfrm>
              <a:off x="1662091" y="2305451"/>
              <a:ext cx="3848906" cy="2400300"/>
            </a:xfrm>
            <a:prstGeom prst="rect">
              <a:avLst/>
            </a:prstGeom>
            <a:blipFill dpi="0" rotWithShape="1">
              <a:blip r:embed="rId4"/>
              <a:stretch>
                <a:fillRect b="-1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1353335" y="1937061"/>
              <a:ext cx="4398962" cy="3111500"/>
            </a:xfrm>
            <a:custGeom>
              <a:gdLst>
                <a:gd fmla="*/ 145 w 153" name="T0"/>
                <a:gd fmla="*/ 2 h 52" name="T1"/>
                <a:gd fmla="*/ 143 w 153" name="T2"/>
                <a:gd fmla="*/ 4 h 52" name="T3"/>
                <a:gd fmla="*/ 121 w 153" name="T4"/>
                <a:gd fmla="*/ 3 h 52" name="T5"/>
                <a:gd fmla="*/ 84 w 153" name="T6"/>
                <a:gd fmla="*/ 4 h 52" name="T7"/>
                <a:gd fmla="*/ 29 w 153" name="T8"/>
                <a:gd fmla="*/ 3 h 52" name="T9"/>
                <a:gd fmla="*/ 23 w 153" name="T10"/>
                <a:gd fmla="*/ 4 h 52" name="T11"/>
                <a:gd fmla="*/ 7 w 153" name="T12"/>
                <a:gd fmla="*/ 4 h 52" name="T13"/>
                <a:gd fmla="*/ 4 w 153" name="T14"/>
                <a:gd fmla="*/ 33 h 52" name="T15"/>
                <a:gd fmla="*/ 5 w 153" name="T16"/>
                <a:gd fmla="*/ 45 h 52" name="T17"/>
                <a:gd fmla="*/ 17 w 153" name="T18"/>
                <a:gd fmla="*/ 49 h 52" name="T19"/>
                <a:gd fmla="*/ 27 w 153" name="T20"/>
                <a:gd fmla="*/ 49 h 52" name="T21"/>
                <a:gd fmla="*/ 38 w 153" name="T22"/>
                <a:gd fmla="*/ 48 h 52" name="T23"/>
                <a:gd fmla="*/ 41 w 153" name="T24"/>
                <a:gd fmla="*/ 49 h 52" name="T25"/>
                <a:gd fmla="*/ 57 w 153" name="T26"/>
                <a:gd fmla="*/ 48 h 52" name="T27"/>
                <a:gd fmla="*/ 61 w 153" name="T28"/>
                <a:gd fmla="*/ 49 h 52" name="T29"/>
                <a:gd fmla="*/ 68 w 153" name="T30"/>
                <a:gd fmla="*/ 49 h 52" name="T31"/>
                <a:gd fmla="*/ 102 w 153" name="T32"/>
                <a:gd fmla="*/ 49 h 52" name="T33"/>
                <a:gd fmla="*/ 149 w 153" name="T34"/>
                <a:gd fmla="*/ 49 h 52" name="T35"/>
                <a:gd fmla="*/ 150 w 153" name="T36"/>
                <a:gd fmla="*/ 24 h 52" name="T37"/>
                <a:gd fmla="*/ 150 w 153" name="T38"/>
                <a:gd fmla="*/ 3 h 52" name="T39"/>
                <a:gd fmla="*/ 151 w 153" name="T40"/>
                <a:gd fmla="*/ 1 h 52" name="T41"/>
                <a:gd fmla="*/ 153 w 153" name="T42"/>
                <a:gd fmla="*/ 3 h 52" name="T43"/>
                <a:gd fmla="*/ 152 w 153" name="T44"/>
                <a:gd fmla="*/ 5 h 52" name="T45"/>
                <a:gd fmla="*/ 152 w 153" name="T46"/>
                <a:gd fmla="*/ 24 h 52" name="T47"/>
                <a:gd fmla="*/ 151 w 153" name="T48"/>
                <a:gd fmla="*/ 27 h 52" name="T49"/>
                <a:gd fmla="*/ 152 w 153" name="T50"/>
                <a:gd fmla="*/ 36 h 52" name="T51"/>
                <a:gd fmla="*/ 153 w 153" name="T52"/>
                <a:gd fmla="*/ 49 h 52" name="T53"/>
                <a:gd fmla="*/ 152 w 153" name="T54"/>
                <a:gd fmla="*/ 52 h 52" name="T55"/>
                <a:gd fmla="*/ 135 w 153" name="T56"/>
                <a:gd fmla="*/ 49 h 52" name="T57"/>
                <a:gd fmla="*/ 109 w 153" name="T58"/>
                <a:gd fmla="*/ 50 h 52" name="T59"/>
                <a:gd fmla="*/ 100 w 153" name="T60"/>
                <a:gd fmla="*/ 51 h 52" name="T61"/>
                <a:gd fmla="*/ 72 w 153" name="T62"/>
                <a:gd fmla="*/ 52 h 52" name="T63"/>
                <a:gd fmla="*/ 57 w 153" name="T64"/>
                <a:gd fmla="*/ 50 h 52" name="T65"/>
                <a:gd fmla="*/ 17 w 153" name="T66"/>
                <a:gd fmla="*/ 51 h 52" name="T67"/>
                <a:gd fmla="*/ 3 w 153" name="T68"/>
                <a:gd fmla="*/ 52 h 52" name="T69"/>
                <a:gd fmla="*/ 3 w 153" name="T70"/>
                <a:gd fmla="*/ 46 h 52" name="T71"/>
                <a:gd fmla="*/ 2 w 153" name="T72"/>
                <a:gd fmla="*/ 43 h 52" name="T73"/>
                <a:gd fmla="*/ 4 w 153" name="T74"/>
                <a:gd fmla="*/ 4 h 52" name="T75"/>
                <a:gd fmla="*/ 0 w 153" name="T76"/>
                <a:gd fmla="*/ 3 h 52" name="T77"/>
                <a:gd fmla="*/ 3 w 153" name="T78"/>
                <a:gd fmla="*/ 2 h 52" name="T79"/>
                <a:gd fmla="*/ 19 w 153" name="T80"/>
                <a:gd fmla="*/ 2 h 52" name="T81"/>
                <a:gd fmla="*/ 27 w 153" name="T82"/>
                <a:gd fmla="*/ 1 h 52" name="T83"/>
                <a:gd fmla="*/ 35 w 153" name="T84"/>
                <a:gd fmla="*/ 2 h 52" name="T85"/>
                <a:gd fmla="*/ 44 w 153" name="T86"/>
                <a:gd fmla="*/ 1 h 52" name="T87"/>
                <a:gd fmla="*/ 83 w 153" name="T88"/>
                <a:gd fmla="*/ 2 h 52" name="T89"/>
                <a:gd fmla="*/ 92 w 153" name="T90"/>
                <a:gd fmla="*/ 2 h 52" name="T91"/>
                <a:gd fmla="*/ 123 w 153" name="T92"/>
                <a:gd fmla="*/ 1 h 52" name="T93"/>
                <a:gd fmla="*/ 135 w 153" name="T94"/>
                <a:gd fmla="*/ 1 h 52" name="T95"/>
                <a:gd fmla="*/ 145 w 153" name="T96"/>
                <a:gd fmla="*/ 2 h 52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2" w="153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7" name="任意多边形 147"/>
            <p:cNvSpPr/>
            <p:nvPr/>
          </p:nvSpPr>
          <p:spPr>
            <a:xfrm rot="3257185">
              <a:off x="5391340" y="2018535"/>
              <a:ext cx="1175488" cy="1843143"/>
            </a:xfrm>
            <a:custGeom>
              <a:gdLst>
                <a:gd fmla="*/ 0 w 257175" name="connsiteX0"/>
                <a:gd fmla="*/ 647700 h 647700" name="connsiteY0"/>
                <a:gd fmla="*/ 257175 w 257175" name="connsiteX1"/>
                <a:gd fmla="*/ 0 h 647700" name="connsiteY1"/>
                <a:gd fmla="*/ 0 w 257175" name="connsiteX0-1"/>
                <a:gd fmla="*/ 647700 h 647700" name="connsiteY0-2"/>
                <a:gd fmla="*/ 257175 w 257175" name="connsiteX1-3"/>
                <a:gd fmla="*/ 0 h 647700" name="connsiteY1-4"/>
                <a:gd fmla="*/ 0 w 257175" name="connsiteX0-5"/>
                <a:gd fmla="*/ 647700 h 647700" name="connsiteY0-6"/>
                <a:gd fmla="*/ 257175 w 257175" name="connsiteX1-7"/>
                <a:gd fmla="*/ 0 h 647700" name="connsiteY1-8"/>
                <a:gd fmla="*/ 0 w 219075" name="connsiteX0-9"/>
                <a:gd fmla="*/ 638175 h 638175" name="connsiteY0-10"/>
                <a:gd fmla="*/ 219075 w 219075" name="connsiteX1-11"/>
                <a:gd fmla="*/ 0 h 638175" name="connsiteY1-12"/>
                <a:gd fmla="*/ 6366 w 225441" name="connsiteX0-13"/>
                <a:gd fmla="*/ 638175 h 638175" name="connsiteY0-14"/>
                <a:gd fmla="*/ 225441 w 225441" name="connsiteX1-15"/>
                <a:gd fmla="*/ 0 h 638175" name="connsiteY1-16"/>
              </a:gdLst>
              <a:cxnLst>
                <a:cxn ang="0">
                  <a:pos x="connsiteX0-13" y="connsiteY0-14"/>
                </a:cxn>
                <a:cxn ang="0">
                  <a:pos x="connsiteX1-15" y="connsiteY1-16"/>
                </a:cxn>
              </a:cxnLst>
              <a:rect b="b" l="l" r="r" t="t"/>
              <a:pathLst>
                <a:path h="638175" w="225439">
                  <a:moveTo>
                    <a:pt x="6366" y="638175"/>
                  </a:moveTo>
                  <a:cubicBezTo>
                    <a:pt x="-22209" y="346075"/>
                    <a:pt x="44466" y="225425"/>
                    <a:pt x="225441" y="0"/>
                  </a:cubicBezTo>
                </a:path>
              </a:pathLst>
            </a:custGeom>
            <a:noFill/>
            <a:ln cap="rnd" w="25400">
              <a:solidFill>
                <a:srgbClr val="C30F0F"/>
              </a:solidFill>
              <a:round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任意多边形 148"/>
            <p:cNvSpPr/>
            <p:nvPr/>
          </p:nvSpPr>
          <p:spPr>
            <a:xfrm rot="3257185">
              <a:off x="3747772" y="2921350"/>
              <a:ext cx="2645495" cy="2436479"/>
            </a:xfrm>
            <a:custGeom>
              <a:gdLst>
                <a:gd fmla="*/ 0 w 257175" name="connsiteX0"/>
                <a:gd fmla="*/ 647700 h 647700" name="connsiteY0"/>
                <a:gd fmla="*/ 257175 w 257175" name="connsiteX1"/>
                <a:gd fmla="*/ 0 h 647700" name="connsiteY1"/>
                <a:gd fmla="*/ 0 w 257175" name="connsiteX0-1"/>
                <a:gd fmla="*/ 647700 h 647700" name="connsiteY0-2"/>
                <a:gd fmla="*/ 257175 w 257175" name="connsiteX1-3"/>
                <a:gd fmla="*/ 0 h 647700" name="connsiteY1-4"/>
                <a:gd fmla="*/ 0 w 257175" name="connsiteX0-5"/>
                <a:gd fmla="*/ 647700 h 647700" name="connsiteY0-6"/>
                <a:gd fmla="*/ 257175 w 257175" name="connsiteX1-7"/>
                <a:gd fmla="*/ 0 h 647700" name="connsiteY1-8"/>
                <a:gd fmla="*/ 0 w 219075" name="connsiteX0-9"/>
                <a:gd fmla="*/ 638175 h 638175" name="connsiteY0-10"/>
                <a:gd fmla="*/ 219075 w 219075" name="connsiteX1-11"/>
                <a:gd fmla="*/ 0 h 638175" name="connsiteY1-12"/>
                <a:gd fmla="*/ 6366 w 225441" name="connsiteX0-13"/>
                <a:gd fmla="*/ 638175 h 638175" name="connsiteY0-14"/>
                <a:gd fmla="*/ 225441 w 225441" name="connsiteX1-15"/>
                <a:gd fmla="*/ 0 h 638175" name="connsiteY1-16"/>
              </a:gdLst>
              <a:cxnLst>
                <a:cxn ang="0">
                  <a:pos x="connsiteX0-13" y="connsiteY0-14"/>
                </a:cxn>
                <a:cxn ang="0">
                  <a:pos x="connsiteX1-15" y="connsiteY1-16"/>
                </a:cxn>
              </a:cxnLst>
              <a:rect b="b" l="l" r="r" t="t"/>
              <a:pathLst>
                <a:path h="638175" w="225439">
                  <a:moveTo>
                    <a:pt x="6366" y="638175"/>
                  </a:moveTo>
                  <a:cubicBezTo>
                    <a:pt x="-22209" y="346075"/>
                    <a:pt x="44466" y="225425"/>
                    <a:pt x="225441" y="0"/>
                  </a:cubicBezTo>
                </a:path>
              </a:pathLst>
            </a:custGeom>
            <a:noFill/>
            <a:ln cap="rnd" w="25400">
              <a:solidFill>
                <a:srgbClr val="1E5AA4"/>
              </a:solidFill>
              <a:round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" name="Freeform 86"/>
            <p:cNvSpPr>
              <a:spLocks noEditPoints="1"/>
            </p:cNvSpPr>
            <p:nvPr/>
          </p:nvSpPr>
          <p:spPr bwMode="auto">
            <a:xfrm>
              <a:off x="4364406" y="2572061"/>
              <a:ext cx="727987" cy="736090"/>
            </a:xfrm>
            <a:custGeom>
              <a:cxnLst>
                <a:cxn ang="0">
                  <a:pos x="303" y="104"/>
                </a:cxn>
                <a:cxn ang="0">
                  <a:pos x="288" y="65"/>
                </a:cxn>
                <a:cxn ang="0">
                  <a:pos x="259" y="35"/>
                </a:cxn>
                <a:cxn ang="0">
                  <a:pos x="223" y="13"/>
                </a:cxn>
                <a:cxn ang="0">
                  <a:pos x="182" y="2"/>
                </a:cxn>
                <a:cxn ang="0">
                  <a:pos x="141" y="2"/>
                </a:cxn>
                <a:cxn ang="0">
                  <a:pos x="113" y="9"/>
                </a:cxn>
                <a:cxn ang="0">
                  <a:pos x="72" y="29"/>
                </a:cxn>
                <a:cxn ang="0">
                  <a:pos x="36" y="61"/>
                </a:cxn>
                <a:cxn ang="0">
                  <a:pos x="11" y="98"/>
                </a:cxn>
                <a:cxn ang="0">
                  <a:pos x="0" y="141"/>
                </a:cxn>
                <a:cxn ang="0">
                  <a:pos x="4" y="171"/>
                </a:cxn>
                <a:cxn ang="0">
                  <a:pos x="28" y="208"/>
                </a:cxn>
                <a:cxn ang="0">
                  <a:pos x="65" y="237"/>
                </a:cxn>
                <a:cxn ang="0">
                  <a:pos x="93" y="250"/>
                </a:cxn>
                <a:cxn ang="0">
                  <a:pos x="141" y="256"/>
                </a:cxn>
                <a:cxn ang="0">
                  <a:pos x="167" y="261"/>
                </a:cxn>
                <a:cxn ang="0">
                  <a:pos x="168" y="262"/>
                </a:cxn>
                <a:cxn ang="0">
                  <a:pos x="190" y="265"/>
                </a:cxn>
                <a:cxn ang="0">
                  <a:pos x="225" y="252"/>
                </a:cxn>
                <a:cxn ang="0">
                  <a:pos x="255" y="233"/>
                </a:cxn>
                <a:cxn ang="0">
                  <a:pos x="285" y="196"/>
                </a:cxn>
                <a:cxn ang="0">
                  <a:pos x="303" y="150"/>
                </a:cxn>
                <a:cxn ang="0">
                  <a:pos x="306" y="119"/>
                </a:cxn>
                <a:cxn ang="0">
                  <a:pos x="266" y="212"/>
                </a:cxn>
                <a:cxn ang="0">
                  <a:pos x="240" y="237"/>
                </a:cxn>
                <a:cxn ang="0">
                  <a:pos x="207" y="254"/>
                </a:cxn>
                <a:cxn ang="0">
                  <a:pos x="203" y="254"/>
                </a:cxn>
                <a:cxn ang="0">
                  <a:pos x="211" y="248"/>
                </a:cxn>
                <a:cxn ang="0">
                  <a:pos x="208" y="245"/>
                </a:cxn>
                <a:cxn ang="0">
                  <a:pos x="196" y="251"/>
                </a:cxn>
                <a:cxn ang="0">
                  <a:pos x="150" y="250"/>
                </a:cxn>
                <a:cxn ang="0">
                  <a:pos x="128" y="247"/>
                </a:cxn>
                <a:cxn ang="0">
                  <a:pos x="97" y="241"/>
                </a:cxn>
                <a:cxn ang="0">
                  <a:pos x="65" y="226"/>
                </a:cxn>
                <a:cxn ang="0">
                  <a:pos x="29" y="197"/>
                </a:cxn>
                <a:cxn ang="0">
                  <a:pos x="13" y="174"/>
                </a:cxn>
                <a:cxn ang="0">
                  <a:pos x="7" y="149"/>
                </a:cxn>
                <a:cxn ang="0">
                  <a:pos x="13" y="115"/>
                </a:cxn>
                <a:cxn ang="0">
                  <a:pos x="39" y="69"/>
                </a:cxn>
                <a:cxn ang="0">
                  <a:pos x="59" y="47"/>
                </a:cxn>
                <a:cxn ang="0">
                  <a:pos x="97" y="22"/>
                </a:cxn>
                <a:cxn ang="0">
                  <a:pos x="139" y="9"/>
                </a:cxn>
                <a:cxn ang="0">
                  <a:pos x="161" y="7"/>
                </a:cxn>
                <a:cxn ang="0">
                  <a:pos x="193" y="11"/>
                </a:cxn>
                <a:cxn ang="0">
                  <a:pos x="244" y="35"/>
                </a:cxn>
                <a:cxn ang="0">
                  <a:pos x="269" y="55"/>
                </a:cxn>
                <a:cxn ang="0">
                  <a:pos x="287" y="83"/>
                </a:cxn>
                <a:cxn ang="0">
                  <a:pos x="296" y="115"/>
                </a:cxn>
                <a:cxn ang="0">
                  <a:pos x="292" y="160"/>
                </a:cxn>
                <a:cxn ang="0">
                  <a:pos x="273" y="204"/>
                </a:cxn>
              </a:cxnLst>
              <a:rect b="b" l="0" r="r" t="0"/>
              <a:pathLst>
                <a:path h="265" w="306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rgbClr val="C30F0F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altLang="en-US" lang="zh-CN" sz="2400">
                <a:solidFill>
                  <a:srgbClr val="605448"/>
                </a:solidFill>
              </a:endParaRPr>
            </a:p>
          </p:txBody>
        </p:sp>
        <p:sp>
          <p:nvSpPr>
            <p:cNvPr id="80" name="Freeform 86"/>
            <p:cNvSpPr>
              <a:spLocks noEditPoints="1"/>
            </p:cNvSpPr>
            <p:nvPr/>
          </p:nvSpPr>
          <p:spPr bwMode="auto">
            <a:xfrm>
              <a:off x="2789826" y="3308151"/>
              <a:ext cx="762990" cy="831438"/>
            </a:xfrm>
            <a:custGeom>
              <a:cxnLst>
                <a:cxn ang="0">
                  <a:pos x="303" y="104"/>
                </a:cxn>
                <a:cxn ang="0">
                  <a:pos x="288" y="65"/>
                </a:cxn>
                <a:cxn ang="0">
                  <a:pos x="259" y="35"/>
                </a:cxn>
                <a:cxn ang="0">
                  <a:pos x="223" y="13"/>
                </a:cxn>
                <a:cxn ang="0">
                  <a:pos x="182" y="2"/>
                </a:cxn>
                <a:cxn ang="0">
                  <a:pos x="141" y="2"/>
                </a:cxn>
                <a:cxn ang="0">
                  <a:pos x="113" y="9"/>
                </a:cxn>
                <a:cxn ang="0">
                  <a:pos x="72" y="29"/>
                </a:cxn>
                <a:cxn ang="0">
                  <a:pos x="36" y="61"/>
                </a:cxn>
                <a:cxn ang="0">
                  <a:pos x="11" y="98"/>
                </a:cxn>
                <a:cxn ang="0">
                  <a:pos x="0" y="141"/>
                </a:cxn>
                <a:cxn ang="0">
                  <a:pos x="4" y="171"/>
                </a:cxn>
                <a:cxn ang="0">
                  <a:pos x="28" y="208"/>
                </a:cxn>
                <a:cxn ang="0">
                  <a:pos x="65" y="237"/>
                </a:cxn>
                <a:cxn ang="0">
                  <a:pos x="93" y="250"/>
                </a:cxn>
                <a:cxn ang="0">
                  <a:pos x="141" y="256"/>
                </a:cxn>
                <a:cxn ang="0">
                  <a:pos x="167" y="261"/>
                </a:cxn>
                <a:cxn ang="0">
                  <a:pos x="168" y="262"/>
                </a:cxn>
                <a:cxn ang="0">
                  <a:pos x="190" y="265"/>
                </a:cxn>
                <a:cxn ang="0">
                  <a:pos x="225" y="252"/>
                </a:cxn>
                <a:cxn ang="0">
                  <a:pos x="255" y="233"/>
                </a:cxn>
                <a:cxn ang="0">
                  <a:pos x="285" y="196"/>
                </a:cxn>
                <a:cxn ang="0">
                  <a:pos x="303" y="150"/>
                </a:cxn>
                <a:cxn ang="0">
                  <a:pos x="306" y="119"/>
                </a:cxn>
                <a:cxn ang="0">
                  <a:pos x="266" y="212"/>
                </a:cxn>
                <a:cxn ang="0">
                  <a:pos x="240" y="237"/>
                </a:cxn>
                <a:cxn ang="0">
                  <a:pos x="207" y="254"/>
                </a:cxn>
                <a:cxn ang="0">
                  <a:pos x="203" y="254"/>
                </a:cxn>
                <a:cxn ang="0">
                  <a:pos x="211" y="248"/>
                </a:cxn>
                <a:cxn ang="0">
                  <a:pos x="208" y="245"/>
                </a:cxn>
                <a:cxn ang="0">
                  <a:pos x="196" y="251"/>
                </a:cxn>
                <a:cxn ang="0">
                  <a:pos x="150" y="250"/>
                </a:cxn>
                <a:cxn ang="0">
                  <a:pos x="128" y="247"/>
                </a:cxn>
                <a:cxn ang="0">
                  <a:pos x="97" y="241"/>
                </a:cxn>
                <a:cxn ang="0">
                  <a:pos x="65" y="226"/>
                </a:cxn>
                <a:cxn ang="0">
                  <a:pos x="29" y="197"/>
                </a:cxn>
                <a:cxn ang="0">
                  <a:pos x="13" y="174"/>
                </a:cxn>
                <a:cxn ang="0">
                  <a:pos x="7" y="149"/>
                </a:cxn>
                <a:cxn ang="0">
                  <a:pos x="13" y="115"/>
                </a:cxn>
                <a:cxn ang="0">
                  <a:pos x="39" y="69"/>
                </a:cxn>
                <a:cxn ang="0">
                  <a:pos x="59" y="47"/>
                </a:cxn>
                <a:cxn ang="0">
                  <a:pos x="97" y="22"/>
                </a:cxn>
                <a:cxn ang="0">
                  <a:pos x="139" y="9"/>
                </a:cxn>
                <a:cxn ang="0">
                  <a:pos x="161" y="7"/>
                </a:cxn>
                <a:cxn ang="0">
                  <a:pos x="193" y="11"/>
                </a:cxn>
                <a:cxn ang="0">
                  <a:pos x="244" y="35"/>
                </a:cxn>
                <a:cxn ang="0">
                  <a:pos x="269" y="55"/>
                </a:cxn>
                <a:cxn ang="0">
                  <a:pos x="287" y="83"/>
                </a:cxn>
                <a:cxn ang="0">
                  <a:pos x="296" y="115"/>
                </a:cxn>
                <a:cxn ang="0">
                  <a:pos x="292" y="160"/>
                </a:cxn>
                <a:cxn ang="0">
                  <a:pos x="273" y="204"/>
                </a:cxn>
              </a:cxnLst>
              <a:rect b="b" l="0" r="r" t="0"/>
              <a:pathLst>
                <a:path h="265" w="306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rgbClr val="1E5AA4"/>
            </a:solidFill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endParaRPr altLang="en-US" lang="zh-CN" sz="2400">
                <a:solidFill>
                  <a:srgbClr val="605448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6637655" y="1763395"/>
            <a:ext cx="4944745" cy="36576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eaLnBrk="1" hangingPunct="1" lvl="0">
              <a:lnSpc>
                <a:spcPct val="150000"/>
              </a:lnSpc>
              <a:spcBef>
                <a:spcPct val="0"/>
              </a:spcBef>
            </a:pPr>
            <a:r>
              <a:rPr altLang="en-US" lang="zh-CN" sz="12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    开学第一天，古希腊大哲学家苏格拉底对学生们说：“今天我们只学一件最简单也是最容易做的事儿。每人把胳膊尽量往前甩，然后再尽量往后甩。”说完，苏格拉底示范了一遍。“从今天开始，每天做300下。大家能做到吗?”</a:t>
            </a:r>
          </a:p>
          <a:p>
            <a:pPr eaLnBrk="1" hangingPunct="1" lvl="0">
              <a:lnSpc>
                <a:spcPct val="150000"/>
              </a:lnSpc>
              <a:spcBef>
                <a:spcPct val="0"/>
              </a:spcBef>
            </a:pPr>
            <a:r>
              <a:rPr altLang="en-US" lang="zh-CN" sz="12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    学生们都笑了。这么简单的事，有什么做不到的?过了一个月，苏格拉底问学生们：“每天甩手300下，哪些同学坚持了?”有90％的同学骄傲地举起了手。</a:t>
            </a:r>
          </a:p>
          <a:p>
            <a:pPr eaLnBrk="1" hangingPunct="1" lvl="0">
              <a:lnSpc>
                <a:spcPct val="150000"/>
              </a:lnSpc>
              <a:spcBef>
                <a:spcPct val="0"/>
              </a:spcBef>
            </a:pPr>
            <a:r>
              <a:rPr altLang="en-US" lang="zh-CN" sz="12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    又过了一个月，苏格拉底又问，这回，坚持下来的学生只剩下八成。</a:t>
            </a:r>
          </a:p>
          <a:p>
            <a:pPr eaLnBrk="1" hangingPunct="1" lvl="0">
              <a:lnSpc>
                <a:spcPct val="150000"/>
              </a:lnSpc>
              <a:spcBef>
                <a:spcPct val="0"/>
              </a:spcBef>
            </a:pPr>
            <a:r>
              <a:rPr altLang="en-US" lang="zh-CN" sz="12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    一年过后，苏格拉底再一次问大家：“请告诉我，最简单的甩手运动，还有哪几位同学坚持了?”这时，整个教室里，只有一人举起了手。这个学生就是后来成为古希腊另一位大哲学家的柏拉图。</a:t>
            </a:r>
          </a:p>
          <a:p>
            <a:pPr eaLnBrk="1" hangingPunct="1" lvl="0">
              <a:lnSpc>
                <a:spcPct val="150000"/>
              </a:lnSpc>
              <a:spcBef>
                <a:spcPct val="0"/>
              </a:spcBef>
            </a:pPr>
            <a:r>
              <a:rPr altLang="en-US" lang="zh-CN" sz="1200"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    正如古人所说：锲而不舍、金石可镂；锲而舍之，朽木不折。只要我们对自己严格要求，坚持不懈，成功就会属于我们！      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6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" y="444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424045" y="774065"/>
            <a:ext cx="3291205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怎样有一个好的开端呢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 rot="2686389">
            <a:off x="4239929" y="2031906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gdLst>
                <a:gd fmla="*/ 17 w 234" name="T0"/>
                <a:gd fmla="*/ 44 h 83" name="T1"/>
                <a:gd fmla="*/ 234 w 234" name="T2"/>
                <a:gd fmla="*/ 54 h 83" name="T3"/>
                <a:gd fmla="*/ 209 w 234" name="T4"/>
                <a:gd fmla="*/ 78 h 83" name="T5"/>
                <a:gd fmla="*/ 41 w 234" name="T6"/>
                <a:gd fmla="*/ 69 h 83" name="T7"/>
                <a:gd fmla="*/ 55 w 234" name="T8"/>
                <a:gd fmla="*/ 83 h 83" name="T9"/>
                <a:gd fmla="*/ 0 w 234" name="T10"/>
                <a:gd fmla="*/ 82 h 83" name="T11"/>
                <a:gd fmla="*/ 0 w 234" name="T12"/>
                <a:gd fmla="*/ 27 h 83" name="T13"/>
                <a:gd fmla="*/ 17 w 234" name="T14"/>
                <a:gd fmla="*/ 44 h 8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3" w="234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US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gdLst>
                <a:gd fmla="*/ 0 w 80" name="T0"/>
                <a:gd fmla="*/ 56 h 228" name="T1"/>
                <a:gd fmla="*/ 14 w 80" name="T2"/>
                <a:gd fmla="*/ 42 h 228" name="T3"/>
                <a:gd fmla="*/ 3 w 80" name="T4"/>
                <a:gd fmla="*/ 204 h 228" name="T5"/>
                <a:gd fmla="*/ 28 w 80" name="T6"/>
                <a:gd fmla="*/ 228 h 228" name="T7"/>
                <a:gd fmla="*/ 39 w 80" name="T8"/>
                <a:gd fmla="*/ 17 h 228" name="T9"/>
                <a:gd fmla="*/ 56 w 80" name="T10"/>
                <a:gd fmla="*/ 0 h 228" name="T11"/>
                <a:gd fmla="*/ 0 w 80" name="T12"/>
                <a:gd fmla="*/ 0 h 228" name="T13"/>
                <a:gd fmla="*/ 0 w 80" name="T14"/>
                <a:gd fmla="*/ 56 h 2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8" w="80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US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gdLst>
                <a:gd fmla="*/ 229 w 229" name="T0"/>
                <a:gd fmla="*/ 56 h 80" name="T1"/>
                <a:gd fmla="*/ 211 w 229" name="T2"/>
                <a:gd fmla="*/ 38 h 80" name="T3"/>
                <a:gd fmla="*/ 0 w 229" name="T4"/>
                <a:gd fmla="*/ 29 h 80" name="T5"/>
                <a:gd fmla="*/ 24 w 229" name="T6"/>
                <a:gd fmla="*/ 4 h 80" name="T7"/>
                <a:gd fmla="*/ 187 w 229" name="T8"/>
                <a:gd fmla="*/ 13 h 80" name="T9"/>
                <a:gd fmla="*/ 174 w 229" name="T10"/>
                <a:gd fmla="*/ 0 h 80" name="T11"/>
                <a:gd fmla="*/ 229 w 229" name="T12"/>
                <a:gd fmla="*/ 0 h 80" name="T13"/>
                <a:gd fmla="*/ 229 w 229" name="T14"/>
                <a:gd fmla="*/ 56 h 8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0" w="229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US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gdLst>
                <a:gd fmla="*/ 26 w 81" name="T0"/>
                <a:gd fmla="*/ 231 h 231" name="T1"/>
                <a:gd fmla="*/ 43 w 81" name="T2"/>
                <a:gd fmla="*/ 213 h 231" name="T3"/>
                <a:gd fmla="*/ 52 w 81" name="T4"/>
                <a:gd fmla="*/ 0 h 231" name="T5"/>
                <a:gd fmla="*/ 77 w 81" name="T6"/>
                <a:gd fmla="*/ 24 h 231" name="T7"/>
                <a:gd fmla="*/ 68 w 81" name="T8"/>
                <a:gd fmla="*/ 189 h 231" name="T9"/>
                <a:gd fmla="*/ 81 w 81" name="T10"/>
                <a:gd fmla="*/ 175 h 231" name="T11"/>
                <a:gd fmla="*/ 81 w 81" name="T12"/>
                <a:gd fmla="*/ 231 h 231" name="T13"/>
                <a:gd fmla="*/ 26 w 81" name="T14"/>
                <a:gd fmla="*/ 231 h 23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1" w="8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/>
            <a:lstStyle/>
            <a:p>
              <a:pPr algn="just">
                <a:lnSpc>
                  <a:spcPct val="120000"/>
                </a:lnSpc>
              </a:pPr>
              <a:endParaRPr lang="en-US" sz="950">
                <a:latin charset="0" panose="020b0604020202020204" pitchFamily="34" typeface="Arial"/>
                <a:ea charset="-122" panose="020b050302020402020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607997" y="3311793"/>
            <a:ext cx="1061068" cy="1200019"/>
          </a:xfrm>
          <a:custGeom>
            <a:gdLst>
              <a:gd fmla="*/ 20 w 78" name="T0"/>
              <a:gd fmla="*/ 7 h 88" name="T1"/>
              <a:gd fmla="*/ 20 w 78" name="T2"/>
              <a:gd fmla="*/ 11 h 88" name="T3"/>
              <a:gd fmla="*/ 5 w 78" name="T4"/>
              <a:gd fmla="*/ 6 h 88" name="T5"/>
              <a:gd fmla="*/ 1 w 78" name="T6"/>
              <a:gd fmla="*/ 8 h 88" name="T7"/>
              <a:gd fmla="*/ 0 w 78" name="T8"/>
              <a:gd fmla="*/ 20 h 88" name="T9"/>
              <a:gd fmla="*/ 3 w 78" name="T10"/>
              <a:gd fmla="*/ 38 h 88" name="T11"/>
              <a:gd fmla="*/ 17 w 78" name="T12"/>
              <a:gd fmla="*/ 49 h 88" name="T13"/>
              <a:gd fmla="*/ 20 w 78" name="T14"/>
              <a:gd fmla="*/ 50 h 88" name="T15"/>
              <a:gd fmla="*/ 20 w 78" name="T16"/>
              <a:gd fmla="*/ 49 h 88" name="T17"/>
              <a:gd fmla="*/ 31 w 78" name="T18"/>
              <a:gd fmla="*/ 52 h 88" name="T19"/>
              <a:gd fmla="*/ 31 w 78" name="T20"/>
              <a:gd fmla="*/ 64 h 88" name="T21"/>
              <a:gd fmla="*/ 27 w 78" name="T22"/>
              <a:gd fmla="*/ 64 h 88" name="T23"/>
              <a:gd fmla="*/ 27 w 78" name="T24"/>
              <a:gd fmla="*/ 68 h 88" name="T25"/>
              <a:gd fmla="*/ 15 w 78" name="T26"/>
              <a:gd fmla="*/ 68 h 88" name="T27"/>
              <a:gd fmla="*/ 15 w 78" name="T28"/>
              <a:gd fmla="*/ 88 h 88" name="T29"/>
              <a:gd fmla="*/ 64 w 78" name="T30"/>
              <a:gd fmla="*/ 88 h 88" name="T31"/>
              <a:gd fmla="*/ 64 w 78" name="T32"/>
              <a:gd fmla="*/ 68 h 88" name="T33"/>
              <a:gd fmla="*/ 52 w 78" name="T34"/>
              <a:gd fmla="*/ 68 h 88" name="T35"/>
              <a:gd fmla="*/ 52 w 78" name="T36"/>
              <a:gd fmla="*/ 64 h 88" name="T37"/>
              <a:gd fmla="*/ 47 w 78" name="T38"/>
              <a:gd fmla="*/ 64 h 88" name="T39"/>
              <a:gd fmla="*/ 47 w 78" name="T40"/>
              <a:gd fmla="*/ 52 h 88" name="T41"/>
              <a:gd fmla="*/ 58 w 78" name="T42"/>
              <a:gd fmla="*/ 49 h 88" name="T43"/>
              <a:gd fmla="*/ 58 w 78" name="T44"/>
              <a:gd fmla="*/ 50 h 88" name="T45"/>
              <a:gd fmla="*/ 61 w 78" name="T46"/>
              <a:gd fmla="*/ 49 h 88" name="T47"/>
              <a:gd fmla="*/ 75 w 78" name="T48"/>
              <a:gd fmla="*/ 38 h 88" name="T49"/>
              <a:gd fmla="*/ 78 w 78" name="T50"/>
              <a:gd fmla="*/ 20 h 88" name="T51"/>
              <a:gd fmla="*/ 77 w 78" name="T52"/>
              <a:gd fmla="*/ 8 h 88" name="T53"/>
              <a:gd fmla="*/ 73 w 78" name="T54"/>
              <a:gd fmla="*/ 6 h 88" name="T55"/>
              <a:gd fmla="*/ 58 w 78" name="T56"/>
              <a:gd fmla="*/ 11 h 88" name="T57"/>
              <a:gd fmla="*/ 58 w 78" name="T58"/>
              <a:gd fmla="*/ 7 h 88" name="T59"/>
              <a:gd fmla="*/ 60 w 78" name="T60"/>
              <a:gd fmla="*/ 7 h 88" name="T61"/>
              <a:gd fmla="*/ 60 w 78" name="T62"/>
              <a:gd fmla="*/ 0 h 88" name="T63"/>
              <a:gd fmla="*/ 17 w 78" name="T64"/>
              <a:gd fmla="*/ 0 h 88" name="T65"/>
              <a:gd fmla="*/ 17 w 78" name="T66"/>
              <a:gd fmla="*/ 7 h 88" name="T67"/>
              <a:gd fmla="*/ 20 w 78" name="T68"/>
              <a:gd fmla="*/ 7 h 88" name="T69"/>
              <a:gd fmla="*/ 63 w 78" name="T70"/>
              <a:gd fmla="*/ 42 h 88" name="T71"/>
              <a:gd fmla="*/ 59 w 78" name="T72"/>
              <a:gd fmla="*/ 20 h 88" name="T73"/>
              <a:gd fmla="*/ 61 w 78" name="T74"/>
              <a:gd fmla="*/ 22 h 88" name="T75"/>
              <a:gd fmla="*/ 66 w 78" name="T76"/>
              <a:gd fmla="*/ 18 h 88" name="T77"/>
              <a:gd fmla="*/ 64 w 78" name="T78"/>
              <a:gd fmla="*/ 16 h 88" name="T79"/>
              <a:gd fmla="*/ 71 w 78" name="T80"/>
              <a:gd fmla="*/ 13 h 88" name="T81"/>
              <a:gd fmla="*/ 72 w 78" name="T82"/>
              <a:gd fmla="*/ 20 h 88" name="T83"/>
              <a:gd fmla="*/ 69 w 78" name="T84"/>
              <a:gd fmla="*/ 36 h 88" name="T85"/>
              <a:gd fmla="*/ 63 w 78" name="T86"/>
              <a:gd fmla="*/ 42 h 88" name="T87"/>
              <a:gd fmla="*/ 19 w 78" name="T88"/>
              <a:gd fmla="*/ 20 h 88" name="T89"/>
              <a:gd fmla="*/ 15 w 78" name="T90"/>
              <a:gd fmla="*/ 42 h 88" name="T91"/>
              <a:gd fmla="*/ 9 w 78" name="T92"/>
              <a:gd fmla="*/ 36 h 88" name="T93"/>
              <a:gd fmla="*/ 6 w 78" name="T94"/>
              <a:gd fmla="*/ 20 h 88" name="T95"/>
              <a:gd fmla="*/ 7 w 78" name="T96"/>
              <a:gd fmla="*/ 13 h 88" name="T97"/>
              <a:gd fmla="*/ 14 w 78" name="T98"/>
              <a:gd fmla="*/ 16 h 88" name="T99"/>
              <a:gd fmla="*/ 12 w 78" name="T100"/>
              <a:gd fmla="*/ 18 h 88" name="T101"/>
              <a:gd fmla="*/ 17 w 78" name="T102"/>
              <a:gd fmla="*/ 22 h 88" name="T103"/>
              <a:gd fmla="*/ 19 w 78" name="T104"/>
              <a:gd fmla="*/ 20 h 88" name="T105"/>
              <a:gd fmla="*/ 32 w 78" name="T106"/>
              <a:gd fmla="*/ 10 h 88" name="T107"/>
              <a:gd fmla="*/ 32 w 78" name="T108"/>
              <a:gd fmla="*/ 45 h 88" name="T109"/>
              <a:gd fmla="*/ 25 w 78" name="T110"/>
              <a:gd fmla="*/ 41 h 88" name="T111"/>
              <a:gd fmla="*/ 28 w 78" name="T112"/>
              <a:gd fmla="*/ 14 h 88" name="T113"/>
              <a:gd fmla="*/ 28 w 78" name="T114"/>
              <a:gd fmla="*/ 10 h 88" name="T115"/>
              <a:gd fmla="*/ 32 w 78" name="T116"/>
              <a:gd fmla="*/ 10 h 8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88" w="7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8216" compatLnSpc="1" lIns="96430" numCol="1" rIns="96430" tIns="48216" vert="horz" wrap="square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altLang="en-US" lang="zh-CN" sz="950">
              <a:solidFill>
                <a:prstClr val="black"/>
              </a:solidFill>
              <a:latin charset="0" panose="020b0604020202020204" pitchFamily="34" typeface="Arial"/>
              <a:ea charset="-122" panose="020b050302020402020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614107" y="2076676"/>
            <a:ext cx="2416350" cy="921721"/>
            <a:chOff x="1753214" y="2542622"/>
            <a:chExt cx="2321808" cy="874024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542622"/>
              <a:ext cx="761474" cy="50290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第一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33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altLang="en-US" lang="zh-CN" sz="1600"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树立一个信心：我能行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14107" y="4642137"/>
            <a:ext cx="2636520" cy="878205"/>
            <a:chOff x="1753214" y="2513483"/>
            <a:chExt cx="2533364" cy="832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513484"/>
              <a:ext cx="761474" cy="50290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第三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142"/>
              <a:ext cx="2533364" cy="364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1600"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培养一个习惯：自觉自愿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022818" y="4641871"/>
            <a:ext cx="2349427" cy="1316156"/>
            <a:chOff x="1753214" y="2519043"/>
            <a:chExt cx="2321808" cy="1248048"/>
          </a:xfrm>
        </p:grpSpPr>
        <p:sp>
          <p:nvSpPr>
            <p:cNvPr id="47" name="TextBox 46"/>
            <p:cNvSpPr txBox="1"/>
            <p:nvPr/>
          </p:nvSpPr>
          <p:spPr>
            <a:xfrm>
              <a:off x="1753213" y="2519044"/>
              <a:ext cx="1496671" cy="5029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第四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5" y="2980093"/>
              <a:ext cx="2321808" cy="78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600"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创设一个环境：整洁、文明、有序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022818" y="2019523"/>
            <a:ext cx="2349427" cy="1348443"/>
            <a:chOff x="1753214" y="2488427"/>
            <a:chExt cx="2321808" cy="1278664"/>
          </a:xfrm>
        </p:grpSpPr>
        <p:sp>
          <p:nvSpPr>
            <p:cNvPr id="50" name="TextBox 49"/>
            <p:cNvSpPr txBox="1"/>
            <p:nvPr/>
          </p:nvSpPr>
          <p:spPr>
            <a:xfrm>
              <a:off x="1825381" y="2488427"/>
              <a:ext cx="1352338" cy="50290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第二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5" y="2980094"/>
              <a:ext cx="2321808" cy="780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600">
                  <a:latin charset="-122" panose="020b0503020204020204" typeface="微软雅黑"/>
                  <a:ea charset="-122" panose="020b0503020204020204" typeface="微软雅黑"/>
                  <a:sym typeface="+mn-ea"/>
                </a:rPr>
                <a:t>创立一种学风：认真，勤奋，刻苦，求实</a:t>
              </a:r>
            </a:p>
          </p:txBody>
        </p:sp>
      </p:grp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26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3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" y="-297"/>
            <a:ext cx="12193057" cy="68585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文本框 54"/>
          <p:cNvSpPr txBox="1"/>
          <p:nvPr/>
        </p:nvSpPr>
        <p:spPr>
          <a:xfrm flipH="1">
            <a:off x="3638550" y="4912995"/>
            <a:ext cx="52425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mtClean="0" sz="3600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成功的基础在于好的习惯</a:t>
            </a:r>
          </a:p>
        </p:txBody>
      </p:sp>
      <p:sp>
        <p:nvSpPr>
          <p:cNvPr id="43" name="Freeform 34"/>
          <p:cNvSpPr>
            <a:spLocks noEditPoints="1"/>
          </p:cNvSpPr>
          <p:nvPr/>
        </p:nvSpPr>
        <p:spPr bwMode="auto">
          <a:xfrm flipH="1">
            <a:off x="1217259" y="2387940"/>
            <a:ext cx="585223" cy="379444"/>
          </a:xfrm>
          <a:custGeom>
            <a:gdLst>
              <a:gd fmla="*/ 97 w 97" name="T0"/>
              <a:gd fmla="*/ 16 h 63" name="T1"/>
              <a:gd fmla="*/ 90 w 97" name="T2"/>
              <a:gd fmla="*/ 22 h 63" name="T3"/>
              <a:gd fmla="*/ 75 w 97" name="T4"/>
              <a:gd fmla="*/ 33 h 63" name="T5"/>
              <a:gd fmla="*/ 46 w 97" name="T6"/>
              <a:gd fmla="*/ 51 h 63" name="T7"/>
              <a:gd fmla="*/ 29 w 97" name="T8"/>
              <a:gd fmla="*/ 63 h 63" name="T9"/>
              <a:gd fmla="*/ 26 w 97" name="T10"/>
              <a:gd fmla="*/ 62 h 63" name="T11"/>
              <a:gd fmla="*/ 16 w 97" name="T12"/>
              <a:gd fmla="*/ 47 h 63" name="T13"/>
              <a:gd fmla="*/ 2 w 97" name="T14"/>
              <a:gd fmla="*/ 48 h 63" name="T15"/>
              <a:gd fmla="*/ 10 w 97" name="T16"/>
              <a:gd fmla="*/ 28 h 63" name="T17"/>
              <a:gd fmla="*/ 10 w 97" name="T18"/>
              <a:gd fmla="*/ 26 h 63" name="T19"/>
              <a:gd fmla="*/ 18 w 97" name="T20"/>
              <a:gd fmla="*/ 0 h 63" name="T21"/>
              <a:gd fmla="*/ 40 w 97" name="T22"/>
              <a:gd fmla="*/ 5 h 63" name="T23"/>
              <a:gd fmla="*/ 75 w 97" name="T24"/>
              <a:gd fmla="*/ 13 h 63" name="T25"/>
              <a:gd fmla="*/ 94 w 97" name="T26"/>
              <a:gd fmla="*/ 15 h 63" name="T27"/>
              <a:gd fmla="*/ 97 w 97" name="T28"/>
              <a:gd fmla="*/ 16 h 63" name="T29"/>
              <a:gd fmla="*/ 20 w 97" name="T30"/>
              <a:gd fmla="*/ 3 h 63" name="T31"/>
              <a:gd fmla="*/ 16 w 97" name="T32"/>
              <a:gd fmla="*/ 18 h 63" name="T33"/>
              <a:gd fmla="*/ 14 w 97" name="T34"/>
              <a:gd fmla="*/ 26 h 63" name="T35"/>
              <a:gd fmla="*/ 65 w 97" name="T36"/>
              <a:gd fmla="*/ 20 h 63" name="T37"/>
              <a:gd fmla="*/ 86 w 97" name="T38"/>
              <a:gd fmla="*/ 17 h 63" name="T39"/>
              <a:gd fmla="*/ 20 w 97" name="T40"/>
              <a:gd fmla="*/ 3 h 63" name="T41"/>
              <a:gd fmla="*/ 14 w 97" name="T42"/>
              <a:gd fmla="*/ 38 h 63" name="T43"/>
              <a:gd fmla="*/ 28 w 97" name="T44"/>
              <a:gd fmla="*/ 60 h 63" name="T45"/>
              <a:gd fmla="*/ 82 w 97" name="T46"/>
              <a:gd fmla="*/ 24 h 63" name="T47"/>
              <a:gd fmla="*/ 82 w 97" name="T48"/>
              <a:gd fmla="*/ 23 h 63" name="T49"/>
              <a:gd fmla="*/ 14 w 97" name="T50"/>
              <a:gd fmla="*/ 38 h 63" name="T51"/>
              <a:gd fmla="*/ 13 w 97" name="T52"/>
              <a:gd fmla="*/ 29 h 63" name="T53"/>
              <a:gd fmla="*/ 7 w 97" name="T54"/>
              <a:gd fmla="*/ 40 h 63" name="T55"/>
              <a:gd fmla="*/ 12 w 97" name="T56"/>
              <a:gd fmla="*/ 35 h 63" name="T57"/>
              <a:gd fmla="*/ 15 w 97" name="T58"/>
              <a:gd fmla="*/ 36 h 63" name="T59"/>
              <a:gd fmla="*/ 57 w 97" name="T60"/>
              <a:gd fmla="*/ 27 h 63" name="T61"/>
              <a:gd fmla="*/ 77 w 97" name="T62"/>
              <a:gd fmla="*/ 21 h 63" name="T63"/>
              <a:gd fmla="*/ 13 w 97" name="T64"/>
              <a:gd fmla="*/ 29 h 63" name="T65"/>
              <a:gd fmla="*/ 6 w 97" name="T66"/>
              <a:gd fmla="*/ 45 h 63" name="T67"/>
              <a:gd fmla="*/ 14 w 97" name="T68"/>
              <a:gd fmla="*/ 44 h 63" name="T69"/>
              <a:gd fmla="*/ 11 w 97" name="T70"/>
              <a:gd fmla="*/ 39 h 63" name="T71"/>
              <a:gd fmla="*/ 6 w 97" name="T72"/>
              <a:gd fmla="*/ 45 h 63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62" w="97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1955165" y="5055235"/>
            <a:ext cx="7778115" cy="572770"/>
            <a:chOff x="2453503" y="5381090"/>
            <a:chExt cx="6965448" cy="503056"/>
          </a:xfrm>
        </p:grpSpPr>
        <p:sp>
          <p:nvSpPr>
            <p:cNvPr id="98" name="Freeform 34"/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gdLst>
                <a:gd fmla="*/ 97 w 97" name="T0"/>
                <a:gd fmla="*/ 16 h 63" name="T1"/>
                <a:gd fmla="*/ 90 w 97" name="T2"/>
                <a:gd fmla="*/ 22 h 63" name="T3"/>
                <a:gd fmla="*/ 75 w 97" name="T4"/>
                <a:gd fmla="*/ 33 h 63" name="T5"/>
                <a:gd fmla="*/ 46 w 97" name="T6"/>
                <a:gd fmla="*/ 51 h 63" name="T7"/>
                <a:gd fmla="*/ 29 w 97" name="T8"/>
                <a:gd fmla="*/ 63 h 63" name="T9"/>
                <a:gd fmla="*/ 26 w 97" name="T10"/>
                <a:gd fmla="*/ 62 h 63" name="T11"/>
                <a:gd fmla="*/ 16 w 97" name="T12"/>
                <a:gd fmla="*/ 47 h 63" name="T13"/>
                <a:gd fmla="*/ 2 w 97" name="T14"/>
                <a:gd fmla="*/ 48 h 63" name="T15"/>
                <a:gd fmla="*/ 10 w 97" name="T16"/>
                <a:gd fmla="*/ 28 h 63" name="T17"/>
                <a:gd fmla="*/ 10 w 97" name="T18"/>
                <a:gd fmla="*/ 26 h 63" name="T19"/>
                <a:gd fmla="*/ 18 w 97" name="T20"/>
                <a:gd fmla="*/ 0 h 63" name="T21"/>
                <a:gd fmla="*/ 40 w 97" name="T22"/>
                <a:gd fmla="*/ 5 h 63" name="T23"/>
                <a:gd fmla="*/ 75 w 97" name="T24"/>
                <a:gd fmla="*/ 13 h 63" name="T25"/>
                <a:gd fmla="*/ 94 w 97" name="T26"/>
                <a:gd fmla="*/ 15 h 63" name="T27"/>
                <a:gd fmla="*/ 97 w 97" name="T28"/>
                <a:gd fmla="*/ 16 h 63" name="T29"/>
                <a:gd fmla="*/ 20 w 97" name="T30"/>
                <a:gd fmla="*/ 3 h 63" name="T31"/>
                <a:gd fmla="*/ 16 w 97" name="T32"/>
                <a:gd fmla="*/ 18 h 63" name="T33"/>
                <a:gd fmla="*/ 14 w 97" name="T34"/>
                <a:gd fmla="*/ 26 h 63" name="T35"/>
                <a:gd fmla="*/ 65 w 97" name="T36"/>
                <a:gd fmla="*/ 20 h 63" name="T37"/>
                <a:gd fmla="*/ 86 w 97" name="T38"/>
                <a:gd fmla="*/ 17 h 63" name="T39"/>
                <a:gd fmla="*/ 20 w 97" name="T40"/>
                <a:gd fmla="*/ 3 h 63" name="T41"/>
                <a:gd fmla="*/ 14 w 97" name="T42"/>
                <a:gd fmla="*/ 38 h 63" name="T43"/>
                <a:gd fmla="*/ 28 w 97" name="T44"/>
                <a:gd fmla="*/ 60 h 63" name="T45"/>
                <a:gd fmla="*/ 82 w 97" name="T46"/>
                <a:gd fmla="*/ 24 h 63" name="T47"/>
                <a:gd fmla="*/ 82 w 97" name="T48"/>
                <a:gd fmla="*/ 23 h 63" name="T49"/>
                <a:gd fmla="*/ 14 w 97" name="T50"/>
                <a:gd fmla="*/ 38 h 63" name="T51"/>
                <a:gd fmla="*/ 13 w 97" name="T52"/>
                <a:gd fmla="*/ 29 h 63" name="T53"/>
                <a:gd fmla="*/ 7 w 97" name="T54"/>
                <a:gd fmla="*/ 40 h 63" name="T55"/>
                <a:gd fmla="*/ 12 w 97" name="T56"/>
                <a:gd fmla="*/ 35 h 63" name="T57"/>
                <a:gd fmla="*/ 15 w 97" name="T58"/>
                <a:gd fmla="*/ 36 h 63" name="T59"/>
                <a:gd fmla="*/ 57 w 97" name="T60"/>
                <a:gd fmla="*/ 27 h 63" name="T61"/>
                <a:gd fmla="*/ 77 w 97" name="T62"/>
                <a:gd fmla="*/ 21 h 63" name="T63"/>
                <a:gd fmla="*/ 13 w 97" name="T64"/>
                <a:gd fmla="*/ 29 h 63" name="T65"/>
                <a:gd fmla="*/ 6 w 97" name="T66"/>
                <a:gd fmla="*/ 45 h 63" name="T67"/>
                <a:gd fmla="*/ 14 w 97" name="T68"/>
                <a:gd fmla="*/ 44 h 63" name="T69"/>
                <a:gd fmla="*/ 11 w 97" name="T70"/>
                <a:gd fmla="*/ 39 h 63" name="T71"/>
                <a:gd fmla="*/ 6 w 97" name="T72"/>
                <a:gd fmla="*/ 45 h 6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2" w="97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3532280" y="5475339"/>
              <a:ext cx="5024077" cy="401116"/>
            </a:xfrm>
            <a:custGeom>
              <a:gdLst>
                <a:gd fmla="*/ 0 w 6766560" name="connsiteX0"/>
                <a:gd fmla="*/ 39809 h 361457" name="connsiteY0"/>
                <a:gd fmla="*/ 4411980 w 6766560" name="connsiteX1"/>
                <a:gd fmla="*/ 28379 h 361457" name="connsiteY1"/>
                <a:gd fmla="*/ 4023360 w 6766560" name="connsiteX2"/>
                <a:gd fmla="*/ 359849 h 361457" name="connsiteY2"/>
                <a:gd fmla="*/ 6766560 w 6766560" name="connsiteX3"/>
                <a:gd fmla="*/ 131249 h 361457" name="connsiteY3"/>
                <a:gd fmla="*/ 0 w 6766560" name="connsiteX0-1"/>
                <a:gd fmla="*/ 75291 h 398381" name="connsiteY0-2"/>
                <a:gd fmla="*/ 4369154 w 6766560" name="connsiteX1-3"/>
                <a:gd fmla="*/ 18141 h 398381" name="connsiteY1-4"/>
                <a:gd fmla="*/ 4023360 w 6766560" name="connsiteX2-5"/>
                <a:gd fmla="*/ 395331 h 398381" name="connsiteY2-6"/>
                <a:gd fmla="*/ 6766560 w 6766560" name="connsiteX3-7"/>
                <a:gd fmla="*/ 166731 h 398381" name="connsiteY3-8"/>
                <a:gd fmla="*/ 0 w 6766560" name="connsiteX0-9"/>
                <a:gd fmla="*/ 71354 h 339035" name="connsiteY0-10"/>
                <a:gd fmla="*/ 4369154 w 6766560" name="connsiteX1-11"/>
                <a:gd fmla="*/ 14204 h 339035" name="connsiteY1-12"/>
                <a:gd fmla="*/ 4351696 w 6766560" name="connsiteX2-13"/>
                <a:gd fmla="*/ 334244 h 339035" name="connsiteY2-14"/>
                <a:gd fmla="*/ 6766560 w 6766560" name="connsiteX3-15"/>
                <a:gd fmla="*/ 162794 h 339035" name="connsiteY3-16"/>
                <a:gd fmla="*/ 0 w 7194823" name="connsiteX0-17"/>
                <a:gd fmla="*/ 71354 h 334304" name="connsiteY0-18"/>
                <a:gd fmla="*/ 4369154 w 7194823" name="connsiteX1-19"/>
                <a:gd fmla="*/ 14204 h 334304" name="connsiteY1-20"/>
                <a:gd fmla="*/ 4351696 w 7194823" name="connsiteX2-21"/>
                <a:gd fmla="*/ 334244 h 334304" name="connsiteY2-22"/>
                <a:gd fmla="*/ 7194823 w 7194823" name="connsiteX3-23"/>
                <a:gd fmla="*/ 37064 h 334304" name="connsiteY3-24"/>
                <a:gd fmla="*/ 0 w 7194823" name="connsiteX0-25"/>
                <a:gd fmla="*/ 72918 h 358721" name="connsiteY0-26"/>
                <a:gd fmla="*/ 4369154 w 7194823" name="connsiteX1-27"/>
                <a:gd fmla="*/ 15768 h 358721" name="connsiteY1-28"/>
                <a:gd fmla="*/ 4051911 w 7194823" name="connsiteX2-29"/>
                <a:gd fmla="*/ 358668 h 358721" name="connsiteY2-30"/>
                <a:gd fmla="*/ 7194823 w 7194823" name="connsiteX3-31"/>
                <a:gd fmla="*/ 38628 h 358721" name="connsiteY3-32"/>
                <a:gd fmla="*/ 0 w 6454042" name="connsiteX0-33"/>
                <a:gd fmla="*/ 72918 h 359955" name="connsiteY0-34"/>
                <a:gd fmla="*/ 4369154 w 6454042" name="connsiteX1-35"/>
                <a:gd fmla="*/ 15768 h 359955" name="connsiteY1-36"/>
                <a:gd fmla="*/ 4051911 w 6454042" name="connsiteX2-37"/>
                <a:gd fmla="*/ 358668 h 359955" name="connsiteY2-38"/>
                <a:gd fmla="*/ 6454042 w 6454042" name="connsiteX3-39"/>
                <a:gd fmla="*/ 112769 h 359955" name="connsiteY3-40"/>
                <a:gd fmla="*/ 0 w 6454042" name="connsiteX0-41"/>
                <a:gd fmla="*/ 62493 h 349247" name="connsiteY0-42"/>
                <a:gd fmla="*/ 4122228 w 6454042" name="connsiteX1-43"/>
                <a:gd fmla="*/ 17700 h 349247" name="connsiteY1-44"/>
                <a:gd fmla="*/ 4051911 w 6454042" name="connsiteX2-45"/>
                <a:gd fmla="*/ 348243 h 349247" name="connsiteY2-46"/>
                <a:gd fmla="*/ 6454042 w 6454042" name="connsiteX3-47"/>
                <a:gd fmla="*/ 102344 h 349247" name="connsiteY3-48"/>
                <a:gd fmla="*/ 0 w 4341830" name="connsiteX0-49"/>
                <a:gd fmla="*/ 62493 h 348243" name="connsiteY0-50"/>
                <a:gd fmla="*/ 4122228 w 4341830" name="connsiteX1-51"/>
                <a:gd fmla="*/ 17700 h 348243" name="connsiteY1-52"/>
                <a:gd fmla="*/ 4051911 w 4341830" name="connsiteX2-53"/>
                <a:gd fmla="*/ 348243 h 348243" name="connsiteY2-54"/>
                <a:gd fmla="*/ 0 w 4122228" name="connsiteX0-55"/>
                <a:gd fmla="*/ 62493 h 62493" name="connsiteY0-56"/>
                <a:gd fmla="*/ 4122228 w 4122228" name="connsiteX1-57"/>
                <a:gd fmla="*/ 17700 h 62493" name="connsiteY1-58"/>
                <a:gd fmla="*/ 0 w 4122228" name="connsiteX0-59"/>
                <a:gd fmla="*/ 44793 h 66159" name="connsiteY0-60"/>
                <a:gd fmla="*/ 4122228 w 4122228" name="connsiteX1-61"/>
                <a:gd fmla="*/ 0 h 66159" name="connsiteY1-62"/>
                <a:gd fmla="*/ 0 w 4245691" name="connsiteX0-63"/>
                <a:gd fmla="*/ 156004 h 156004" name="connsiteY0-64"/>
                <a:gd fmla="*/ 4245691 w 4245691" name="connsiteX1-65"/>
                <a:gd fmla="*/ 0 h 156004" name="connsiteY1-66"/>
                <a:gd fmla="*/ 0 w 4245691" name="connsiteX0-67"/>
                <a:gd fmla="*/ 156004 h 163985" name="connsiteY0-68"/>
                <a:gd fmla="*/ 4245691 w 4245691" name="connsiteX1-69"/>
                <a:gd fmla="*/ 0 h 163985" name="connsiteY1-70"/>
                <a:gd fmla="*/ 0 w 5449458" name="connsiteX0-71"/>
                <a:gd fmla="*/ 143648 h 143648" name="connsiteY0-72"/>
                <a:gd fmla="*/ 5449458 w 5449458" name="connsiteX1-73"/>
                <a:gd fmla="*/ 0 h 143648" name="connsiteY1-74"/>
                <a:gd fmla="*/ 0 w 5449458" name="connsiteX0-75"/>
                <a:gd fmla="*/ 143648 h 260913" name="connsiteY0-76"/>
                <a:gd fmla="*/ 1990356 w 5449458" name="connsiteX1-77"/>
                <a:gd fmla="*/ 260339 h 260913" name="connsiteY1-78"/>
                <a:gd fmla="*/ 5449458 w 5449458" name="connsiteX2-79"/>
                <a:gd fmla="*/ 0 h 260913" name="connsiteY2-80"/>
                <a:gd fmla="*/ 0 w 4693246" name="connsiteX0-81"/>
                <a:gd fmla="*/ 169 h 463018" name="connsiteY0-82"/>
                <a:gd fmla="*/ 1234144 w 4693246" name="connsiteX1-83"/>
                <a:gd fmla="*/ 462849 h 463018" name="connsiteY1-84"/>
                <a:gd fmla="*/ 4693246 w 4693246" name="connsiteX2-85"/>
                <a:gd fmla="*/ 202510 h 463018" name="connsiteY2-86"/>
                <a:gd fmla="*/ 153395 w 4846641" name="connsiteX0-87"/>
                <a:gd fmla="*/ 0 h 462988" name="connsiteY0-88"/>
                <a:gd fmla="*/ 1387539 w 4846641" name="connsiteX1-89"/>
                <a:gd fmla="*/ 462680 h 462988" name="connsiteY1-90"/>
                <a:gd fmla="*/ 4846641 w 4846641" name="connsiteX2-91"/>
                <a:gd fmla="*/ 202341 h 462988" name="connsiteY2-92"/>
                <a:gd fmla="*/ 212160 w 4457851" name="connsiteX0-93"/>
                <a:gd fmla="*/ 0 h 462988" name="connsiteY0-94"/>
                <a:gd fmla="*/ 998749 w 4457851" name="connsiteX1-95"/>
                <a:gd fmla="*/ 462680 h 462988" name="connsiteY1-96"/>
                <a:gd fmla="*/ 4457851 w 4457851" name="connsiteX2-97"/>
                <a:gd fmla="*/ 202341 h 462988" name="connsiteY2-98"/>
                <a:gd fmla="*/ 238795 w 4484486" name="connsiteX0-99"/>
                <a:gd fmla="*/ 0 h 462868" name="connsiteY0-100"/>
                <a:gd fmla="*/ 1025384 w 4484486" name="connsiteX1-101"/>
                <a:gd fmla="*/ 462680 h 462868" name="connsiteY1-102"/>
                <a:gd fmla="*/ 4484486 w 4484486" name="connsiteX2-103"/>
                <a:gd fmla="*/ 202341 h 462868" name="connsiteY2-104"/>
                <a:gd fmla="*/ 410770 w 4656461" name="connsiteX0-105"/>
                <a:gd fmla="*/ 0 h 425815" name="connsiteY0-106"/>
                <a:gd fmla="*/ 595476 w 4656461" name="connsiteX1-107"/>
                <a:gd fmla="*/ 425610 h 425815" name="connsiteY1-108"/>
                <a:gd fmla="*/ 4656461 w 4656461" name="connsiteX2-109"/>
                <a:gd fmla="*/ 202341 h 425815" name="connsiteY2-110"/>
                <a:gd fmla="*/ 410770 w 4656461" name="connsiteX0-111"/>
                <a:gd fmla="*/ 0 h 364069" name="connsiteY0-112"/>
                <a:gd fmla="*/ 595476 w 4656461" name="connsiteX1-113"/>
                <a:gd fmla="*/ 363827 h 364069" name="connsiteY1-114"/>
                <a:gd fmla="*/ 4656461 w 4656461" name="connsiteX2-115"/>
                <a:gd fmla="*/ 202341 h 364069" name="connsiteY2-116"/>
                <a:gd fmla="*/ 558636 w 4511100" name="connsiteX0-117"/>
                <a:gd fmla="*/ 0 h 388767" name="connsiteY0-118"/>
                <a:gd fmla="*/ 450115 w 4511100" name="connsiteX1-119"/>
                <a:gd fmla="*/ 388541 h 388767" name="connsiteY1-120"/>
                <a:gd fmla="*/ 4511100 w 4511100" name="connsiteX2-121"/>
                <a:gd fmla="*/ 227055 h 388767" name="connsiteY2-122"/>
                <a:gd fmla="*/ 445007 w 4613533" name="connsiteX0-123"/>
                <a:gd fmla="*/ 0 h 413467" name="connsiteY0-124"/>
                <a:gd fmla="*/ 552548 w 4613533" name="connsiteX1-125"/>
                <a:gd fmla="*/ 413255 h 413467" name="connsiteY1-126"/>
                <a:gd fmla="*/ 4613533 w 4613533" name="connsiteX2-127"/>
                <a:gd fmla="*/ 251769 h 413467" name="connsiteY2-128"/>
                <a:gd fmla="*/ 437894 w 4606420" name="connsiteX0-129"/>
                <a:gd fmla="*/ 0 h 351722" name="connsiteY0-130"/>
                <a:gd fmla="*/ 560868 w 4606420" name="connsiteX1-131"/>
                <a:gd fmla="*/ 351471 h 351722" name="connsiteY1-132"/>
                <a:gd fmla="*/ 4606420 w 4606420" name="connsiteX2-133"/>
                <a:gd fmla="*/ 251769 h 351722" name="connsiteY2-134"/>
                <a:gd fmla="*/ 424068 w 4592594" name="connsiteX0-135"/>
                <a:gd fmla="*/ 0 h 401116" name="connsiteY0-136"/>
                <a:gd fmla="*/ 577907 w 4592594" name="connsiteX1-137"/>
                <a:gd fmla="*/ 400898 h 401116" name="connsiteY1-138"/>
                <a:gd fmla="*/ 4592594 w 4592594" name="connsiteX2-139"/>
                <a:gd fmla="*/ 251769 h 401116" name="connsiteY2-140"/>
                <a:gd fmla="*/ 424068 w 4592594" name="connsiteX0-141"/>
                <a:gd fmla="*/ 0 h 401116" name="connsiteY0-142"/>
                <a:gd fmla="*/ 577907 w 4592594" name="connsiteX1-143"/>
                <a:gd fmla="*/ 400898 h 401116" name="connsiteY1-144"/>
                <a:gd fmla="*/ 4592594 w 4592594" name="connsiteX2-145"/>
                <a:gd fmla="*/ 338266 h 401116" name="connsiteY2-146"/>
                <a:gd fmla="*/ 391353 w 4638179" name="connsiteX0-147"/>
                <a:gd fmla="*/ 0 h 401116" name="connsiteY0-148"/>
                <a:gd fmla="*/ 623492 w 4638179" name="connsiteX1-149"/>
                <a:gd fmla="*/ 400898 h 401116" name="connsiteY1-150"/>
                <a:gd fmla="*/ 4638179 w 4638179" name="connsiteX2-151"/>
                <a:gd fmla="*/ 338266 h 401116" name="connsiteY2-152"/>
                <a:gd fmla="*/ 391353 w 4904398" name="connsiteX0-153"/>
                <a:gd fmla="*/ 0 h 401116" name="connsiteY0-154"/>
                <a:gd fmla="*/ 623492 w 4904398" name="connsiteX1-155"/>
                <a:gd fmla="*/ 400898 h 401116" name="connsiteY1-156"/>
                <a:gd fmla="*/ 4904398 w 4904398" name="connsiteX2-157"/>
                <a:gd fmla="*/ 322224 h 401116" name="connsiteY2-158"/>
              </a:gdLst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b="b" l="l" r="r" t="t"/>
              <a:pathLst>
                <a:path h="401116" w="4904398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cap="rnd" w="25400">
              <a:solidFill>
                <a:srgbClr val="C30F0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2453503" y="5467647"/>
              <a:ext cx="988875" cy="416499"/>
            </a:xfrm>
            <a:custGeom>
              <a:gdLst>
                <a:gd fmla="*/ 755361 w 755361" name="connsiteX0"/>
                <a:gd fmla="*/ 383586 h 416878" name="connsiteY0"/>
                <a:gd fmla="*/ 1599 w 755361" name="connsiteX1"/>
                <a:gd fmla="*/ 383586 h 416878" name="connsiteY1"/>
                <a:gd fmla="*/ 557653 w 755361" name="connsiteX2"/>
                <a:gd fmla="*/ 37597 h 416878" name="connsiteY2"/>
                <a:gd fmla="*/ 619437 w 755361" name="connsiteX3"/>
                <a:gd fmla="*/ 25240 h 416878" name="connsiteY3"/>
                <a:gd fmla="*/ 754492 w 754492" name="connsiteX0-1"/>
                <a:gd fmla="*/ 358346 h 392510" name="connsiteY0-2"/>
                <a:gd fmla="*/ 730 w 754492" name="connsiteX1-3"/>
                <a:gd fmla="*/ 358346 h 392510" name="connsiteY1-4"/>
                <a:gd fmla="*/ 618568 w 754492" name="connsiteX2-5"/>
                <a:gd fmla="*/ 0 h 392510" name="connsiteY2-6"/>
                <a:gd fmla="*/ 1458409 w 1458409" name="connsiteX0-7"/>
                <a:gd fmla="*/ 358346 h 379568" name="connsiteY0-8"/>
                <a:gd fmla="*/ 312 w 1458409" name="connsiteX1-9"/>
                <a:gd fmla="*/ 333633 h 379568" name="connsiteY1-10"/>
                <a:gd fmla="*/ 1322485 w 1458409" name="connsiteX2-11"/>
                <a:gd fmla="*/ 0 h 379568" name="connsiteY2-12"/>
                <a:gd fmla="*/ 1483885 w 1483885" name="connsiteX0-13"/>
                <a:gd fmla="*/ 457200 h 484234" name="connsiteY0-14"/>
                <a:gd fmla="*/ 25788 w 1483885" name="connsiteX1-15"/>
                <a:gd fmla="*/ 432487 h 484234" name="connsiteY1-16"/>
                <a:gd fmla="*/ 569485 w 1483885" name="connsiteX2-17"/>
                <a:gd fmla="*/ 0 h 484234" name="connsiteY2-18"/>
                <a:gd fmla="*/ 1475175 w 1475175" name="connsiteX0-19"/>
                <a:gd fmla="*/ 469557 h 497359" name="connsiteY0-20"/>
                <a:gd fmla="*/ 17078 w 1475175" name="connsiteX1-21"/>
                <a:gd fmla="*/ 444844 h 497359" name="connsiteY1-22"/>
                <a:gd fmla="*/ 684342 w 1475175" name="connsiteX2-23"/>
                <a:gd fmla="*/ 0 h 497359" name="connsiteY2-24"/>
                <a:gd fmla="*/ 1482176 w 1482176" name="connsiteX0-25"/>
                <a:gd fmla="*/ 469557 h 497359" name="connsiteY0-26"/>
                <a:gd fmla="*/ 24079 w 1482176" name="connsiteX1-27"/>
                <a:gd fmla="*/ 444844 h 497359" name="connsiteY1-28"/>
                <a:gd fmla="*/ 691343 w 1482176" name="connsiteX2-29"/>
                <a:gd fmla="*/ 0 h 497359" name="connsiteY2-30"/>
                <a:gd fmla="*/ 1496003 w 1496003" name="connsiteX0-31"/>
                <a:gd fmla="*/ 383060 h 405670" name="connsiteY0-32"/>
                <a:gd fmla="*/ 37906 w 1496003" name="connsiteX1-33"/>
                <a:gd fmla="*/ 358347 h 405670" name="connsiteY1-34"/>
                <a:gd fmla="*/ 581603 w 1496003" name="connsiteX2-35"/>
                <a:gd fmla="*/ 0 h 405670" name="connsiteY2-36"/>
                <a:gd fmla="*/ 1498863 w 1498863" name="connsiteX0-37"/>
                <a:gd fmla="*/ 383060 h 405670" name="connsiteY0-38"/>
                <a:gd fmla="*/ 40766 w 1498863" name="connsiteX1-39"/>
                <a:gd fmla="*/ 358347 h 405670" name="connsiteY1-40"/>
                <a:gd fmla="*/ 584463 w 1498863" name="connsiteX2-41"/>
                <a:gd fmla="*/ 0 h 405670" name="connsiteY2-42"/>
                <a:gd fmla="*/ 1473706 w 1473706" name="connsiteX0-43"/>
                <a:gd fmla="*/ 383060 h 440354" name="connsiteY0-44"/>
                <a:gd fmla="*/ 15609 w 1473706" name="connsiteX1-45"/>
                <a:gd fmla="*/ 358347 h 440354" name="connsiteY1-46"/>
                <a:gd fmla="*/ 559306 w 1473706" name="connsiteX2-47"/>
                <a:gd fmla="*/ 0 h 440354" name="connsiteY2-48"/>
                <a:gd fmla="*/ 1682620 w 1682620" name="connsiteX0-49"/>
                <a:gd fmla="*/ 383060 h 405670" name="connsiteY0-50"/>
                <a:gd fmla="*/ 51528 w 1682620" name="connsiteX1-51"/>
                <a:gd fmla="*/ 358347 h 405670" name="connsiteY1-52"/>
                <a:gd fmla="*/ 595225 w 1682620" name="connsiteX2-53"/>
                <a:gd fmla="*/ 0 h 405670" name="connsiteY2-54"/>
                <a:gd fmla="*/ 1653020 w 1653020" name="connsiteX0-55"/>
                <a:gd fmla="*/ 320540 h 339742" name="connsiteY0-56"/>
                <a:gd fmla="*/ 21928 w 1653020" name="connsiteX1-57"/>
                <a:gd fmla="*/ 295827 h 339742" name="connsiteY1-58"/>
                <a:gd fmla="*/ 825980 w 1653020" name="connsiteX2-59"/>
                <a:gd fmla="*/ 0 h 339742" name="connsiteY2-60"/>
                <a:gd fmla="*/ 1717144 w 1717144" name="connsiteX0-61"/>
                <a:gd fmla="*/ 381397 h 403200" name="connsiteY0-62"/>
                <a:gd fmla="*/ 86052 w 1717144" name="connsiteX1-63"/>
                <a:gd fmla="*/ 356684 h 403200" name="connsiteY1-64"/>
                <a:gd fmla="*/ 296123 w 1717144" name="connsiteX2-65"/>
                <a:gd fmla="*/ 12588 h 403200" name="connsiteY2-66"/>
                <a:gd fmla="*/ 890104 w 1717144" name="connsiteX3-67"/>
                <a:gd fmla="*/ 60857 h 403200" name="connsiteY3-68"/>
                <a:gd fmla="*/ 1717144 w 1717144" name="connsiteX0-69"/>
                <a:gd fmla="*/ 376649 h 398452" name="connsiteY0-70"/>
                <a:gd fmla="*/ 86052 w 1717144" name="connsiteX1-71"/>
                <a:gd fmla="*/ 351936 h 398452" name="connsiteY1-72"/>
                <a:gd fmla="*/ 296123 w 1717144" name="connsiteX2-73"/>
                <a:gd fmla="*/ 7840 h 398452" name="connsiteY2-74"/>
                <a:gd fmla="*/ 651445 w 1717144" name="connsiteX3-75"/>
                <a:gd fmla="*/ 143636 h 398452" name="connsiteY3-76"/>
                <a:gd fmla="*/ 1717144 w 1717144" name="connsiteX0-77"/>
                <a:gd fmla="*/ 384043 h 405846" name="connsiteY0-78"/>
                <a:gd fmla="*/ 86052 w 1717144" name="connsiteX1-79"/>
                <a:gd fmla="*/ 359330 h 405846" name="connsiteY1-80"/>
                <a:gd fmla="*/ 296123 w 1717144" name="connsiteX2-81"/>
                <a:gd fmla="*/ 15234 h 405846" name="connsiteY2-82"/>
                <a:gd fmla="*/ 1237241 w 1717144" name="connsiteX3-83"/>
                <a:gd fmla="*/ 38495 h 405846" name="connsiteY3-84"/>
                <a:gd fmla="*/ 1717144 w 1717144" name="connsiteX0-85"/>
                <a:gd fmla="*/ 377444 h 399247" name="connsiteY0-86"/>
                <a:gd fmla="*/ 86052 w 1717144" name="connsiteX1-87"/>
                <a:gd fmla="*/ 352731 h 399247" name="connsiteY1-88"/>
                <a:gd fmla="*/ 296123 w 1717144" name="connsiteX2-89"/>
                <a:gd fmla="*/ 8635 h 399247" name="connsiteY2-90"/>
                <a:gd fmla="*/ 1237241 w 1717144" name="connsiteX3-91"/>
                <a:gd fmla="*/ 31896 h 399247" name="connsiteY3-92"/>
                <a:gd fmla="*/ 1717144 w 1717144" name="connsiteX0-93"/>
                <a:gd fmla="*/ 416694 h 438497" name="connsiteY0-94"/>
                <a:gd fmla="*/ 86052 w 1717144" name="connsiteX1-95"/>
                <a:gd fmla="*/ 391981 h 438497" name="connsiteY1-96"/>
                <a:gd fmla="*/ 296123 w 1717144" name="connsiteX2-97"/>
                <a:gd fmla="*/ 47885 h 438497" name="connsiteY2-98"/>
                <a:gd fmla="*/ 1237241 w 1717144" name="connsiteX3-99"/>
                <a:gd fmla="*/ 71146 h 438497" name="connsiteY3-100"/>
                <a:gd fmla="*/ 1717144 w 1717144" name="connsiteX0-101"/>
                <a:gd fmla="*/ 385519 h 407322" name="connsiteY0-102"/>
                <a:gd fmla="*/ 86052 w 1717144" name="connsiteX1-103"/>
                <a:gd fmla="*/ 360806 h 407322" name="connsiteY1-104"/>
                <a:gd fmla="*/ 296123 w 1717144" name="connsiteX2-105"/>
                <a:gd fmla="*/ 16710 h 407322" name="connsiteY2-106"/>
                <a:gd fmla="*/ 751724 w 1717144" name="connsiteX3-107"/>
                <a:gd fmla="*/ 141722 h 407322" name="connsiteY3-108"/>
                <a:gd fmla="*/ 1717144 w 1717144" name="connsiteX0-109"/>
                <a:gd fmla="*/ 385132 h 406935" name="connsiteY0-110"/>
                <a:gd fmla="*/ 86052 w 1717144" name="connsiteX1-111"/>
                <a:gd fmla="*/ 360419 h 406935" name="connsiteY1-112"/>
                <a:gd fmla="*/ 296123 w 1717144" name="connsiteX2-113"/>
                <a:gd fmla="*/ 16323 h 406935" name="connsiteY2-114"/>
                <a:gd fmla="*/ 751724 w 1717144" name="connsiteX3-115"/>
                <a:gd fmla="*/ 141335 h 406935" name="connsiteY3-116"/>
                <a:gd fmla="*/ 1717144 w 1717144" name="connsiteX0-117"/>
                <a:gd fmla="*/ 402465 h 424268" name="connsiteY0-118"/>
                <a:gd fmla="*/ 86052 w 1717144" name="connsiteX1-119"/>
                <a:gd fmla="*/ 377752 h 424268" name="connsiteY1-120"/>
                <a:gd fmla="*/ 296123 w 1717144" name="connsiteX2-121"/>
                <a:gd fmla="*/ 33656 h 424268" name="connsiteY2-122"/>
                <a:gd fmla="*/ 751724 w 1717144" name="connsiteX3-123"/>
                <a:gd fmla="*/ 158668 h 424268" name="connsiteY3-124"/>
                <a:gd fmla="*/ 1703068 w 1703068" name="connsiteX0-125"/>
                <a:gd fmla="*/ 402465 h 433569" name="connsiteY0-126"/>
                <a:gd fmla="*/ 71976 w 1703068" name="connsiteX1-127"/>
                <a:gd fmla="*/ 377752 h 433569" name="connsiteY1-128"/>
                <a:gd fmla="*/ 282047 w 1703068" name="connsiteX2-129"/>
                <a:gd fmla="*/ 33656 h 433569" name="connsiteY2-130"/>
                <a:gd fmla="*/ 737648 w 1703068" name="connsiteX3-131"/>
                <a:gd fmla="*/ 158668 h 433569" name="connsiteY3-132"/>
                <a:gd fmla="*/ 1703068 w 1703068" name="connsiteX0-133"/>
                <a:gd fmla="*/ 402465 h 433569" name="connsiteY0-134"/>
                <a:gd fmla="*/ 71976 w 1703068" name="connsiteX1-135"/>
                <a:gd fmla="*/ 377752 h 433569" name="connsiteY1-136"/>
                <a:gd fmla="*/ 282047 w 1703068" name="connsiteX2-137"/>
                <a:gd fmla="*/ 33656 h 433569" name="connsiteY2-138"/>
                <a:gd fmla="*/ 737648 w 1703068" name="connsiteX3-139"/>
                <a:gd fmla="*/ 158668 h 433569" name="connsiteY3-140"/>
                <a:gd fmla="*/ 1736283 w 1736283" name="connsiteX0-141"/>
                <a:gd fmla="*/ 399831 h 421458" name="connsiteY0-142"/>
                <a:gd fmla="*/ 105191 w 1736283" name="connsiteX1-143"/>
                <a:gd fmla="*/ 375118 h 421458" name="connsiteY1-144"/>
                <a:gd fmla="*/ 243539 w 1736283" name="connsiteX2-145"/>
                <a:gd fmla="*/ 34201 h 421458" name="connsiteY2-146"/>
                <a:gd fmla="*/ 770863 w 1736283" name="connsiteX3-147"/>
                <a:gd fmla="*/ 156034 h 421458" name="connsiteY3-148"/>
              </a:gdLst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b="b" l="l" r="r" t="t"/>
              <a:pathLst>
                <a:path h="421458" w="1736283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cap="rnd" w="25400">
              <a:solidFill>
                <a:srgbClr val="C30F0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" name="任意多边形 4"/>
          <p:cNvSpPr/>
          <p:nvPr/>
        </p:nvSpPr>
        <p:spPr>
          <a:xfrm>
            <a:off x="2045516" y="2636816"/>
            <a:ext cx="466974" cy="800526"/>
          </a:xfrm>
          <a:custGeom>
            <a:gdLst>
              <a:gd fmla="*/ 0 w 786063" name="connsiteX0"/>
              <a:gd fmla="*/ 0 h 1347536" name="connsiteY0"/>
              <a:gd fmla="*/ 513347 w 786063" name="connsiteX1"/>
              <a:gd fmla="*/ 401052 h 1347536" name="connsiteY1"/>
              <a:gd fmla="*/ 336884 w 786063" name="connsiteX2"/>
              <a:gd fmla="*/ 1155031 h 1347536" name="connsiteY2"/>
              <a:gd fmla="*/ 786063 w 786063" name="connsiteX3"/>
              <a:gd fmla="*/ 1347536 h 134753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47536" w="786063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cap="rnd" w="25400">
            <a:solidFill>
              <a:srgbClr val="1E5AA4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7" name="组合 36"/>
          <p:cNvGrpSpPr/>
          <p:nvPr/>
        </p:nvGrpSpPr>
        <p:grpSpPr>
          <a:xfrm>
            <a:off x="4214916" y="484097"/>
            <a:ext cx="3658804" cy="3917098"/>
            <a:chOff x="4427538" y="954088"/>
            <a:chExt cx="3333750" cy="3729038"/>
          </a:xfrm>
        </p:grpSpPr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gdLst>
                <a:gd fmla="*/ 87 w 93" name="T0"/>
                <a:gd fmla="*/ 6 h 56" name="T1"/>
                <a:gd fmla="*/ 67 w 93" name="T2"/>
                <a:gd fmla="*/ 2 h 56" name="T3"/>
                <a:gd fmla="*/ 51 w 93" name="T4"/>
                <a:gd fmla="*/ 8 h 56" name="T5"/>
                <a:gd fmla="*/ 46 w 93" name="T6"/>
                <a:gd fmla="*/ 5 h 56" name="T7"/>
                <a:gd fmla="*/ 34 w 93" name="T8"/>
                <a:gd fmla="*/ 5 h 56" name="T9"/>
                <a:gd fmla="*/ 24 w 93" name="T10"/>
                <a:gd fmla="*/ 4 h 56" name="T11"/>
                <a:gd fmla="*/ 2 w 93" name="T12"/>
                <a:gd fmla="*/ 41 h 56" name="T13"/>
                <a:gd fmla="*/ 25 w 93" name="T14"/>
                <a:gd fmla="*/ 41 h 56" name="T15"/>
                <a:gd fmla="*/ 25 w 93" name="T16"/>
                <a:gd fmla="*/ 39 h 56" name="T17"/>
                <a:gd fmla="*/ 42 w 93" name="T18"/>
                <a:gd fmla="*/ 47 h 56" name="T19"/>
                <a:gd fmla="*/ 50 w 93" name="T20"/>
                <a:gd fmla="*/ 33 h 56" name="T21"/>
                <a:gd fmla="*/ 52 w 93" name="T22"/>
                <a:gd fmla="*/ 33 h 56" name="T23"/>
                <a:gd fmla="*/ 85 w 93" name="T24"/>
                <a:gd fmla="*/ 27 h 56" name="T25"/>
                <a:gd fmla="*/ 87 w 93" name="T26"/>
                <a:gd fmla="*/ 6 h 56" name="T27"/>
                <a:gd fmla="*/ 25 w 93" name="T28"/>
                <a:gd fmla="*/ 36 h 56" name="T29"/>
                <a:gd fmla="*/ 25 w 93" name="T30"/>
                <a:gd fmla="*/ 30 h 56" name="T31"/>
                <a:gd fmla="*/ 25 w 93" name="T32"/>
                <a:gd fmla="*/ 28 h 56" name="T33"/>
                <a:gd fmla="*/ 25 w 93" name="T34"/>
                <a:gd fmla="*/ 27 h 56" name="T35"/>
                <a:gd fmla="*/ 27 w 93" name="T36"/>
                <a:gd fmla="*/ 27 h 56" name="T37"/>
                <a:gd fmla="*/ 30 w 93" name="T38"/>
                <a:gd fmla="*/ 27 h 56" name="T39"/>
                <a:gd fmla="*/ 30 w 93" name="T40"/>
                <a:gd fmla="*/ 27 h 56" name="T41"/>
                <a:gd fmla="*/ 25 w 93" name="T42"/>
                <a:gd fmla="*/ 36 h 5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56" w="93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gdLst>
                <a:gd fmla="*/ 97 w 111" name="T0"/>
                <a:gd fmla="*/ 52 h 84" name="T1"/>
                <a:gd fmla="*/ 92 w 111" name="T2"/>
                <a:gd fmla="*/ 54 h 84" name="T3"/>
                <a:gd fmla="*/ 47 w 111" name="T4"/>
                <a:gd fmla="*/ 76 h 84" name="T5"/>
                <a:gd fmla="*/ 40 w 111" name="T6"/>
                <a:gd fmla="*/ 79 h 84" name="T7"/>
                <a:gd fmla="*/ 22 w 111" name="T8"/>
                <a:gd fmla="*/ 80 h 84" name="T9"/>
                <a:gd fmla="*/ 41 w 111" name="T10"/>
                <a:gd fmla="*/ 78 h 84" name="T11"/>
                <a:gd fmla="*/ 59 w 111" name="T12"/>
                <a:gd fmla="*/ 69 h 84" name="T13"/>
                <a:gd fmla="*/ 103 w 111" name="T14"/>
                <a:gd fmla="*/ 45 h 84" name="T15"/>
                <a:gd fmla="*/ 107 w 111" name="T16"/>
                <a:gd fmla="*/ 19 h 84" name="T17"/>
                <a:gd fmla="*/ 102 w 111" name="T18"/>
                <a:gd fmla="*/ 23 h 84" name="T19"/>
                <a:gd fmla="*/ 101 w 111" name="T20"/>
                <a:gd fmla="*/ 30 h 84" name="T21"/>
                <a:gd fmla="*/ 72 w 111" name="T22"/>
                <a:gd fmla="*/ 54 h 84" name="T23"/>
                <a:gd fmla="*/ 38 w 111" name="T24"/>
                <a:gd fmla="*/ 71 h 84" name="T25"/>
                <a:gd fmla="*/ 25 w 111" name="T26"/>
                <a:gd fmla="*/ 72 h 84" name="T27"/>
                <a:gd fmla="*/ 37 w 111" name="T28"/>
                <a:gd fmla="*/ 71 h 84" name="T29"/>
                <a:gd fmla="*/ 47 w 111" name="T30"/>
                <a:gd fmla="*/ 66 h 84" name="T31"/>
                <a:gd fmla="*/ 98 w 111" name="T32"/>
                <a:gd fmla="*/ 38 h 84" name="T33"/>
                <a:gd fmla="*/ 94 w 111" name="T34"/>
                <a:gd fmla="*/ 40 h 84" name="T35"/>
                <a:gd fmla="*/ 89 w 111" name="T36"/>
                <a:gd fmla="*/ 44 h 84" name="T37"/>
                <a:gd fmla="*/ 47 w 111" name="T38"/>
                <a:gd fmla="*/ 64 h 84" name="T39"/>
                <a:gd fmla="*/ 36 w 111" name="T40"/>
                <a:gd fmla="*/ 69 h 84" name="T41"/>
                <a:gd fmla="*/ 31 w 111" name="T42"/>
                <a:gd fmla="*/ 70 h 84" name="T43"/>
                <a:gd fmla="*/ 16 w 111" name="T44"/>
                <a:gd fmla="*/ 63 h 84" name="T45"/>
                <a:gd fmla="*/ 15 w 111" name="T46"/>
                <a:gd fmla="*/ 62 h 84" name="T47"/>
                <a:gd fmla="*/ 14 w 111" name="T48"/>
                <a:gd fmla="*/ 54 h 84" name="T49"/>
                <a:gd fmla="*/ 19 w 111" name="T50"/>
                <a:gd fmla="*/ 43 h 84" name="T51"/>
                <a:gd fmla="*/ 25 w 111" name="T52"/>
                <a:gd fmla="*/ 40 h 84" name="T53"/>
                <a:gd fmla="*/ 73 w 111" name="T54"/>
                <a:gd fmla="*/ 16 h 84" name="T55"/>
                <a:gd fmla="*/ 76 w 111" name="T56"/>
                <a:gd fmla="*/ 14 h 84" name="T57"/>
                <a:gd fmla="*/ 96 w 111" name="T58"/>
                <a:gd fmla="*/ 19 h 84" name="T59"/>
                <a:gd fmla="*/ 98 w 111" name="T60"/>
                <a:gd fmla="*/ 19 h 84" name="T61"/>
                <a:gd fmla="*/ 88 w 111" name="T62"/>
                <a:gd fmla="*/ 5 h 84" name="T63"/>
                <a:gd fmla="*/ 102 w 111" name="T64"/>
                <a:gd fmla="*/ 8 h 84" name="T65"/>
                <a:gd fmla="*/ 67 w 111" name="T66"/>
                <a:gd fmla="*/ 3 h 84" name="T67"/>
                <a:gd fmla="*/ 26 w 111" name="T68"/>
                <a:gd fmla="*/ 24 h 84" name="T69"/>
                <a:gd fmla="*/ 14 w 111" name="T70"/>
                <a:gd fmla="*/ 30 h 84" name="T71"/>
                <a:gd fmla="*/ 1 w 111" name="T72"/>
                <a:gd fmla="*/ 46 h 84" name="T73"/>
                <a:gd fmla="*/ 0 w 111" name="T74"/>
                <a:gd fmla="*/ 58 h 84" name="T75"/>
                <a:gd fmla="*/ 3 w 111" name="T76"/>
                <a:gd fmla="*/ 68 h 84" name="T77"/>
                <a:gd fmla="*/ 3 w 111" name="T78"/>
                <a:gd fmla="*/ 70 h 84" name="T79"/>
                <a:gd fmla="*/ 4 w 111" name="T80"/>
                <a:gd fmla="*/ 71 h 84" name="T81"/>
                <a:gd fmla="*/ 12 w 111" name="T82"/>
                <a:gd fmla="*/ 79 h 84" name="T83"/>
                <a:gd fmla="*/ 42 w 111" name="T84"/>
                <a:gd fmla="*/ 81 h 84" name="T85"/>
                <a:gd fmla="*/ 44 w 111" name="T86"/>
                <a:gd fmla="*/ 80 h 84" name="T87"/>
                <a:gd fmla="*/ 72 w 111" name="T88"/>
                <a:gd fmla="*/ 66 h 84" name="T89"/>
                <a:gd fmla="*/ 43 w 111" name="T90"/>
                <a:gd fmla="*/ 80 h 84" name="T91"/>
                <a:gd fmla="*/ 38 w 111" name="T92"/>
                <a:gd fmla="*/ 82 h 84" name="T93"/>
                <a:gd fmla="*/ 4 w 111" name="T94"/>
                <a:gd fmla="*/ 69 h 84" name="T95"/>
                <a:gd fmla="*/ 3 w 111" name="T96"/>
                <a:gd fmla="*/ 69 h 84" name="T97"/>
                <a:gd fmla="*/ 1 w 111" name="T98"/>
                <a:gd fmla="*/ 62 h 84" name="T99"/>
                <a:gd fmla="*/ 9 w 111" name="T100"/>
                <a:gd fmla="*/ 33 h 84" name="T101"/>
                <a:gd fmla="*/ 1 w 111" name="T102"/>
                <a:gd fmla="*/ 55 h 84" name="T103"/>
                <a:gd fmla="*/ 4 w 111" name="T104"/>
                <a:gd fmla="*/ 68 h 84" name="T105"/>
                <a:gd fmla="*/ 5 w 111" name="T106"/>
                <a:gd fmla="*/ 69 h 84" name="T107"/>
                <a:gd fmla="*/ 10 w 111" name="T108"/>
                <a:gd fmla="*/ 76 h 84" name="T109"/>
                <a:gd fmla="*/ 42 w 111" name="T110"/>
                <a:gd fmla="*/ 80 h 84" name="T111"/>
                <a:gd fmla="*/ 73 w 111" name="T112"/>
                <a:gd fmla="*/ 64 h 84" name="T113"/>
                <a:gd fmla="*/ 94 w 111" name="T114"/>
                <a:gd fmla="*/ 56 h 84" name="T115"/>
                <a:gd fmla="*/ 110 w 111" name="T116"/>
                <a:gd fmla="*/ 35 h 8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84" w="110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gdLst>
                <a:gd fmla="*/ 77 w 101" name="T0"/>
                <a:gd fmla="*/ 14 h 52" name="T1"/>
                <a:gd fmla="*/ 31 w 101" name="T2"/>
                <a:gd fmla="*/ 0 h 52" name="T3"/>
                <a:gd fmla="*/ 20 w 101" name="T4"/>
                <a:gd fmla="*/ 14 h 52" name="T5"/>
                <a:gd fmla="*/ 15 w 101" name="T6"/>
                <a:gd fmla="*/ 14 h 52" name="T7"/>
                <a:gd fmla="*/ 15 w 101" name="T8"/>
                <a:gd fmla="*/ 37 h 52" name="T9"/>
                <a:gd fmla="*/ 67 w 101" name="T10"/>
                <a:gd fmla="*/ 48 h 52" name="T11"/>
                <a:gd fmla="*/ 98 w 101" name="T12"/>
                <a:gd fmla="*/ 38 h 52" name="T13"/>
                <a:gd fmla="*/ 77 w 101" name="T14"/>
                <a:gd fmla="*/ 14 h 5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100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gdLst>
                <a:gd fmla="*/ 26 w 115" name="T0"/>
                <a:gd fmla="*/ 58 h 71" name="T1"/>
                <a:gd fmla="*/ 20 w 115" name="T2"/>
                <a:gd fmla="*/ 56 h 71" name="T3"/>
                <a:gd fmla="*/ 1 w 115" name="T4"/>
                <a:gd fmla="*/ 25 h 71" name="T5"/>
                <a:gd fmla="*/ 13 w 115" name="T6"/>
                <a:gd fmla="*/ 5 h 71" name="T7"/>
                <a:gd fmla="*/ 13 w 115" name="T8"/>
                <a:gd fmla="*/ 6 h 71" name="T9"/>
                <a:gd fmla="*/ 2 w 115" name="T10"/>
                <a:gd fmla="*/ 26 h 71" name="T11"/>
                <a:gd fmla="*/ 21 w 115" name="T12"/>
                <a:gd fmla="*/ 56 h 71" name="T13"/>
                <a:gd fmla="*/ 24 w 115" name="T14"/>
                <a:gd fmla="*/ 57 h 71" name="T15"/>
                <a:gd fmla="*/ 58 w 115" name="T16"/>
                <a:gd fmla="*/ 64 h 71" name="T17"/>
                <a:gd fmla="*/ 80 w 115" name="T18"/>
                <a:gd fmla="*/ 70 h 71" name="T19"/>
                <a:gd fmla="*/ 97 w 115" name="T20"/>
                <a:gd fmla="*/ 70 h 71" name="T21"/>
                <a:gd fmla="*/ 96 w 115" name="T22"/>
                <a:gd fmla="*/ 68 h 71" name="T23"/>
                <a:gd fmla="*/ 81 w 115" name="T24"/>
                <a:gd fmla="*/ 68 h 71" name="T25"/>
                <a:gd fmla="*/ 23 w 115" name="T26"/>
                <a:gd fmla="*/ 55 h 71" name="T27"/>
                <a:gd fmla="*/ 19 w 115" name="T28"/>
                <a:gd fmla="*/ 54 h 71" name="T29"/>
                <a:gd fmla="*/ 4 w 115" name="T30"/>
                <a:gd fmla="*/ 31 h 71" name="T31"/>
                <a:gd fmla="*/ 21 w 115" name="T32"/>
                <a:gd fmla="*/ 54 h 71" name="T33"/>
                <a:gd fmla="*/ 32 w 115" name="T34"/>
                <a:gd fmla="*/ 57 h 71" name="T35"/>
                <a:gd fmla="*/ 80 w 115" name="T36"/>
                <a:gd fmla="*/ 68 h 71" name="T37"/>
                <a:gd fmla="*/ 109 w 115" name="T38"/>
                <a:gd fmla="*/ 57 h 71" name="T39"/>
                <a:gd fmla="*/ 111 w 115" name="T40"/>
                <a:gd fmla="*/ 44 h 71" name="T41"/>
                <a:gd fmla="*/ 105 w 115" name="T42"/>
                <a:gd fmla="*/ 53 h 71" name="T43"/>
                <a:gd fmla="*/ 94 w 115" name="T44"/>
                <a:gd fmla="*/ 60 h 71" name="T45"/>
                <a:gd fmla="*/ 80 w 115" name="T46"/>
                <a:gd fmla="*/ 59 h 71" name="T47"/>
                <a:gd fmla="*/ 37 w 115" name="T48"/>
                <a:gd fmla="*/ 50 h 71" name="T49"/>
                <a:gd fmla="*/ 25 w 115" name="T50"/>
                <a:gd fmla="*/ 47 h 71" name="T51"/>
                <a:gd fmla="*/ 24 w 115" name="T52"/>
                <a:gd fmla="*/ 46 h 71" name="T53"/>
                <a:gd fmla="*/ 74 w 115" name="T54"/>
                <a:gd fmla="*/ 58 h 71" name="T55"/>
                <a:gd fmla="*/ 85 w 115" name="T56"/>
                <a:gd fmla="*/ 60 h 71" name="T57"/>
                <a:gd fmla="*/ 99 w 115" name="T58"/>
                <a:gd fmla="*/ 54 h 71" name="T59"/>
                <a:gd fmla="*/ 76 w 115" name="T60"/>
                <a:gd fmla="*/ 56 h 71" name="T61"/>
                <a:gd fmla="*/ 26 w 115" name="T62"/>
                <a:gd fmla="*/ 45 h 71" name="T63"/>
                <a:gd fmla="*/ 24 w 115" name="T64"/>
                <a:gd fmla="*/ 44 h 71" name="T65"/>
                <a:gd fmla="*/ 15 w 115" name="T66"/>
                <a:gd fmla="*/ 27 h 71" name="T67"/>
                <a:gd fmla="*/ 21 w 115" name="T68"/>
                <a:gd fmla="*/ 16 h 71" name="T69"/>
                <a:gd fmla="*/ 33 w 115" name="T70"/>
                <a:gd fmla="*/ 14 h 71" name="T71"/>
                <a:gd fmla="*/ 42 w 115" name="T72"/>
                <a:gd fmla="*/ 16 h 71" name="T73"/>
                <a:gd fmla="*/ 93 w 115" name="T74"/>
                <a:gd fmla="*/ 27 h 71" name="T75"/>
                <a:gd fmla="*/ 104 w 115" name="T76"/>
                <a:gd fmla="*/ 42 h 71" name="T77"/>
                <a:gd fmla="*/ 106 w 115" name="T78"/>
                <a:gd fmla="*/ 44 h 71" name="T79"/>
                <a:gd fmla="*/ 107 w 115" name="T80"/>
                <a:gd fmla="*/ 27 h 71" name="T81"/>
                <a:gd fmla="*/ 112 w 115" name="T82"/>
                <a:gd fmla="*/ 39 h 71" name="T83"/>
                <a:gd fmla="*/ 109 w 115" name="T84"/>
                <a:gd fmla="*/ 22 h 71" name="T85"/>
                <a:gd fmla="*/ 96 w 115" name="T86"/>
                <a:gd fmla="*/ 14 h 71" name="T87"/>
                <a:gd fmla="*/ 47 w 115" name="T88"/>
                <a:gd fmla="*/ 3 h 71" name="T89"/>
                <a:gd fmla="*/ 34 w 115" name="T90"/>
                <a:gd fmla="*/ 0 h 71" name="T91"/>
                <a:gd fmla="*/ 14 w 115" name="T92"/>
                <a:gd fmla="*/ 4 h 71" name="T93"/>
                <a:gd fmla="*/ 1 w 115" name="T94"/>
                <a:gd fmla="*/ 25 h 71" name="T95"/>
                <a:gd fmla="*/ 17 w 115" name="T96"/>
                <a:gd fmla="*/ 56 h 71" name="T97"/>
                <a:gd fmla="*/ 23 w 115" name="T98"/>
                <a:gd fmla="*/ 58 h 71" name="T99"/>
                <a:gd fmla="*/ 56 w 115" name="T100"/>
                <a:gd fmla="*/ 65 h 71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1" w="115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gdLst>
                <a:gd fmla="*/ 72 w 76" name="T0"/>
                <a:gd fmla="*/ 66 h 84" name="T1"/>
                <a:gd fmla="*/ 54 w 76" name="T2"/>
                <a:gd fmla="*/ 15 h 84" name="T3"/>
                <a:gd fmla="*/ 32 w 76" name="T4"/>
                <a:gd fmla="*/ 21 h 84" name="T5"/>
                <a:gd fmla="*/ 34 w 76" name="T6"/>
                <a:gd fmla="*/ 27 h 84" name="T7"/>
                <a:gd fmla="*/ 27 w 76" name="T8"/>
                <a:gd fmla="*/ 14 h 84" name="T9"/>
                <a:gd fmla="*/ 5 w 76" name="T10"/>
                <a:gd fmla="*/ 20 h 84" name="T11"/>
                <a:gd fmla="*/ 63 w 76" name="T12"/>
                <a:gd fmla="*/ 83 h 84" name="T13"/>
                <a:gd fmla="*/ 72 w 76" name="T14"/>
                <a:gd fmla="*/ 66 h 8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4" w="76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0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gdLst>
                <a:gd fmla="*/ 38 w 96" name="T0"/>
                <a:gd fmla="*/ 88 h 106" name="T1"/>
                <a:gd fmla="*/ 46 w 96" name="T2"/>
                <a:gd fmla="*/ 98 h 106" name="T3"/>
                <a:gd fmla="*/ 42 w 96" name="T4"/>
                <a:gd fmla="*/ 93 h 106" name="T5"/>
                <a:gd fmla="*/ 12 w 96" name="T6"/>
                <a:gd fmla="*/ 55 h 106" name="T7"/>
                <a:gd fmla="*/ 0 w 96" name="T8"/>
                <a:gd fmla="*/ 29 h 106" name="T9"/>
                <a:gd fmla="*/ 6 w 96" name="T10"/>
                <a:gd fmla="*/ 14 h 106" name="T11"/>
                <a:gd fmla="*/ 5 w 96" name="T12"/>
                <a:gd fmla="*/ 43 h 106" name="T13"/>
                <a:gd fmla="*/ 20 w 96" name="T14"/>
                <a:gd fmla="*/ 64 h 106" name="T15"/>
                <a:gd fmla="*/ 45 w 96" name="T16"/>
                <a:gd fmla="*/ 96 h 106" name="T17"/>
                <a:gd fmla="*/ 48 w 96" name="T18"/>
                <a:gd fmla="*/ 99 h 106" name="T19"/>
                <a:gd fmla="*/ 67 w 96" name="T20"/>
                <a:gd fmla="*/ 106 h 106" name="T21"/>
                <a:gd fmla="*/ 86 w 96" name="T22"/>
                <a:gd fmla="*/ 98 h 106" name="T23"/>
                <a:gd fmla="*/ 95 w 96" name="T24"/>
                <a:gd fmla="*/ 86 h 106" name="T25"/>
                <a:gd fmla="*/ 92 w 96" name="T26"/>
                <a:gd fmla="*/ 86 h 106" name="T27"/>
                <a:gd fmla="*/ 81 w 96" name="T28"/>
                <a:gd fmla="*/ 99 h 106" name="T29"/>
                <a:gd fmla="*/ 49 w 96" name="T30"/>
                <a:gd fmla="*/ 97 h 106" name="T31"/>
                <a:gd fmla="*/ 40 w 96" name="T32"/>
                <a:gd fmla="*/ 86 h 106" name="T33"/>
                <a:gd fmla="*/ 44 w 96" name="T34"/>
                <a:gd fmla="*/ 91 h 106" name="T35"/>
                <a:gd fmla="*/ 50 w 96" name="T36"/>
                <a:gd fmla="*/ 98 h 106" name="T37"/>
                <a:gd fmla="*/ 78 w 96" name="T38"/>
                <a:gd fmla="*/ 101 h 106" name="T39"/>
                <a:gd fmla="*/ 92 w 96" name="T40"/>
                <a:gd fmla="*/ 69 h 106" name="T41"/>
                <a:gd fmla="*/ 83 w 96" name="T42"/>
                <a:gd fmla="*/ 59 h 106" name="T43"/>
                <a:gd fmla="*/ 86 w 96" name="T44"/>
                <a:gd fmla="*/ 70 h 106" name="T45"/>
                <a:gd fmla="*/ 85 w 96" name="T46"/>
                <a:gd fmla="*/ 82 h 106" name="T47"/>
                <a:gd fmla="*/ 57 w 96" name="T48"/>
                <a:gd fmla="*/ 93 h 106" name="T49"/>
                <a:gd fmla="*/ 53 w 96" name="T50"/>
                <a:gd fmla="*/ 90 h 106" name="T51"/>
                <a:gd fmla="*/ 28 w 96" name="T52"/>
                <a:gd fmla="*/ 57 h 106" name="T53"/>
                <a:gd fmla="*/ 54 w 96" name="T54"/>
                <a:gd fmla="*/ 91 h 106" name="T55"/>
                <a:gd fmla="*/ 62 w 96" name="T56"/>
                <a:gd fmla="*/ 95 h 106" name="T57"/>
                <a:gd fmla="*/ 84 w 96" name="T58"/>
                <a:gd fmla="*/ 72 h 106" name="T59"/>
                <a:gd fmla="*/ 79 w 96" name="T60"/>
                <a:gd fmla="*/ 87 h 106" name="T61"/>
                <a:gd fmla="*/ 72 w 96" name="T62"/>
                <a:gd fmla="*/ 92 h 106" name="T63"/>
                <a:gd fmla="*/ 56 w 96" name="T64"/>
                <a:gd fmla="*/ 89 h 106" name="T65"/>
                <a:gd fmla="*/ 23 w 96" name="T66"/>
                <a:gd fmla="*/ 47 h 106" name="T67"/>
                <a:gd fmla="*/ 18 w 96" name="T68"/>
                <a:gd fmla="*/ 40 h 106" name="T69"/>
                <a:gd fmla="*/ 17 w 96" name="T70"/>
                <a:gd fmla="*/ 21 h 106" name="T71"/>
                <a:gd fmla="*/ 21 w 96" name="T72"/>
                <a:gd fmla="*/ 18 h 106" name="T73"/>
                <a:gd fmla="*/ 37 w 96" name="T74"/>
                <a:gd fmla="*/ 17 h 106" name="T75"/>
                <a:gd fmla="*/ 39 w 96" name="T76"/>
                <a:gd fmla="*/ 19 h 106" name="T77"/>
                <a:gd fmla="*/ 70 w 96" name="T78"/>
                <a:gd fmla="*/ 57 h 106" name="T79"/>
                <a:gd fmla="*/ 83 w 96" name="T80"/>
                <a:gd fmla="*/ 53 h 106" name="T81"/>
                <a:gd fmla="*/ 55 w 96" name="T82"/>
                <a:gd fmla="*/ 16 h 106" name="T83"/>
                <a:gd fmla="*/ 48 w 96" name="T84"/>
                <a:gd fmla="*/ 7 h 106" name="T85"/>
                <a:gd fmla="*/ 12 w 96" name="T86"/>
                <a:gd fmla="*/ 6 h 106" name="T87"/>
                <a:gd fmla="*/ 7 w 96" name="T88"/>
                <a:gd fmla="*/ 10 h 106" name="T89"/>
                <a:gd fmla="*/ 2 w 96" name="T90"/>
                <a:gd fmla="*/ 40 h 10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05" w="9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gdLst>
                <a:gd fmla="*/ 49 w 50" name="T0"/>
                <a:gd fmla="*/ 26 h 94" name="T1"/>
                <a:gd fmla="*/ 47 w 50" name="T2"/>
                <a:gd fmla="*/ 19 h 94" name="T3"/>
                <a:gd fmla="*/ 46 w 50" name="T4"/>
                <a:gd fmla="*/ 10 h 94" name="T5"/>
                <a:gd fmla="*/ 32 w 50" name="T6"/>
                <a:gd fmla="*/ 2 h 94" name="T7"/>
                <a:gd fmla="*/ 15 w 50" name="T8"/>
                <a:gd fmla="*/ 5 h 94" name="T9"/>
                <a:gd fmla="*/ 15 w 50" name="T10"/>
                <a:gd fmla="*/ 28 h 94" name="T11"/>
                <a:gd fmla="*/ 22 w 50" name="T12"/>
                <a:gd fmla="*/ 28 h 94" name="T13"/>
                <a:gd fmla="*/ 15 w 50" name="T14"/>
                <a:gd fmla="*/ 46 h 94" name="T15"/>
                <a:gd fmla="*/ 13 w 50" name="T16"/>
                <a:gd fmla="*/ 82 h 94" name="T17"/>
                <a:gd fmla="*/ 33 w 50" name="T18"/>
                <a:gd fmla="*/ 87 h 94" name="T19"/>
                <a:gd fmla="*/ 49 w 50" name="T20"/>
                <a:gd fmla="*/ 26 h 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4" w="50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1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gdLst>
                <a:gd fmla="*/ 0 w 59" name="T0"/>
                <a:gd fmla="*/ 87 h 115" name="T1"/>
                <a:gd fmla="*/ 17 w 59" name="T2"/>
                <a:gd fmla="*/ 113 h 115" name="T3"/>
                <a:gd fmla="*/ 47 w 59" name="T4"/>
                <a:gd fmla="*/ 110 h 115" name="T5"/>
                <a:gd fmla="*/ 48 w 59" name="T6"/>
                <a:gd fmla="*/ 108 h 115" name="T7"/>
                <a:gd fmla="*/ 51 w 59" name="T8"/>
                <a:gd fmla="*/ 106 h 115" name="T9"/>
                <a:gd fmla="*/ 58 w 59" name="T10"/>
                <a:gd fmla="*/ 87 h 115" name="T11"/>
                <a:gd fmla="*/ 58 w 59" name="T12"/>
                <a:gd fmla="*/ 73 h 115" name="T13"/>
                <a:gd fmla="*/ 58 w 59" name="T14"/>
                <a:gd fmla="*/ 85 h 115" name="T15"/>
                <a:gd fmla="*/ 57 w 59" name="T16"/>
                <a:gd fmla="*/ 92 h 115" name="T17"/>
                <a:gd fmla="*/ 48 w 59" name="T18"/>
                <a:gd fmla="*/ 108 h 115" name="T19"/>
                <a:gd fmla="*/ 47 w 59" name="T20"/>
                <a:gd fmla="*/ 108 h 115" name="T21"/>
                <a:gd fmla="*/ 29 w 59" name="T22"/>
                <a:gd fmla="*/ 115 h 115" name="T23"/>
                <a:gd fmla="*/ 1 w 59" name="T24"/>
                <a:gd fmla="*/ 92 h 115" name="T25"/>
                <a:gd fmla="*/ 37 w 59" name="T26"/>
                <a:gd fmla="*/ 113 h 115" name="T27"/>
                <a:gd fmla="*/ 48 w 59" name="T28"/>
                <a:gd fmla="*/ 106 h 115" name="T29"/>
                <a:gd fmla="*/ 57 w 59" name="T30"/>
                <a:gd fmla="*/ 87 h 115" name="T31"/>
                <a:gd fmla="*/ 57 w 59" name="T32"/>
                <a:gd fmla="*/ 53 h 115" name="T33"/>
                <a:gd fmla="*/ 59 w 59" name="T34"/>
                <a:gd fmla="*/ 30 h 115" name="T35"/>
                <a:gd fmla="*/ 43 w 59" name="T36"/>
                <a:gd fmla="*/ 2 h 115" name="T37"/>
                <a:gd fmla="*/ 57 w 59" name="T38"/>
                <a:gd fmla="*/ 25 h 115" name="T39"/>
                <a:gd fmla="*/ 57 w 59" name="T40"/>
                <a:gd fmla="*/ 31 h 115" name="T41"/>
                <a:gd fmla="*/ 56 w 59" name="T42"/>
                <a:gd fmla="*/ 81 h 115" name="T43"/>
                <a:gd fmla="*/ 56 w 59" name="T44"/>
                <a:gd fmla="*/ 88 h 115" name="T45"/>
                <a:gd fmla="*/ 47 w 59" name="T46"/>
                <a:gd fmla="*/ 105 h 115" name="T47"/>
                <a:gd fmla="*/ 46 w 59" name="T48"/>
                <a:gd fmla="*/ 107 h 115" name="T49"/>
                <a:gd fmla="*/ 41 w 59" name="T50"/>
                <a:gd fmla="*/ 110 h 115" name="T51"/>
                <a:gd fmla="*/ 46 w 59" name="T52"/>
                <a:gd fmla="*/ 106 h 115" name="T53"/>
                <a:gd fmla="*/ 55 w 59" name="T54"/>
                <a:gd fmla="*/ 93 h 115" name="T55"/>
                <a:gd fmla="*/ 55 w 59" name="T56"/>
                <a:gd fmla="*/ 79 h 115" name="T57"/>
                <a:gd fmla="*/ 56 w 59" name="T58"/>
                <a:gd fmla="*/ 26 h 115" name="T59"/>
                <a:gd fmla="*/ 39 w 59" name="T60"/>
                <a:gd fmla="*/ 1 h 115" name="T61"/>
                <a:gd fmla="*/ 31 w 59" name="T62"/>
                <a:gd fmla="*/ 4 h 115" name="T63"/>
                <a:gd fmla="*/ 41 w 59" name="T64"/>
                <a:gd fmla="*/ 9 h 115" name="T65"/>
                <a:gd fmla="*/ 48 w 59" name="T66"/>
                <a:gd fmla="*/ 49 h 115" name="T67"/>
                <a:gd fmla="*/ 47 w 59" name="T68"/>
                <a:gd fmla="*/ 86 h 115" name="T69"/>
                <a:gd fmla="*/ 47 w 59" name="T70"/>
                <a:gd fmla="*/ 89 h 115" name="T71"/>
                <a:gd fmla="*/ 47 w 59" name="T72"/>
                <a:gd fmla="*/ 76 h 115" name="T73"/>
                <a:gd fmla="*/ 39 w 59" name="T74"/>
                <a:gd fmla="*/ 11 h 115" name="T75"/>
                <a:gd fmla="*/ 46 w 59" name="T76"/>
                <a:gd fmla="*/ 25 h 115" name="T77"/>
                <a:gd fmla="*/ 46 w 59" name="T78"/>
                <a:gd fmla="*/ 37 h 115" name="T79"/>
                <a:gd fmla="*/ 45 w 59" name="T80"/>
                <a:gd fmla="*/ 86 h 115" name="T81"/>
                <a:gd fmla="*/ 44 w 59" name="T82"/>
                <a:gd fmla="*/ 92 h 115" name="T83"/>
                <a:gd fmla="*/ 39 w 59" name="T84"/>
                <a:gd fmla="*/ 98 h 115" name="T85"/>
                <a:gd fmla="*/ 34 w 59" name="T86"/>
                <a:gd fmla="*/ 101 h 115" name="T87"/>
                <a:gd fmla="*/ 18 w 59" name="T88"/>
                <a:gd fmla="*/ 96 h 115" name="T89"/>
                <a:gd fmla="*/ 14 w 59" name="T90"/>
                <a:gd fmla="*/ 85 h 115" name="T91"/>
                <a:gd fmla="*/ 14 w 59" name="T92"/>
                <a:gd fmla="*/ 36 h 115" name="T93"/>
                <a:gd fmla="*/ 14 w 59" name="T94"/>
                <a:gd fmla="*/ 26 h 115" name="T95"/>
                <a:gd fmla="*/ 22 w 59" name="T96"/>
                <a:gd fmla="*/ 13 h 115" name="T97"/>
                <a:gd fmla="*/ 30 w 59" name="T98"/>
                <a:gd fmla="*/ 9 h 115" name="T99"/>
                <a:gd fmla="*/ 13 w 59" name="T100"/>
                <a:gd fmla="*/ 10 h 115" name="T101"/>
                <a:gd fmla="*/ 23 w 59" name="T102"/>
                <a:gd fmla="*/ 2 h 115" name="T103"/>
                <a:gd fmla="*/ 0 w 59" name="T104"/>
                <a:gd fmla="*/ 24 h 115" name="T105"/>
                <a:gd fmla="*/ 0 w 59" name="T106"/>
                <a:gd fmla="*/ 34 h 11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5" w="59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gdLst>
                <a:gd fmla="*/ 61 w 85" name="T0"/>
                <a:gd fmla="*/ 15 h 94" name="T1"/>
                <a:gd fmla="*/ 60 w 85" name="T2"/>
                <a:gd fmla="*/ 10 h 94" name="T3"/>
                <a:gd fmla="*/ 46 w 85" name="T4"/>
                <a:gd fmla="*/ 2 h 94" name="T5"/>
                <a:gd fmla="*/ 20 w 85" name="T6"/>
                <a:gd fmla="*/ 27 h 94" name="T7"/>
                <a:gd fmla="*/ 8 w 85" name="T8"/>
                <a:gd fmla="*/ 59 h 94" name="T9"/>
                <a:gd fmla="*/ 15 w 85" name="T10"/>
                <a:gd fmla="*/ 78 h 94" name="T11"/>
                <a:gd fmla="*/ 15 w 85" name="T12"/>
                <a:gd fmla="*/ 79 h 94" name="T13"/>
                <a:gd fmla="*/ 29 w 85" name="T14"/>
                <a:gd fmla="*/ 93 h 94" name="T15"/>
                <a:gd fmla="*/ 60 w 85" name="T16"/>
                <a:gd fmla="*/ 66 h 94" name="T17"/>
                <a:gd fmla="*/ 80 w 85" name="T18"/>
                <a:gd fmla="*/ 26 h 94" name="T19"/>
                <a:gd fmla="*/ 61 w 85" name="T20"/>
                <a:gd fmla="*/ 15 h 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4" w="85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gdLst>
                <a:gd fmla="*/ 86 w 97" name="T0"/>
                <a:gd fmla="*/ 48 h 104" name="T1"/>
                <a:gd fmla="*/ 56 w 97" name="T2"/>
                <a:gd fmla="*/ 83 h 104" name="T3"/>
                <a:gd fmla="*/ 48 w 97" name="T4"/>
                <a:gd fmla="*/ 93 h 104" name="T5"/>
                <a:gd fmla="*/ 31 w 97" name="T6"/>
                <a:gd fmla="*/ 101 h 104" name="T7"/>
                <a:gd fmla="*/ 43 w 97" name="T8"/>
                <a:gd fmla="*/ 97 h 104" name="T9"/>
                <a:gd fmla="*/ 49 w 97" name="T10"/>
                <a:gd fmla="*/ 92 h 104" name="T11"/>
                <a:gd fmla="*/ 82 w 97" name="T12"/>
                <a:gd fmla="*/ 52 h 104" name="T13"/>
                <a:gd fmla="*/ 86 w 97" name="T14"/>
                <a:gd fmla="*/ 47 h 104" name="T15"/>
                <a:gd fmla="*/ 93 w 97" name="T16"/>
                <a:gd fmla="*/ 20 h 104" name="T17"/>
                <a:gd fmla="*/ 83 w 97" name="T18"/>
                <a:gd fmla="*/ 11 h 104" name="T19"/>
                <a:gd fmla="*/ 87 w 97" name="T20"/>
                <a:gd fmla="*/ 21 h 104" name="T21"/>
                <a:gd fmla="*/ 80 w 97" name="T22"/>
                <a:gd fmla="*/ 42 h 104" name="T23"/>
                <a:gd fmla="*/ 44 w 97" name="T24"/>
                <a:gd fmla="*/ 85 h 104" name="T25"/>
                <a:gd fmla="*/ 40 w 97" name="T26"/>
                <a:gd fmla="*/ 89 h 104" name="T27"/>
                <a:gd fmla="*/ 41 w 97" name="T28"/>
                <a:gd fmla="*/ 88 h 104" name="T29"/>
                <a:gd fmla="*/ 44 w 97" name="T30"/>
                <a:gd fmla="*/ 85 h 104" name="T31"/>
                <a:gd fmla="*/ 80 w 97" name="T32"/>
                <a:gd fmla="*/ 42 h 104" name="T33"/>
                <a:gd fmla="*/ 83 w 97" name="T34"/>
                <a:gd fmla="*/ 30 h 104" name="T35"/>
                <a:gd fmla="*/ 78 w 97" name="T36"/>
                <a:gd fmla="*/ 41 h 104" name="T37"/>
                <a:gd fmla="*/ 47 w 97" name="T38"/>
                <a:gd fmla="*/ 77 h 104" name="T39"/>
                <a:gd fmla="*/ 38 w 97" name="T40"/>
                <a:gd fmla="*/ 87 h 104" name="T41"/>
                <a:gd fmla="*/ 20 w 97" name="T42"/>
                <a:gd fmla="*/ 87 h 104" name="T43"/>
                <a:gd fmla="*/ 19 w 97" name="T44"/>
                <a:gd fmla="*/ 86 h 104" name="T45"/>
                <a:gd fmla="*/ 18 w 97" name="T46"/>
                <a:gd fmla="*/ 85 h 104" name="T47"/>
                <a:gd fmla="*/ 15 w 97" name="T48"/>
                <a:gd fmla="*/ 74 h 104" name="T49"/>
                <a:gd fmla="*/ 20 w 97" name="T50"/>
                <a:gd fmla="*/ 62 h 104" name="T51"/>
                <a:gd fmla="*/ 50 w 97" name="T52"/>
                <a:gd fmla="*/ 24 h 104" name="T53"/>
                <a:gd fmla="*/ 56 w 97" name="T54"/>
                <a:gd fmla="*/ 17 h 104" name="T55"/>
                <a:gd fmla="*/ 60 w 97" name="T56"/>
                <a:gd fmla="*/ 14 h 104" name="T57"/>
                <a:gd fmla="*/ 79 w 97" name="T58"/>
                <a:gd fmla="*/ 16 h 104" name="T59"/>
                <a:gd fmla="*/ 66 w 97" name="T60"/>
                <a:gd fmla="*/ 6 h 104" name="T61"/>
                <a:gd fmla="*/ 79 w 97" name="T62"/>
                <a:gd fmla="*/ 7 h 104" name="T63"/>
                <a:gd fmla="*/ 55 w 97" name="T64"/>
                <a:gd fmla="*/ 1 h 104" name="T65"/>
                <a:gd fmla="*/ 43 w 97" name="T66"/>
                <a:gd fmla="*/ 10 h 104" name="T67"/>
                <a:gd fmla="*/ 10 w 97" name="T68"/>
                <a:gd fmla="*/ 52 h 104" name="T69"/>
                <a:gd fmla="*/ 7 w 97" name="T70"/>
                <a:gd fmla="*/ 56 h 104" name="T71"/>
                <a:gd fmla="*/ 2 w 97" name="T72"/>
                <a:gd fmla="*/ 85 h 104" name="T73"/>
                <a:gd fmla="*/ 11 w 97" name="T74"/>
                <a:gd fmla="*/ 98 h 104" name="T75"/>
                <a:gd fmla="*/ 31 w 97" name="T76"/>
                <a:gd fmla="*/ 103 h 104" name="T77"/>
                <a:gd fmla="*/ 50 w 97" name="T78"/>
                <a:gd fmla="*/ 95 h 104" name="T79"/>
                <a:gd fmla="*/ 58 w 97" name="T80"/>
                <a:gd fmla="*/ 84 h 104" name="T81"/>
                <a:gd fmla="*/ 51 w 97" name="T82"/>
                <a:gd fmla="*/ 93 h 104" name="T83"/>
                <a:gd fmla="*/ 49 w 97" name="T84"/>
                <a:gd fmla="*/ 96 h 104" name="T85"/>
                <a:gd fmla="*/ 16 w 97" name="T86"/>
                <a:gd fmla="*/ 100 h 104" name="T87"/>
                <a:gd fmla="*/ 10 w 97" name="T88"/>
                <a:gd fmla="*/ 97 h 104" name="T89"/>
                <a:gd fmla="*/ 4 w 97" name="T90"/>
                <a:gd fmla="*/ 89 h 104" name="T91"/>
                <a:gd fmla="*/ 6 w 97" name="T92"/>
                <a:gd fmla="*/ 59 h 104" name="T93"/>
                <a:gd fmla="*/ 7 w 97" name="T94"/>
                <a:gd fmla="*/ 92 h 104" name="T95"/>
                <a:gd fmla="*/ 10 w 97" name="T96"/>
                <a:gd fmla="*/ 95 h 104" name="T97"/>
                <a:gd fmla="*/ 13 w 97" name="T98"/>
                <a:gd fmla="*/ 97 h 104" name="T99"/>
                <a:gd fmla="*/ 46 w 97" name="T100"/>
                <a:gd fmla="*/ 97 h 104" name="T101"/>
                <a:gd fmla="*/ 55 w 97" name="T102"/>
                <a:gd fmla="*/ 87 h 104" name="T103"/>
                <a:gd fmla="*/ 83 w 97" name="T104"/>
                <a:gd fmla="*/ 55 h 104" name="T105"/>
                <a:gd fmla="*/ 88 w 97" name="T106"/>
                <a:gd fmla="*/ 48 h 104" name="T107"/>
                <a:gd fmla="*/ 94 w 97" name="T108"/>
                <a:gd fmla="*/ 20 h 104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04" w="97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gdLst>
                <a:gd fmla="*/ 97 w 98" name="T0"/>
                <a:gd fmla="*/ 50 h 66" name="T1"/>
                <a:gd fmla="*/ 80 w 98" name="T2"/>
                <a:gd fmla="*/ 27 h 66" name="T3"/>
                <a:gd fmla="*/ 68 w 98" name="T4"/>
                <a:gd fmla="*/ 28 h 66" name="T5"/>
                <a:gd fmla="*/ 45 w 98" name="T6"/>
                <a:gd fmla="*/ 3 h 66" name="T7"/>
                <a:gd fmla="*/ 32 w 98" name="T8"/>
                <a:gd fmla="*/ 4 h 66" name="T9"/>
                <a:gd fmla="*/ 15 w 98" name="T10"/>
                <a:gd fmla="*/ 6 h 66" name="T11"/>
                <a:gd fmla="*/ 15 w 98" name="T12"/>
                <a:gd fmla="*/ 29 h 66" name="T13"/>
                <a:gd fmla="*/ 28 w 98" name="T14"/>
                <a:gd fmla="*/ 28 h 66" name="T15"/>
                <a:gd fmla="*/ 30 w 98" name="T16"/>
                <a:gd fmla="*/ 28 h 66" name="T17"/>
                <a:gd fmla="*/ 29 w 98" name="T18"/>
                <a:gd fmla="*/ 36 h 66" name="T19"/>
                <a:gd fmla="*/ 42 w 98" name="T20"/>
                <a:gd fmla="*/ 57 h 66" name="T21"/>
                <a:gd fmla="*/ 64 w 98" name="T22"/>
                <a:gd fmla="*/ 55 h 66" name="T23"/>
                <a:gd fmla="*/ 65 w 98" name="T24"/>
                <a:gd fmla="*/ 55 h 66" name="T25"/>
                <a:gd fmla="*/ 83 w 98" name="T26"/>
                <a:gd fmla="*/ 64 h 66" name="T27"/>
                <a:gd fmla="*/ 97 w 98" name="T28"/>
                <a:gd fmla="*/ 50 h 6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6" w="98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6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gdLst>
                <a:gd fmla="*/ 107 w 112" name="T0"/>
                <a:gd fmla="*/ 42 h 86" name="T1"/>
                <a:gd fmla="*/ 110 w 112" name="T2"/>
                <a:gd fmla="*/ 58 h 86" name="T3"/>
                <a:gd fmla="*/ 106 w 112" name="T4"/>
                <a:gd fmla="*/ 70 h 86" name="T5"/>
                <a:gd fmla="*/ 105 w 112" name="T6"/>
                <a:gd fmla="*/ 72 h 86" name="T7"/>
                <a:gd fmla="*/ 72 w 112" name="T8"/>
                <a:gd fmla="*/ 81 h 86" name="T9"/>
                <a:gd fmla="*/ 65 w 112" name="T10"/>
                <a:gd fmla="*/ 78 h 86" name="T11"/>
                <a:gd fmla="*/ 73 w 112" name="T12"/>
                <a:gd fmla="*/ 82 h 86" name="T13"/>
                <a:gd fmla="*/ 103 w 112" name="T14"/>
                <a:gd fmla="*/ 73 h 86" name="T15"/>
                <a:gd fmla="*/ 109 w 112" name="T16"/>
                <a:gd fmla="*/ 60 h 86" name="T17"/>
                <a:gd fmla="*/ 106 w 112" name="T18"/>
                <a:gd fmla="*/ 42 h 86" name="T19"/>
                <a:gd fmla="*/ 94 w 112" name="T20"/>
                <a:gd fmla="*/ 35 h 86" name="T21"/>
                <a:gd fmla="*/ 100 w 112" name="T22"/>
                <a:gd fmla="*/ 44 h 86" name="T23"/>
                <a:gd fmla="*/ 101 w 112" name="T24"/>
                <a:gd fmla="*/ 52 h 86" name="T25"/>
                <a:gd fmla="*/ 99 w 112" name="T26"/>
                <a:gd fmla="*/ 66 h 86" name="T27"/>
                <a:gd fmla="*/ 92 w 112" name="T28"/>
                <a:gd fmla="*/ 73 h 86" name="T29"/>
                <a:gd fmla="*/ 75 w 112" name="T30"/>
                <a:gd fmla="*/ 74 h 86" name="T31"/>
                <a:gd fmla="*/ 60 w 112" name="T32"/>
                <a:gd fmla="*/ 66 h 86" name="T33"/>
                <a:gd fmla="*/ 72 w 112" name="T34"/>
                <a:gd fmla="*/ 73 h 86" name="T35"/>
                <a:gd fmla="*/ 75 w 112" name="T36"/>
                <a:gd fmla="*/ 74 h 86" name="T37"/>
                <a:gd fmla="*/ 92 w 112" name="T38"/>
                <a:gd fmla="*/ 73 h 86" name="T39"/>
                <a:gd fmla="*/ 98 w 112" name="T40"/>
                <a:gd fmla="*/ 67 h 86" name="T41"/>
                <a:gd fmla="*/ 101 w 112" name="T42"/>
                <a:gd fmla="*/ 54 h 86" name="T43"/>
                <a:gd fmla="*/ 98 w 112" name="T44"/>
                <a:gd fmla="*/ 50 h 86" name="T45"/>
                <a:gd fmla="*/ 97 w 112" name="T46"/>
                <a:gd fmla="*/ 63 h 86" name="T47"/>
                <a:gd fmla="*/ 96 w 112" name="T48"/>
                <a:gd fmla="*/ 66 h 86" name="T49"/>
                <a:gd fmla="*/ 78 w 112" name="T50"/>
                <a:gd fmla="*/ 72 h 86" name="T51"/>
                <a:gd fmla="*/ 73 w 112" name="T52"/>
                <a:gd fmla="*/ 70 h 86" name="T53"/>
                <a:gd fmla="*/ 28 w 112" name="T54"/>
                <a:gd fmla="*/ 46 h 86" name="T55"/>
                <a:gd fmla="*/ 20 w 112" name="T56"/>
                <a:gd fmla="*/ 42 h 86" name="T57"/>
                <a:gd fmla="*/ 14 w 112" name="T58"/>
                <a:gd fmla="*/ 33 h 86" name="T59"/>
                <a:gd fmla="*/ 21 w 112" name="T60"/>
                <a:gd fmla="*/ 17 h 86" name="T61"/>
                <a:gd fmla="*/ 36 w 112" name="T62"/>
                <a:gd fmla="*/ 17 h 86" name="T63"/>
                <a:gd fmla="*/ 50 w 112" name="T64"/>
                <a:gd fmla="*/ 23 h 86" name="T65"/>
                <a:gd fmla="*/ 79 w 112" name="T66"/>
                <a:gd fmla="*/ 28 h 86" name="T67"/>
                <a:gd fmla="*/ 59 w 112" name="T68"/>
                <a:gd fmla="*/ 12 h 86" name="T69"/>
                <a:gd fmla="*/ 43 w 112" name="T70"/>
                <a:gd fmla="*/ 4 h 86" name="T71"/>
                <a:gd fmla="*/ 6 w 112" name="T72"/>
                <a:gd fmla="*/ 12 h 86" name="T73"/>
                <a:gd fmla="*/ 5 w 112" name="T74"/>
                <a:gd fmla="*/ 47 h 86" name="T75"/>
                <a:gd fmla="*/ 23 w 112" name="T76"/>
                <a:gd fmla="*/ 60 h 86" name="T77"/>
                <a:gd fmla="*/ 66 w 112" name="T78"/>
                <a:gd fmla="*/ 81 h 86" name="T79"/>
                <a:gd fmla="*/ 70 w 112" name="T80"/>
                <a:gd fmla="*/ 83 h 86" name="T81"/>
                <a:gd fmla="*/ 31 w 112" name="T82"/>
                <a:gd fmla="*/ 63 h 86" name="T83"/>
                <a:gd fmla="*/ 14 w 112" name="T84"/>
                <a:gd fmla="*/ 55 h 86" name="T85"/>
                <a:gd fmla="*/ 8 w 112" name="T86"/>
                <a:gd fmla="*/ 50 h 86" name="T87"/>
                <a:gd fmla="*/ 2 w 112" name="T88"/>
                <a:gd fmla="*/ 21 h 86" name="T89"/>
                <a:gd fmla="*/ 12 w 112" name="T90"/>
                <a:gd fmla="*/ 52 h 86" name="T91"/>
                <a:gd fmla="*/ 21 w 112" name="T92"/>
                <a:gd fmla="*/ 57 h 86" name="T93"/>
                <a:gd fmla="*/ 65 w 112" name="T94"/>
                <a:gd fmla="*/ 80 h 86" name="T95"/>
                <a:gd fmla="*/ 72 w 112" name="T96"/>
                <a:gd fmla="*/ 83 h 86" name="T97"/>
                <a:gd fmla="*/ 91 w 112" name="T98"/>
                <a:gd fmla="*/ 85 h 86" name="T99"/>
                <a:gd fmla="*/ 107 w 112" name="T100"/>
                <a:gd fmla="*/ 72 h 86" name="T101"/>
                <a:gd fmla="*/ 112 w 112" name="T102"/>
                <a:gd fmla="*/ 58 h 8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86" w="112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gdLst>
                <a:gd fmla="*/ 90 w 93" name="T0"/>
                <a:gd fmla="*/ 33 h 48" name="T1"/>
                <a:gd fmla="*/ 84 w 93" name="T2"/>
                <a:gd fmla="*/ 11 h 48" name="T3"/>
                <a:gd fmla="*/ 70 w 93" name="T4"/>
                <a:gd fmla="*/ 2 h 48" name="T5"/>
                <a:gd fmla="*/ 31 w 93" name="T6"/>
                <a:gd fmla="*/ 19 h 48" name="T7"/>
                <a:gd fmla="*/ 30 w 93" name="T8"/>
                <a:gd fmla="*/ 19 h 48" name="T9"/>
                <a:gd fmla="*/ 29 w 93" name="T10"/>
                <a:gd fmla="*/ 18 h 48" name="T11"/>
                <a:gd fmla="*/ 8 w 93" name="T12"/>
                <a:gd fmla="*/ 23 h 48" name="T13"/>
                <a:gd fmla="*/ 14 w 93" name="T14"/>
                <a:gd fmla="*/ 44 h 48" name="T15"/>
                <a:gd fmla="*/ 28 w 93" name="T16"/>
                <a:gd fmla="*/ 43 h 48" name="T17"/>
                <a:gd fmla="*/ 76 w 93" name="T18"/>
                <a:gd fmla="*/ 47 h 48" name="T19"/>
                <a:gd fmla="*/ 90 w 93" name="T20"/>
                <a:gd fmla="*/ 33 h 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" w="93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C30F0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gdLst>
                <a:gd fmla="*/ 95 w 118" name="T0"/>
                <a:gd fmla="*/ 0 h 69" name="T1"/>
                <a:gd fmla="*/ 111 w 118" name="T2"/>
                <a:gd fmla="*/ 43 h 69" name="T3"/>
                <a:gd fmla="*/ 95 w 118" name="T4"/>
                <a:gd fmla="*/ 53 h 69" name="T5"/>
                <a:gd fmla="*/ 83 w 118" name="T6"/>
                <a:gd fmla="*/ 56 h 69" name="T7"/>
                <a:gd fmla="*/ 90 w 118" name="T8"/>
                <a:gd fmla="*/ 54 h 69" name="T9"/>
                <a:gd fmla="*/ 96 w 118" name="T10"/>
                <a:gd fmla="*/ 53 h 69" name="T11"/>
                <a:gd fmla="*/ 113 w 118" name="T12"/>
                <a:gd fmla="*/ 39 h 69" name="T13"/>
                <a:gd fmla="*/ 95 w 118" name="T14"/>
                <a:gd fmla="*/ 1 h 69" name="T15"/>
                <a:gd fmla="*/ 82 w 118" name="T16"/>
                <a:gd fmla="*/ 4 h 69" name="T17"/>
                <a:gd fmla="*/ 93 w 118" name="T18"/>
                <a:gd fmla="*/ 7 h 69" name="T19"/>
                <a:gd fmla="*/ 106 w 118" name="T20"/>
                <a:gd fmla="*/ 23 h 69" name="T21"/>
                <a:gd fmla="*/ 98 w 118" name="T22"/>
                <a:gd fmla="*/ 44 h 69" name="T23"/>
                <a:gd fmla="*/ 79 w 118" name="T24"/>
                <a:gd fmla="*/ 48 h 69" name="T25"/>
                <a:gd fmla="*/ 92 w 118" name="T26"/>
                <a:gd fmla="*/ 45 h 69" name="T27"/>
                <a:gd fmla="*/ 102 w 118" name="T28"/>
                <a:gd fmla="*/ 41 h 69" name="T29"/>
                <a:gd fmla="*/ 94 w 118" name="T30"/>
                <a:gd fmla="*/ 10 h 69" name="T31"/>
                <a:gd fmla="*/ 102 w 118" name="T32"/>
                <a:gd fmla="*/ 19 h 69" name="T33"/>
                <a:gd fmla="*/ 97 w 118" name="T34"/>
                <a:gd fmla="*/ 42 h 69" name="T35"/>
                <a:gd fmla="*/ 79 w 118" name="T36"/>
                <a:gd fmla="*/ 46 h 69" name="T37"/>
                <a:gd fmla="*/ 30 w 118" name="T38"/>
                <a:gd fmla="*/ 55 h 69" name="T39"/>
                <a:gd fmla="*/ 28 w 118" name="T40"/>
                <a:gd fmla="*/ 55 h 69" name="T41"/>
                <a:gd fmla="*/ 25 w 118" name="T42"/>
                <a:gd fmla="*/ 54 h 69" name="T43"/>
                <a:gd fmla="*/ 16 w 118" name="T44"/>
                <a:gd fmla="*/ 36 h 69" name="T45"/>
                <a:gd fmla="*/ 25 w 118" name="T46"/>
                <a:gd fmla="*/ 25 h 69" name="T47"/>
                <a:gd fmla="*/ 31 w 118" name="T48"/>
                <a:gd fmla="*/ 24 h 69" name="T49"/>
                <a:gd fmla="*/ 66 w 118" name="T50"/>
                <a:gd fmla="*/ 9 h 69" name="T51"/>
                <a:gd fmla="*/ 49 w 118" name="T52"/>
                <a:gd fmla="*/ 6 h 69" name="T53"/>
                <a:gd fmla="*/ 25 w 118" name="T54"/>
                <a:gd fmla="*/ 11 h 69" name="T55"/>
                <a:gd fmla="*/ 9 w 118" name="T56"/>
                <a:gd fmla="*/ 19 h 69" name="T57"/>
                <a:gd fmla="*/ 2 w 118" name="T58"/>
                <a:gd fmla="*/ 31 h 69" name="T59"/>
                <a:gd fmla="*/ 25 w 118" name="T60"/>
                <a:gd fmla="*/ 69 h 69" name="T61"/>
                <a:gd fmla="*/ 27 w 118" name="T62"/>
                <a:gd fmla="*/ 69 h 69" name="T63"/>
                <a:gd fmla="*/ 37 w 118" name="T64"/>
                <a:gd fmla="*/ 69 h 69" name="T65"/>
                <a:gd fmla="*/ 84 w 118" name="T66"/>
                <a:gd fmla="*/ 58 h 69" name="T67"/>
                <a:gd fmla="*/ 99 w 118" name="T68"/>
                <a:gd fmla="*/ 55 h 69" name="T69"/>
                <a:gd fmla="*/ 94 w 118" name="T70"/>
                <a:gd fmla="*/ 56 h 69" name="T71"/>
                <a:gd fmla="*/ 55 w 118" name="T72"/>
                <a:gd fmla="*/ 64 h 69" name="T73"/>
                <a:gd fmla="*/ 29 w 118" name="T74"/>
                <a:gd fmla="*/ 69 h 69" name="T75"/>
                <a:gd fmla="*/ 27 w 118" name="T76"/>
                <a:gd fmla="*/ 69 h 69" name="T77"/>
                <a:gd fmla="*/ 14 w 118" name="T78"/>
                <a:gd fmla="*/ 65 h 69" name="T79"/>
                <a:gd fmla="*/ 15 w 118" name="T80"/>
                <a:gd fmla="*/ 64 h 69" name="T81"/>
                <a:gd fmla="*/ 27 w 118" name="T82"/>
                <a:gd fmla="*/ 67 h 69" name="T83"/>
                <a:gd fmla="*/ 29 w 118" name="T84"/>
                <a:gd fmla="*/ 68 h 69" name="T85"/>
                <a:gd fmla="*/ 55 w 118" name="T86"/>
                <a:gd fmla="*/ 63 h 69" name="T87"/>
                <a:gd fmla="*/ 95 w 118" name="T88"/>
                <a:gd fmla="*/ 55 h 69" name="T89"/>
                <a:gd fmla="*/ 105 w 118" name="T90"/>
                <a:gd fmla="*/ 50 h 69" name="T91"/>
                <a:gd fmla="*/ 118 w 118" name="T92"/>
                <a:gd fmla="*/ 31 h 6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9" w="118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gdLst>
                <a:gd fmla="*/ 518 w 570" name="T0"/>
                <a:gd fmla="*/ 231 h 629" name="T1"/>
                <a:gd fmla="*/ 454 w 570" name="T2"/>
                <a:gd fmla="*/ 271 h 629" name="T3"/>
                <a:gd fmla="*/ 496 w 570" name="T4"/>
                <a:gd fmla="*/ 135 h 629" name="T5"/>
                <a:gd fmla="*/ 393 w 570" name="T6"/>
                <a:gd fmla="*/ 205 h 629" name="T7"/>
                <a:gd fmla="*/ 326 w 570" name="T8"/>
                <a:gd fmla="*/ 264 h 629" name="T9"/>
                <a:gd fmla="*/ 474 w 570" name="T10"/>
                <a:gd fmla="*/ 89 h 629" name="T11"/>
                <a:gd fmla="*/ 385 w 570" name="T12"/>
                <a:gd fmla="*/ 100 h 629" name="T13"/>
                <a:gd fmla="*/ 322 w 570" name="T14"/>
                <a:gd fmla="*/ 156 h 629" name="T15"/>
                <a:gd fmla="*/ 401 w 570" name="T16"/>
                <a:gd fmla="*/ 66 h 629" name="T17"/>
                <a:gd fmla="*/ 279 w 570" name="T18"/>
                <a:gd fmla="*/ 80 h 629" name="T19"/>
                <a:gd fmla="*/ 223 w 570" name="T20"/>
                <a:gd fmla="*/ 103 h 629" name="T21"/>
                <a:gd fmla="*/ 280 w 570" name="T22"/>
                <a:gd fmla="*/ 61 h 629" name="T23"/>
                <a:gd fmla="*/ 212 w 570" name="T24"/>
                <a:gd fmla="*/ 33 h 629" name="T25"/>
                <a:gd fmla="*/ 78 w 570" name="T26"/>
                <a:gd fmla="*/ 109 h 629" name="T27"/>
                <a:gd fmla="*/ 29 w 570" name="T28"/>
                <a:gd fmla="*/ 198 h 629" name="T29"/>
                <a:gd fmla="*/ 35 w 570" name="T30"/>
                <a:gd fmla="*/ 232 h 629" name="T31"/>
                <a:gd fmla="*/ 42 w 570" name="T32"/>
                <a:gd fmla="*/ 311 h 629" name="T33"/>
                <a:gd fmla="*/ 20 w 570" name="T34"/>
                <a:gd fmla="*/ 366 h 629" name="T35"/>
                <a:gd fmla="*/ 73 w 570" name="T36"/>
                <a:gd fmla="*/ 388 h 629" name="T37"/>
                <a:gd fmla="*/ 178 w 570" name="T38"/>
                <a:gd fmla="*/ 311 h 629" name="T39"/>
                <a:gd fmla="*/ 102 w 570" name="T40"/>
                <a:gd fmla="*/ 390 h 629" name="T41"/>
                <a:gd fmla="*/ 92 w 570" name="T42"/>
                <a:gd fmla="*/ 469 h 629" name="T43"/>
                <a:gd fmla="*/ 196 w 570" name="T44"/>
                <a:gd fmla="*/ 407 h 629" name="T45"/>
                <a:gd fmla="*/ 265 w 570" name="T46"/>
                <a:gd fmla="*/ 373 h 629" name="T47"/>
                <a:gd fmla="*/ 196 w 570" name="T48"/>
                <a:gd fmla="*/ 450 h 629" name="T49"/>
                <a:gd fmla="*/ 179 w 570" name="T50"/>
                <a:gd fmla="*/ 542 h 629" name="T51"/>
                <a:gd fmla="*/ 261 w 570" name="T52"/>
                <a:gd fmla="*/ 489 h 629" name="T53"/>
                <a:gd fmla="*/ 270 w 570" name="T54"/>
                <a:gd fmla="*/ 506 h 629" name="T55"/>
                <a:gd fmla="*/ 208 w 570" name="T56"/>
                <a:gd fmla="*/ 588 h 629" name="T57"/>
                <a:gd fmla="*/ 303 w 570" name="T58"/>
                <a:gd fmla="*/ 597 h 629" name="T59"/>
                <a:gd fmla="*/ 332 w 570" name="T60"/>
                <a:gd fmla="*/ 603 h 629" name="T61"/>
                <a:gd fmla="*/ 406 w 570" name="T62"/>
                <a:gd fmla="*/ 554 h 629" name="T63"/>
                <a:gd fmla="*/ 430 w 570" name="T64"/>
                <a:gd fmla="*/ 535 h 629" name="T65"/>
                <a:gd fmla="*/ 504 w 570" name="T66"/>
                <a:gd fmla="*/ 444 h 629" name="T67"/>
                <a:gd fmla="*/ 549 w 570" name="T68"/>
                <a:gd fmla="*/ 342 h 629" name="T69"/>
                <a:gd fmla="*/ 563 w 570" name="T70"/>
                <a:gd fmla="*/ 266 h 62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29" w="570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gdLst>
                <a:gd fmla="*/ 275 w 339" name="T0"/>
                <a:gd fmla="*/ 103 h 348" name="T1"/>
                <a:gd fmla="*/ 261 w 339" name="T2"/>
                <a:gd fmla="*/ 119 h 348" name="T3"/>
                <a:gd fmla="*/ 256 w 339" name="T4"/>
                <a:gd fmla="*/ 55 h 348" name="T5"/>
                <a:gd fmla="*/ 214 w 339" name="T6"/>
                <a:gd fmla="*/ 32 h 348" name="T7"/>
                <a:gd fmla="*/ 151 w 339" name="T8"/>
                <a:gd fmla="*/ 73 h 348" name="T9"/>
                <a:gd fmla="*/ 161 w 339" name="T10"/>
                <a:gd fmla="*/ 56 h 348" name="T11"/>
                <a:gd fmla="*/ 111 w 339" name="T12"/>
                <a:gd fmla="*/ 46 h 348" name="T13"/>
                <a:gd fmla="*/ 86 w 339" name="T14"/>
                <a:gd fmla="*/ 100 h 348" name="T15"/>
                <a:gd fmla="*/ 74 w 339" name="T16"/>
                <a:gd fmla="*/ 103 h 348" name="T17"/>
                <a:gd fmla="*/ 49 w 339" name="T18"/>
                <a:gd fmla="*/ 132 h 348" name="T19"/>
                <a:gd fmla="*/ 67 w 339" name="T20"/>
                <a:gd fmla="*/ 154 h 348" name="T21"/>
                <a:gd fmla="*/ 102 w 339" name="T22"/>
                <a:gd fmla="*/ 239 h 348" name="T23"/>
                <a:gd fmla="*/ 131 w 339" name="T24"/>
                <a:gd fmla="*/ 333 h 348" name="T25"/>
                <a:gd fmla="*/ 117 w 339" name="T26"/>
                <a:gd fmla="*/ 205 h 348" name="T27"/>
                <a:gd fmla="*/ 83 w 339" name="T28"/>
                <a:gd fmla="*/ 129 h 348" name="T29"/>
                <a:gd fmla="*/ 132 w 339" name="T30"/>
                <a:gd fmla="*/ 89 h 348" name="T31"/>
                <a:gd fmla="*/ 217 w 339" name="T32"/>
                <a:gd fmla="*/ 87 h 348" name="T33"/>
                <a:gd fmla="*/ 257 w 339" name="T34"/>
                <a:gd fmla="*/ 143 h 348" name="T35"/>
                <a:gd fmla="*/ 208 w 339" name="T36"/>
                <a:gd fmla="*/ 272 h 348" name="T37"/>
                <a:gd fmla="*/ 186 w 339" name="T38"/>
                <a:gd fmla="*/ 333 h 348" name="T39"/>
                <a:gd fmla="*/ 228 w 339" name="T40"/>
                <a:gd fmla="*/ 283 h 348" name="T41"/>
                <a:gd fmla="*/ 280 w 339" name="T42"/>
                <a:gd fmla="*/ 147 h 348" name="T43"/>
                <a:gd fmla="*/ 323 w 339" name="T44"/>
                <a:gd fmla="*/ 92 h 348" name="T45"/>
                <a:gd fmla="*/ 40 w 339" name="T46"/>
                <a:gd fmla="*/ 99 h 348" name="T47"/>
                <a:gd fmla="*/ 43 w 339" name="T48"/>
                <a:gd fmla="*/ 103 h 348" name="T49"/>
                <a:gd fmla="*/ 142 w 339" name="T50"/>
                <a:gd fmla="*/ 37 h 348" name="T51"/>
                <a:gd fmla="*/ 141 w 339" name="T52"/>
                <a:gd fmla="*/ 44 h 348" name="T53"/>
                <a:gd fmla="*/ 142 w 339" name="T54"/>
                <a:gd fmla="*/ 37 h 348" name="T55"/>
                <a:gd fmla="*/ 235 w 339" name="T56"/>
                <a:gd fmla="*/ 43 h 348" name="T57"/>
                <a:gd fmla="*/ 234 w 339" name="T58"/>
                <a:gd fmla="*/ 46 h 348" name="T59"/>
                <a:gd fmla="*/ 300 w 339" name="T60"/>
                <a:gd fmla="*/ 115 h 348" name="T61"/>
                <a:gd fmla="*/ 296 w 339" name="T62"/>
                <a:gd fmla="*/ 112 h 348" name="T63"/>
                <a:gd fmla="*/ 304 w 339" name="T64"/>
                <a:gd fmla="*/ 108 h 34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48" w="339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gdLst>
                <a:gd fmla="*/ 243 w 258" name="T0"/>
                <a:gd fmla="*/ 1 h 38" name="T1"/>
                <a:gd fmla="*/ 129 w 258" name="T2"/>
                <a:gd fmla="*/ 1 h 38" name="T3"/>
                <a:gd fmla="*/ 15 w 258" name="T4"/>
                <a:gd fmla="*/ 9 h 38" name="T5"/>
                <a:gd fmla="*/ 15 w 258" name="T6"/>
                <a:gd fmla="*/ 32 h 38" name="T7"/>
                <a:gd fmla="*/ 93 w 258" name="T8"/>
                <a:gd fmla="*/ 26 h 38" name="T9"/>
                <a:gd fmla="*/ 107 w 258" name="T10"/>
                <a:gd fmla="*/ 35 h 38" name="T11"/>
                <a:gd fmla="*/ 169 w 258" name="T12"/>
                <a:gd fmla="*/ 32 h 38" name="T13"/>
                <a:gd fmla="*/ 204 w 258" name="T14"/>
                <a:gd fmla="*/ 32 h 38" name="T15"/>
                <a:gd fmla="*/ 243 w 258" name="T16"/>
                <a:gd fmla="*/ 24 h 38" name="T17"/>
                <a:gd fmla="*/ 243 w 258" name="T18"/>
                <a:gd fmla="*/ 1 h 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" w="25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gdLst>
                <a:gd fmla="*/ 248 w 259" name="T0"/>
                <a:gd fmla="*/ 5 h 41" name="T1"/>
                <a:gd fmla="*/ 186 w 259" name="T2"/>
                <a:gd fmla="*/ 2 h 41" name="T3"/>
                <a:gd fmla="*/ 117 w 259" name="T4"/>
                <a:gd fmla="*/ 3 h 41" name="T5"/>
                <a:gd fmla="*/ 60 w 259" name="T6"/>
                <a:gd fmla="*/ 1 h 41" name="T7"/>
                <a:gd fmla="*/ 12 w 259" name="T8"/>
                <a:gd fmla="*/ 11 h 41" name="T9"/>
                <a:gd fmla="*/ 24 w 259" name="T10"/>
                <a:gd fmla="*/ 31 h 41" name="T11"/>
                <a:gd fmla="*/ 64 w 259" name="T12"/>
                <a:gd fmla="*/ 25 h 41" name="T13"/>
                <a:gd fmla="*/ 100 w 259" name="T14"/>
                <a:gd fmla="*/ 26 h 41" name="T15"/>
                <a:gd fmla="*/ 110 w 259" name="T16"/>
                <a:gd fmla="*/ 40 h 41" name="T17"/>
                <a:gd fmla="*/ 191 w 259" name="T18"/>
                <a:gd fmla="*/ 40 h 41" name="T19"/>
                <a:gd fmla="*/ 250 w 259" name="T20"/>
                <a:gd fmla="*/ 26 h 41" name="T21"/>
                <a:gd fmla="*/ 248 w 259" name="T22"/>
                <a:gd fmla="*/ 5 h 4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" w="259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gdLst>
                <a:gd fmla="*/ 239 w 246" name="T0"/>
                <a:gd fmla="*/ 18 h 107" name="T1"/>
                <a:gd fmla="*/ 159 w 246" name="T2"/>
                <a:gd fmla="*/ 9 h 107" name="T3"/>
                <a:gd fmla="*/ 15 w 246" name="T4"/>
                <a:gd fmla="*/ 23 h 107" name="T5"/>
                <a:gd fmla="*/ 21 w 246" name="T6"/>
                <a:gd fmla="*/ 45 h 107" name="T7"/>
                <a:gd fmla="*/ 45 w 246" name="T8"/>
                <a:gd fmla="*/ 40 h 107" name="T9"/>
                <a:gd fmla="*/ 46 w 246" name="T10"/>
                <a:gd fmla="*/ 54 h 107" name="T11"/>
                <a:gd fmla="*/ 64 w 246" name="T12"/>
                <a:gd fmla="*/ 63 h 107" name="T13"/>
                <a:gd fmla="*/ 61 w 246" name="T14"/>
                <a:gd fmla="*/ 73 h 107" name="T15"/>
                <a:gd fmla="*/ 63 w 246" name="T16"/>
                <a:gd fmla="*/ 78 h 107" name="T17"/>
                <a:gd fmla="*/ 63 w 246" name="T18"/>
                <a:gd fmla="*/ 95 h 107" name="T19"/>
                <a:gd fmla="*/ 80 w 246" name="T20"/>
                <a:gd fmla="*/ 102 h 107" name="T21"/>
                <a:gd fmla="*/ 84 w 246" name="T22"/>
                <a:gd fmla="*/ 100 h 107" name="T23"/>
                <a:gd fmla="*/ 112 w 246" name="T24"/>
                <a:gd fmla="*/ 106 h 107" name="T25"/>
                <a:gd fmla="*/ 150 w 246" name="T26"/>
                <a:gd fmla="*/ 106 h 107" name="T27"/>
                <a:gd fmla="*/ 189 w 246" name="T28"/>
                <a:gd fmla="*/ 78 h 107" name="T29"/>
                <a:gd fmla="*/ 193 w 246" name="T30"/>
                <a:gd fmla="*/ 70 h 107" name="T31"/>
                <a:gd fmla="*/ 200 w 246" name="T32"/>
                <a:gd fmla="*/ 56 h 107" name="T33"/>
                <a:gd fmla="*/ 197 w 246" name="T34"/>
                <a:gd fmla="*/ 45 h 107" name="T35"/>
                <a:gd fmla="*/ 234 w 246" name="T36"/>
                <a:gd fmla="*/ 37 h 107" name="T37"/>
                <a:gd fmla="*/ 239 w 246" name="T38"/>
                <a:gd fmla="*/ 18 h 107" name="T39"/>
                <a:gd fmla="*/ 97 w 246" name="T40"/>
                <a:gd fmla="*/ 62 h 107" name="T41"/>
                <a:gd fmla="*/ 104 w 246" name="T42"/>
                <a:gd fmla="*/ 62 h 107" name="T43"/>
                <a:gd fmla="*/ 166 w 246" name="T44"/>
                <a:gd fmla="*/ 62 h 107" name="T45"/>
                <a:gd fmla="*/ 97 w 246" name="T46"/>
                <a:gd fmla="*/ 62 h 10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07" w="246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gdLst>
                <a:gd fmla="*/ 3 w 3" name="T0"/>
                <a:gd fmla="*/ 2 h 2" name="T1"/>
                <a:gd fmla="*/ 0 w 3" name="T2"/>
                <a:gd fmla="*/ 0 h 2" name="T3"/>
                <a:gd fmla="*/ 1 w 3" name="T4"/>
                <a:gd fmla="*/ 1 h 2" name="T5"/>
                <a:gd fmla="*/ 3 w 3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2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4" name="Freeform 20"/>
            <p:cNvSpPr/>
            <p:nvPr/>
          </p:nvSpPr>
          <p:spPr bwMode="auto">
            <a:xfrm flipH="1">
              <a:off x="7475538" y="34528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gdLst>
                <a:gd fmla="*/ 0 w 1" name="T0"/>
                <a:gd fmla="*/ 1 w 1" name="T1"/>
                <a:gd fmla="*/ 0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gdLst>
                <a:gd fmla="*/ 0 w 3" name="T0"/>
                <a:gd fmla="*/ 2 h 2" name="T1"/>
                <a:gd fmla="*/ 3 w 3" name="T2"/>
                <a:gd fmla="*/ 0 h 2" name="T3"/>
                <a:gd fmla="*/ 0 w 3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gdLst>
                <a:gd fmla="*/ 1 w 1" name="T0"/>
                <a:gd fmla="*/ 1 h 1" name="T1"/>
                <a:gd fmla="*/ 0 w 1" name="T2"/>
                <a:gd fmla="*/ 0 h 1" name="T3"/>
                <a:gd fmla="*/ 0 w 1" name="T4"/>
                <a:gd fmla="*/ 0 h 1" name="T5"/>
                <a:gd fmla="*/ 1 w 1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gdLst>
                <a:gd fmla="*/ 0 w 3" name="T0"/>
                <a:gd fmla="*/ 0 h 1" name="T1"/>
                <a:gd fmla="*/ 3 w 3" name="T2"/>
                <a:gd fmla="*/ 1 h 1" name="T3"/>
                <a:gd fmla="*/ 0 w 3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3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6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gdLst>
                <a:gd fmla="*/ 2 w 2" name="T0"/>
                <a:gd fmla="*/ 1 h 1" name="T1"/>
                <a:gd fmla="*/ 0 w 2" name="T2"/>
                <a:gd fmla="*/ 0 h 1" name="T3"/>
                <a:gd fmla="*/ 1 w 2" name="T4"/>
                <a:gd fmla="*/ 1 h 1" name="T5"/>
                <a:gd fmla="*/ 2 w 2" name="T6"/>
                <a:gd fmla="*/ 1 h 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" w="2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2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gdLst>
                <a:gd fmla="*/ 13 w 13" name="T0"/>
                <a:gd fmla="*/ 0 h 9" name="T1"/>
                <a:gd fmla="*/ 9 w 13" name="T2"/>
                <a:gd fmla="*/ 3 h 9" name="T3"/>
                <a:gd fmla="*/ 0 w 13" name="T4"/>
                <a:gd fmla="*/ 9 h 9" name="T5"/>
                <a:gd fmla="*/ 0 w 13" name="T6"/>
                <a:gd fmla="*/ 9 h 9" name="T7"/>
                <a:gd fmla="*/ 9 w 13" name="T8"/>
                <a:gd fmla="*/ 3 h 9" name="T9"/>
                <a:gd fmla="*/ 13 w 13" name="T10"/>
                <a:gd fmla="*/ 0 h 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" w="13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3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gdLst>
                <a:gd fmla="*/ 2 w 2" name="T0"/>
                <a:gd fmla="*/ 14 h 14" name="T1"/>
                <a:gd fmla="*/ 2 w 2" name="T2"/>
                <a:gd fmla="*/ 14 h 14" name="T3"/>
                <a:gd fmla="*/ 0 w 2" name="T4"/>
                <a:gd fmla="*/ 0 h 14" name="T5"/>
                <a:gd fmla="*/ 2 w 2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2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gdLst>
                <a:gd fmla="*/ 1 w 32" name="T0"/>
                <a:gd fmla="*/ 18 h 47" name="T1"/>
                <a:gd fmla="*/ 3 w 32" name="T2"/>
                <a:gd fmla="*/ 14 h 47" name="T3"/>
                <a:gd fmla="*/ 3 w 32" name="T4"/>
                <a:gd fmla="*/ 13 h 47" name="T5"/>
                <a:gd fmla="*/ 5 w 32" name="T6"/>
                <a:gd fmla="*/ 12 h 47" name="T7"/>
                <a:gd fmla="*/ 2 w 32" name="T8"/>
                <a:gd fmla="*/ 19 h 47" name="T9"/>
                <a:gd fmla="*/ 1 w 32" name="T10"/>
                <a:gd fmla="*/ 38 h 47" name="T11"/>
                <a:gd fmla="*/ 11 w 32" name="T12"/>
                <a:gd fmla="*/ 41 h 47" name="T13"/>
                <a:gd fmla="*/ 15 w 32" name="T14"/>
                <a:gd fmla="*/ 39 h 47" name="T15"/>
                <a:gd fmla="*/ 25 w 32" name="T16"/>
                <a:gd fmla="*/ 27 h 47" name="T17"/>
                <a:gd fmla="*/ 4 w 32" name="T18"/>
                <a:gd fmla="*/ 44 h 47" name="T19"/>
                <a:gd fmla="*/ 10 w 32" name="T20"/>
                <a:gd fmla="*/ 40 h 47" name="T21"/>
                <a:gd fmla="*/ 18 w 32" name="T22"/>
                <a:gd fmla="*/ 34 h 47" name="T23"/>
                <a:gd fmla="*/ 25 w 32" name="T24"/>
                <a:gd fmla="*/ 26 h 47" name="T25"/>
                <a:gd fmla="*/ 20 w 32" name="T26"/>
                <a:gd fmla="*/ 22 h 47" name="T27"/>
                <a:gd fmla="*/ 17 w 32" name="T28"/>
                <a:gd fmla="*/ 23 h 47" name="T29"/>
                <a:gd fmla="*/ 14 w 32" name="T30"/>
                <a:gd fmla="*/ 26 h 47" name="T31"/>
                <a:gd fmla="*/ 15 w 32" name="T32"/>
                <a:gd fmla="*/ 22 h 47" name="T33"/>
                <a:gd fmla="*/ 16 w 32" name="T34"/>
                <a:gd fmla="*/ 20 h 47" name="T35"/>
                <a:gd fmla="*/ 16 w 32" name="T36"/>
                <a:gd fmla="*/ 19 h 47" name="T37"/>
                <a:gd fmla="*/ 17 w 32" name="T38"/>
                <a:gd fmla="*/ 19 h 47" name="T39"/>
                <a:gd fmla="*/ 21 w 32" name="T40"/>
                <a:gd fmla="*/ 20 h 47" name="T41"/>
                <a:gd fmla="*/ 24 w 32" name="T42"/>
                <a:gd fmla="*/ 17 h 47" name="T43"/>
                <a:gd fmla="*/ 27 w 32" name="T44"/>
                <a:gd fmla="*/ 22 h 47" name="T45"/>
                <a:gd fmla="*/ 28 w 32" name="T46"/>
                <a:gd fmla="*/ 8 h 47" name="T47"/>
                <a:gd fmla="*/ 27 w 32" name="T48"/>
                <a:gd fmla="*/ 5 h 47" name="T49"/>
                <a:gd fmla="*/ 26 w 32" name="T50"/>
                <a:gd fmla="*/ 5 h 47" name="T51"/>
                <a:gd fmla="*/ 20 w 32" name="T52"/>
                <a:gd fmla="*/ 1 h 47" name="T53"/>
                <a:gd fmla="*/ 20 w 32" name="T54"/>
                <a:gd fmla="*/ 1 h 47" name="T55"/>
                <a:gd fmla="*/ 15 w 32" name="T56"/>
                <a:gd fmla="*/ 2 h 47" name="T57"/>
                <a:gd fmla="*/ 5 w 32" name="T58"/>
                <a:gd fmla="*/ 10 h 47" name="T59"/>
                <a:gd fmla="*/ 3 w 32" name="T60"/>
                <a:gd fmla="*/ 14 h 47" name="T61"/>
                <a:gd fmla="*/ 2 w 32" name="T62"/>
                <a:gd fmla="*/ 16 h 47" name="T63"/>
                <a:gd fmla="*/ 0 w 32" name="T64"/>
                <a:gd fmla="*/ 38 h 47" name="T65"/>
                <a:gd fmla="*/ 1 w 32" name="T66"/>
                <a:gd fmla="*/ 38 h 47" name="T67"/>
                <a:gd fmla="*/ 11 w 32" name="T68"/>
                <a:gd fmla="*/ 29 h 47" name="T69"/>
                <a:gd fmla="*/ 11 w 32" name="T70"/>
                <a:gd fmla="*/ 29 h 47" name="T71"/>
                <a:gd fmla="*/ 11 w 32" name="T72"/>
                <a:gd fmla="*/ 29 h 47" name="T73"/>
                <a:gd fmla="*/ 3 w 32" name="T74"/>
                <a:gd fmla="*/ 24 h 47" name="T75"/>
                <a:gd fmla="*/ 4 w 32" name="T76"/>
                <a:gd fmla="*/ 42 h 47" name="T77"/>
                <a:gd fmla="*/ 6 w 32" name="T78"/>
                <a:gd fmla="*/ 32 h 47" name="T79"/>
                <a:gd fmla="*/ 5 w 32" name="T80"/>
                <a:gd fmla="*/ 33 h 47" name="T81"/>
                <a:gd fmla="*/ 6 w 32" name="T82"/>
                <a:gd fmla="*/ 32 h 47" name="T83"/>
                <a:gd fmla="*/ 11 w 32" name="T84"/>
                <a:gd fmla="*/ 34 h 47" name="T85"/>
                <a:gd fmla="*/ 11 w 32" name="T86"/>
                <a:gd fmla="*/ 36 h 47" name="T87"/>
                <a:gd fmla="*/ 21 w 32" name="T88"/>
                <a:gd fmla="*/ 15 h 4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47" w="32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5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gdLst>
                <a:gd fmla="*/ 15 w 30" name="T0"/>
                <a:gd fmla="*/ 42 h 46" name="T1"/>
                <a:gd fmla="*/ 16 w 30" name="T2"/>
                <a:gd fmla="*/ 41 h 46" name="T3"/>
                <a:gd fmla="*/ 17 w 30" name="T4"/>
                <a:gd fmla="*/ 36 h 46" name="T5"/>
                <a:gd fmla="*/ 14 w 30" name="T6"/>
                <a:gd fmla="*/ 36 h 46" name="T7"/>
                <a:gd fmla="*/ 10 w 30" name="T8"/>
                <a:gd fmla="*/ 40 h 46" name="T9"/>
                <a:gd fmla="*/ 7 w 30" name="T10"/>
                <a:gd fmla="*/ 43 h 46" name="T11"/>
                <a:gd fmla="*/ 6 w 30" name="T12"/>
                <a:gd fmla="*/ 41 h 46" name="T13"/>
                <a:gd fmla="*/ 5 w 30" name="T14"/>
                <a:gd fmla="*/ 36 h 46" name="T15"/>
                <a:gd fmla="*/ 4 w 30" name="T16"/>
                <a:gd fmla="*/ 37 h 46" name="T17"/>
                <a:gd fmla="*/ 3 w 30" name="T18"/>
                <a:gd fmla="*/ 31 h 46" name="T19"/>
                <a:gd fmla="*/ 4 w 30" name="T20"/>
                <a:gd fmla="*/ 36 h 46" name="T21"/>
                <a:gd fmla="*/ 4 w 30" name="T22"/>
                <a:gd fmla="*/ 36 h 46" name="T23"/>
                <a:gd fmla="*/ 5 w 30" name="T24"/>
                <a:gd fmla="*/ 36 h 46" name="T25"/>
                <a:gd fmla="*/ 5 w 30" name="T26"/>
                <a:gd fmla="*/ 37 h 46" name="T27"/>
                <a:gd fmla="*/ 7 w 30" name="T28"/>
                <a:gd fmla="*/ 43 h 46" name="T29"/>
                <a:gd fmla="*/ 12 w 30" name="T30"/>
                <a:gd fmla="*/ 38 h 46" name="T31"/>
                <a:gd fmla="*/ 14 w 30" name="T32"/>
                <a:gd fmla="*/ 36 h 46" name="T33"/>
                <a:gd fmla="*/ 15 w 30" name="T34"/>
                <a:gd fmla="*/ 38 h 46" name="T35"/>
                <a:gd fmla="*/ 15 w 30" name="T36"/>
                <a:gd fmla="*/ 38 h 46" name="T37"/>
                <a:gd fmla="*/ 25 w 30" name="T38"/>
                <a:gd fmla="*/ 26 h 46" name="T39"/>
                <a:gd fmla="*/ 24 w 30" name="T40"/>
                <a:gd fmla="*/ 20 h 46" name="T41"/>
                <a:gd fmla="*/ 19 w 30" name="T42"/>
                <a:gd fmla="*/ 20 h 46" name="T43"/>
                <a:gd fmla="*/ 12 w 30" name="T44"/>
                <a:gd fmla="*/ 27 h 46" name="T45"/>
                <a:gd fmla="*/ 12 w 30" name="T46"/>
                <a:gd fmla="*/ 27 h 46" name="T47"/>
                <a:gd fmla="*/ 12 w 30" name="T48"/>
                <a:gd fmla="*/ 27 h 46" name="T49"/>
                <a:gd fmla="*/ 13 w 30" name="T50"/>
                <a:gd fmla="*/ 26 h 46" name="T51"/>
                <a:gd fmla="*/ 17 w 30" name="T52"/>
                <a:gd fmla="*/ 18 h 46" name="T53"/>
                <a:gd fmla="*/ 15 w 30" name="T54"/>
                <a:gd fmla="*/ 20 h 46" name="T55"/>
                <a:gd fmla="*/ 14 w 30" name="T56"/>
                <a:gd fmla="*/ 19 h 46" name="T57"/>
                <a:gd fmla="*/ 15 w 30" name="T58"/>
                <a:gd fmla="*/ 16 h 46" name="T59"/>
                <a:gd fmla="*/ 16 w 30" name="T60"/>
                <a:gd fmla="*/ 15 h 46" name="T61"/>
                <a:gd fmla="*/ 18 w 30" name="T62"/>
                <a:gd fmla="*/ 16 h 46" name="T63"/>
                <a:gd fmla="*/ 20 w 30" name="T64"/>
                <a:gd fmla="*/ 17 h 46" name="T65"/>
                <a:gd fmla="*/ 25 w 30" name="T66"/>
                <a:gd fmla="*/ 13 h 46" name="T67"/>
                <a:gd fmla="*/ 29 w 30" name="T68"/>
                <a:gd fmla="*/ 18 h 46" name="T69"/>
                <a:gd fmla="*/ 28 w 30" name="T70"/>
                <a:gd fmla="*/ 2 h 46" name="T71"/>
                <a:gd fmla="*/ 18 w 30" name="T72"/>
                <a:gd fmla="*/ 0 h 46" name="T73"/>
                <a:gd fmla="*/ 0 w 30" name="T74"/>
                <a:gd fmla="*/ 28 h 46" name="T75"/>
                <a:gd fmla="*/ 2 w 30" name="T76"/>
                <a:gd fmla="*/ 40 h 46" name="T77"/>
                <a:gd fmla="*/ 2 w 30" name="T78"/>
                <a:gd fmla="*/ 40 h 46" name="T79"/>
                <a:gd fmla="*/ 3 w 30" name="T80"/>
                <a:gd fmla="*/ 39 h 46" name="T81"/>
                <a:gd fmla="*/ 6 w 30" name="T82"/>
                <a:gd fmla="*/ 44 h 46" name="T83"/>
                <a:gd fmla="*/ 11 w 30" name="T84"/>
                <a:gd fmla="*/ 41 h 46" name="T85"/>
                <a:gd fmla="*/ 6 w 30" name="T86"/>
                <a:gd fmla="*/ 45 h 46" name="T87"/>
                <a:gd fmla="*/ 4 w 30" name="T88"/>
                <a:gd fmla="*/ 40 h 46" name="T89"/>
                <a:gd fmla="*/ 4 w 30" name="T90"/>
                <a:gd fmla="*/ 38 h 46" name="T91"/>
                <a:gd fmla="*/ 2 w 30" name="T92"/>
                <a:gd fmla="*/ 40 h 46" name="T93"/>
                <a:gd fmla="*/ 2 w 30" name="T94"/>
                <a:gd fmla="*/ 38 h 46" name="T95"/>
                <a:gd fmla="*/ 3 w 30" name="T96"/>
                <a:gd fmla="*/ 17 h 46" name="T97"/>
                <a:gd fmla="*/ 4 w 30" name="T98"/>
                <a:gd fmla="*/ 38 h 46" name="T99"/>
                <a:gd fmla="*/ 4 w 30" name="T100"/>
                <a:gd fmla="*/ 38 h 46" name="T101"/>
                <a:gd fmla="*/ 6 w 30" name="T102"/>
                <a:gd fmla="*/ 44 h 46" name="T103"/>
                <a:gd fmla="*/ 7 w 30" name="T104"/>
                <a:gd fmla="*/ 44 h 46" name="T105"/>
                <a:gd fmla="*/ 11 w 30" name="T106"/>
                <a:gd fmla="*/ 41 h 46" name="T107"/>
                <a:gd fmla="*/ 14 w 30" name="T108"/>
                <a:gd fmla="*/ 38 h 46" name="T109"/>
                <a:gd fmla="*/ 15 w 30" name="T110"/>
                <a:gd fmla="*/ 40 h 4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6" w="30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6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gdLst>
                <a:gd fmla="*/ 42 w 43" name="T0"/>
                <a:gd fmla="*/ 30 h 39" name="T1"/>
                <a:gd fmla="*/ 38 w 43" name="T2"/>
                <a:gd fmla="*/ 23 h 39" name="T3"/>
                <a:gd fmla="*/ 43 w 43" name="T4"/>
                <a:gd fmla="*/ 33 h 39" name="T5"/>
                <a:gd fmla="*/ 42 w 43" name="T6"/>
                <a:gd fmla="*/ 36 h 39" name="T7"/>
                <a:gd fmla="*/ 40 w 43" name="T8"/>
                <a:gd fmla="*/ 37 h 39" name="T9"/>
                <a:gd fmla="*/ 23 w 43" name="T10"/>
                <a:gd fmla="*/ 35 h 39" name="T11"/>
                <a:gd fmla="*/ 39 w 43" name="T12"/>
                <a:gd fmla="*/ 36 h 39" name="T13"/>
                <a:gd fmla="*/ 40 w 43" name="T14"/>
                <a:gd fmla="*/ 36 h 39" name="T15"/>
                <a:gd fmla="*/ 41 w 43" name="T16"/>
                <a:gd fmla="*/ 35 h 39" name="T17"/>
                <a:gd fmla="*/ 42 w 43" name="T18"/>
                <a:gd fmla="*/ 34 h 39" name="T19"/>
                <a:gd fmla="*/ 41 w 43" name="T20"/>
                <a:gd fmla="*/ 32 h 39" name="T21"/>
                <a:gd fmla="*/ 39 w 43" name="T22"/>
                <a:gd fmla="*/ 27 h 39" name="T23"/>
                <a:gd fmla="*/ 34 w 43" name="T24"/>
                <a:gd fmla="*/ 14 h 39" name="T25"/>
                <a:gd fmla="*/ 27 w 43" name="T26"/>
                <a:gd fmla="*/ 7 h 39" name="T27"/>
                <a:gd fmla="*/ 36 w 43" name="T28"/>
                <a:gd fmla="*/ 23 h 39" name="T29"/>
                <a:gd fmla="*/ 38 w 43" name="T30"/>
                <a:gd fmla="*/ 29 h 39" name="T31"/>
                <a:gd fmla="*/ 39 w 43" name="T32"/>
                <a:gd fmla="*/ 32 h 39" name="T33"/>
                <a:gd fmla="*/ 39 w 43" name="T34"/>
                <a:gd fmla="*/ 33 h 39" name="T35"/>
                <a:gd fmla="*/ 38 w 43" name="T36"/>
                <a:gd fmla="*/ 35 h 39" name="T37"/>
                <a:gd fmla="*/ 39 w 43" name="T38"/>
                <a:gd fmla="*/ 33 h 39" name="T39"/>
                <a:gd fmla="*/ 39 w 43" name="T40"/>
                <a:gd fmla="*/ 32 h 39" name="T41"/>
                <a:gd fmla="*/ 38 w 43" name="T42"/>
                <a:gd fmla="*/ 28 h 39" name="T43"/>
                <a:gd fmla="*/ 31 w 43" name="T44"/>
                <a:gd fmla="*/ 14 h 39" name="T45"/>
                <a:gd fmla="*/ 17 w 43" name="T46"/>
                <a:gd fmla="*/ 2 h 39" name="T47"/>
                <a:gd fmla="*/ 18 w 43" name="T48"/>
                <a:gd fmla="*/ 8 h 39" name="T49"/>
                <a:gd fmla="*/ 23 w 43" name="T50"/>
                <a:gd fmla="*/ 19 h 39" name="T51"/>
                <a:gd fmla="*/ 22 w 43" name="T52"/>
                <a:gd fmla="*/ 21 h 39" name="T53"/>
                <a:gd fmla="*/ 22 w 43" name="T54"/>
                <a:gd fmla="*/ 21 h 39" name="T55"/>
                <a:gd fmla="*/ 22 w 43" name="T56"/>
                <a:gd fmla="*/ 20 h 39" name="T57"/>
                <a:gd fmla="*/ 17 w 43" name="T58"/>
                <a:gd fmla="*/ 10 h 39" name="T59"/>
                <a:gd fmla="*/ 17 w 43" name="T60"/>
                <a:gd fmla="*/ 14 h 39" name="T61"/>
                <a:gd fmla="*/ 16 w 43" name="T62"/>
                <a:gd fmla="*/ 16 h 39" name="T63"/>
                <a:gd fmla="*/ 14 w 43" name="T64"/>
                <a:gd fmla="*/ 14 h 39" name="T65"/>
                <a:gd fmla="*/ 13 w 43" name="T66"/>
                <a:gd fmla="*/ 13 h 39" name="T67"/>
                <a:gd fmla="*/ 13 w 43" name="T68"/>
                <a:gd fmla="*/ 13 h 39" name="T69"/>
                <a:gd fmla="*/ 13 w 43" name="T70"/>
                <a:gd fmla="*/ 13 h 39" name="T71"/>
                <a:gd fmla="*/ 13 w 43" name="T72"/>
                <a:gd fmla="*/ 13 h 39" name="T73"/>
                <a:gd fmla="*/ 15 w 43" name="T74"/>
                <a:gd fmla="*/ 9 h 39" name="T75"/>
                <a:gd fmla="*/ 9 w 43" name="T76"/>
                <a:gd fmla="*/ 6 h 39" name="T77"/>
                <a:gd fmla="*/ 12 w 43" name="T78"/>
                <a:gd fmla="*/ 0 h 39" name="T79"/>
                <a:gd fmla="*/ 1 w 43" name="T80"/>
                <a:gd fmla="*/ 9 h 39" name="T81"/>
                <a:gd fmla="*/ 7 w 43" name="T82"/>
                <a:gd fmla="*/ 27 h 39" name="T83"/>
                <a:gd fmla="*/ 35 w 43" name="T84"/>
                <a:gd fmla="*/ 39 h 39" name="T85"/>
                <a:gd fmla="*/ 40 w 43" name="T86"/>
                <a:gd fmla="*/ 37 h 39" name="T87"/>
                <a:gd fmla="*/ 43 w 43" name="T88"/>
                <a:gd fmla="*/ 36 h 39" name="T89"/>
                <a:gd fmla="*/ 43 w 43" name="T90"/>
                <a:gd fmla="*/ 34 h 39" name="T91"/>
                <a:gd fmla="*/ 12 w 43" name="T92"/>
                <a:gd fmla="*/ 11 h 3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39" w="43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7" name="Freeform 40"/>
            <p:cNvSpPr/>
            <p:nvPr/>
          </p:nvSpPr>
          <p:spPr bwMode="auto">
            <a:xfrm flipH="1">
              <a:off x="6613526" y="2957513"/>
              <a:ext cx="0" cy="3175"/>
            </a:xfrm>
            <a:custGeom>
              <a:gdLst>
                <a:gd fmla="*/ 1 h 1" name="T0"/>
                <a:gd fmla="*/ 1 h 1" name="T1"/>
                <a:gd fmla="*/ 0 h 1" name="T2"/>
                <a:gd fmla="*/ 1 h 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2" name="Freeform 41"/>
            <p:cNvSpPr/>
            <p:nvPr/>
          </p:nvSpPr>
          <p:spPr bwMode="auto">
            <a:xfrm flipH="1">
              <a:off x="6613526" y="29606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3" name="Freeform 42"/>
            <p:cNvSpPr/>
            <p:nvPr/>
          </p:nvSpPr>
          <p:spPr bwMode="auto">
            <a:xfrm flipH="1">
              <a:off x="6616701" y="29606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4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gdLst>
                <a:gd fmla="*/ 32 w 40" name="T0"/>
                <a:gd fmla="*/ 31 h 41" name="T1"/>
                <a:gd fmla="*/ 32 w 40" name="T2"/>
                <a:gd fmla="*/ 31 h 41" name="T3"/>
                <a:gd fmla="*/ 12 w 40" name="T4"/>
                <a:gd fmla="*/ 39 h 41" name="T5"/>
                <a:gd fmla="*/ 6 w 40" name="T6"/>
                <a:gd fmla="*/ 30 h 41" name="T7"/>
                <a:gd fmla="*/ 9 w 40" name="T8"/>
                <a:gd fmla="*/ 26 h 41" name="T9"/>
                <a:gd fmla="*/ 3 w 40" name="T10"/>
                <a:gd fmla="*/ 39 h 41" name="T11"/>
                <a:gd fmla="*/ 26 w 40" name="T12"/>
                <a:gd fmla="*/ 35 h 41" name="T13"/>
                <a:gd fmla="*/ 36 w 40" name="T14"/>
                <a:gd fmla="*/ 23 h 41" name="T15"/>
                <a:gd fmla="*/ 39 w 40" name="T16"/>
                <a:gd fmla="*/ 10 h 41" name="T17"/>
                <a:gd fmla="*/ 38 w 40" name="T18"/>
                <a:gd fmla="*/ 10 h 41" name="T19"/>
                <a:gd fmla="*/ 37 w 40" name="T20"/>
                <a:gd fmla="*/ 15 h 41" name="T21"/>
                <a:gd fmla="*/ 27 w 40" name="T22"/>
                <a:gd fmla="*/ 32 h 41" name="T23"/>
                <a:gd fmla="*/ 19 w 40" name="T24"/>
                <a:gd fmla="*/ 35 h 41" name="T25"/>
                <a:gd fmla="*/ 37 w 40" name="T26"/>
                <a:gd fmla="*/ 16 h 41" name="T27"/>
                <a:gd fmla="*/ 36 w 40" name="T28"/>
                <a:gd fmla="*/ 5 h 41" name="T29"/>
                <a:gd fmla="*/ 34 w 40" name="T30"/>
                <a:gd fmla="*/ 3 h 41" name="T31"/>
                <a:gd fmla="*/ 30 w 40" name="T32"/>
                <a:gd fmla="*/ 3 h 41" name="T33"/>
                <a:gd fmla="*/ 30 w 40" name="T34"/>
                <a:gd fmla="*/ 6 h 41" name="T35"/>
                <a:gd fmla="*/ 30 w 40" name="T36"/>
                <a:gd fmla="*/ 8 h 41" name="T37"/>
                <a:gd fmla="*/ 30 w 40" name="T38"/>
                <a:gd fmla="*/ 6 h 41" name="T39"/>
                <a:gd fmla="*/ 25 w 40" name="T40"/>
                <a:gd fmla="*/ 7 h 41" name="T41"/>
                <a:gd fmla="*/ 26 w 40" name="T42"/>
                <a:gd fmla="*/ 3 h 41" name="T43"/>
                <a:gd fmla="*/ 20 w 40" name="T44"/>
                <a:gd fmla="*/ 4 h 41" name="T45"/>
                <a:gd fmla="*/ 15 w 40" name="T46"/>
                <a:gd fmla="*/ 10 h 41" name="T47"/>
                <a:gd fmla="*/ 15 w 40" name="T48"/>
                <a:gd fmla="*/ 11 h 41" name="T49"/>
                <a:gd fmla="*/ 14 w 40" name="T50"/>
                <a:gd fmla="*/ 13 h 41" name="T51"/>
                <a:gd fmla="*/ 10 w 40" name="T52"/>
                <a:gd fmla="*/ 20 h 41" name="T53"/>
                <a:gd fmla="*/ 0 w 40" name="T54"/>
                <a:gd fmla="*/ 41 h 41" name="T55"/>
                <a:gd fmla="*/ 26 w 40" name="T56"/>
                <a:gd fmla="*/ 36 h 41" name="T57"/>
                <a:gd fmla="*/ 18 w 40" name="T58"/>
                <a:gd fmla="*/ 36 h 41" name="T59"/>
                <a:gd fmla="*/ 25 w 40" name="T60"/>
                <a:gd fmla="*/ 24 h 41" name="T61"/>
                <a:gd fmla="*/ 24 w 40" name="T62"/>
                <a:gd fmla="*/ 24 h 41" name="T63"/>
                <a:gd fmla="*/ 28 w 40" name="T64"/>
                <a:gd fmla="*/ 19 h 41" name="T65"/>
                <a:gd fmla="*/ 29 w 40" name="T66"/>
                <a:gd fmla="*/ 15 h 41" name="T67"/>
                <a:gd fmla="*/ 25 w 40" name="T68"/>
                <a:gd fmla="*/ 24 h 4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1" w="40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5" name="Freeform 44"/>
            <p:cNvSpPr/>
            <p:nvPr/>
          </p:nvSpPr>
          <p:spPr bwMode="auto">
            <a:xfrm flipH="1">
              <a:off x="6613526" y="29575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6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gdLst>
                <a:gd fmla="*/ 1 w 1" name="T0"/>
                <a:gd fmla="*/ 1 w 1" name="T1"/>
                <a:gd fmla="*/ 0 w 1" name="T2"/>
                <a:gd fmla="*/ 1 w 1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7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gdLst>
                <a:gd fmla="*/ 329 w 585" name="T0"/>
                <a:gd fmla="*/ 617 h 835" name="T1"/>
                <a:gd fmla="*/ 393 w 585" name="T2"/>
                <a:gd fmla="*/ 406 h 835" name="T3"/>
                <a:gd fmla="*/ 334 w 585" name="T4"/>
                <a:gd fmla="*/ 317 h 835" name="T5"/>
                <a:gd fmla="*/ 383 w 585" name="T6"/>
                <a:gd fmla="*/ 401 h 835" name="T7"/>
                <a:gd fmla="*/ 359 w 585" name="T8"/>
                <a:gd fmla="*/ 523 h 835" name="T9"/>
                <a:gd fmla="*/ 535 w 585" name="T10"/>
                <a:gd fmla="*/ 440 h 835" name="T11"/>
                <a:gd fmla="*/ 406 w 585" name="T12"/>
                <a:gd fmla="*/ 544 h 835" name="T13"/>
                <a:gd fmla="*/ 404 w 585" name="T14"/>
                <a:gd fmla="*/ 430 h 835" name="T15"/>
                <a:gd fmla="*/ 385 w 585" name="T16"/>
                <a:gd fmla="*/ 393 h 835" name="T17"/>
                <a:gd fmla="*/ 408 w 585" name="T18"/>
                <a:gd fmla="*/ 429 h 835" name="T19"/>
                <a:gd fmla="*/ 406 w 585" name="T20"/>
                <a:gd fmla="*/ 570 h 835" name="T21"/>
                <a:gd fmla="*/ 413 w 585" name="T22"/>
                <a:gd fmla="*/ 536 h 835" name="T23"/>
                <a:gd fmla="*/ 407 w 585" name="T24"/>
                <a:gd fmla="*/ 431 h 835" name="T25"/>
                <a:gd fmla="*/ 363 w 585" name="T26"/>
                <a:gd fmla="*/ 361 h 835" name="T27"/>
                <a:gd fmla="*/ 289 w 585" name="T28"/>
                <a:gd fmla="*/ 345 h 835" name="T29"/>
                <a:gd fmla="*/ 217 w 585" name="T30"/>
                <a:gd fmla="*/ 366 h 835" name="T31"/>
                <a:gd fmla="*/ 206 w 585" name="T32"/>
                <a:gd fmla="*/ 480 h 835" name="T33"/>
                <a:gd fmla="*/ 40 w 585" name="T34"/>
                <a:gd fmla="*/ 170 h 835" name="T35"/>
                <a:gd fmla="*/ 157 w 585" name="T36"/>
                <a:gd fmla="*/ 545 h 835" name="T37"/>
                <a:gd fmla="*/ 185 w 585" name="T38"/>
                <a:gd fmla="*/ 719 h 835" name="T39"/>
                <a:gd fmla="*/ 249 w 585" name="T40"/>
                <a:gd fmla="*/ 831 h 835" name="T41"/>
                <a:gd fmla="*/ 245 w 585" name="T42"/>
                <a:gd fmla="*/ 829 h 835" name="T43"/>
                <a:gd fmla="*/ 224 w 585" name="T44"/>
                <a:gd fmla="*/ 805 h 835" name="T45"/>
                <a:gd fmla="*/ 360 w 585" name="T46"/>
                <a:gd fmla="*/ 812 h 835" name="T47"/>
                <a:gd fmla="*/ 382 w 585" name="T48"/>
                <a:gd fmla="*/ 767 h 835" name="T49"/>
                <a:gd fmla="*/ 375 w 585" name="T50"/>
                <a:gd fmla="*/ 779 h 835" name="T51"/>
                <a:gd fmla="*/ 354 w 585" name="T52"/>
                <a:gd fmla="*/ 801 h 835" name="T53"/>
                <a:gd fmla="*/ 358 w 585" name="T54"/>
                <a:gd fmla="*/ 789 h 835" name="T55"/>
                <a:gd fmla="*/ 180 w 585" name="T56"/>
                <a:gd fmla="*/ 750 h 835" name="T57"/>
                <a:gd fmla="*/ 296 w 585" name="T58"/>
                <a:gd fmla="*/ 716 h 835" name="T59"/>
                <a:gd fmla="*/ 397 w 585" name="T60"/>
                <a:gd fmla="*/ 709 h 835" name="T61"/>
                <a:gd fmla="*/ 362 w 585" name="T62"/>
                <a:gd fmla="*/ 675 h 835" name="T63"/>
                <a:gd fmla="*/ 414 w 585" name="T64"/>
                <a:gd fmla="*/ 634 h 835" name="T65"/>
                <a:gd fmla="*/ 397 w 585" name="T66"/>
                <a:gd fmla="*/ 658 h 835" name="T67"/>
                <a:gd fmla="*/ 405 w 585" name="T68"/>
                <a:gd fmla="*/ 620 h 835" name="T69"/>
                <a:gd fmla="*/ 416 w 585" name="T70"/>
                <a:gd fmla="*/ 599 h 835" name="T71"/>
                <a:gd fmla="*/ 256 w 585" name="T72"/>
                <a:gd fmla="*/ 820 h 835" name="T73"/>
                <a:gd fmla="*/ 228 w 585" name="T74"/>
                <a:gd fmla="*/ 811 h 835" name="T75"/>
                <a:gd fmla="*/ 185 w 585" name="T76"/>
                <a:gd fmla="*/ 718 h 835" name="T77"/>
                <a:gd fmla="*/ 225 w 585" name="T78"/>
                <a:gd fmla="*/ 376 h 835" name="T79"/>
                <a:gd fmla="*/ 270 w 585" name="T80"/>
                <a:gd fmla="*/ 353 h 835" name="T81"/>
                <a:gd fmla="*/ 358 w 585" name="T82"/>
                <a:gd fmla="*/ 348 h 835" name="T83"/>
                <a:gd fmla="*/ 446 w 585" name="T84"/>
                <a:gd fmla="*/ 390 h 835" name="T85"/>
                <a:gd fmla="*/ 407 w 585" name="T86"/>
                <a:gd fmla="*/ 418 h 835" name="T87"/>
                <a:gd fmla="*/ 355 w 585" name="T88"/>
                <a:gd fmla="*/ 374 h 835" name="T89"/>
                <a:gd fmla="*/ 332 w 585" name="T90"/>
                <a:gd fmla="*/ 354 h 835" name="T91"/>
                <a:gd fmla="*/ 242 w 585" name="T92"/>
                <a:gd fmla="*/ 333 h 835" name="T93"/>
                <a:gd fmla="*/ 139 w 585" name="T94"/>
                <a:gd fmla="*/ 387 h 835" name="T95"/>
                <a:gd fmla="*/ 182 w 585" name="T96"/>
                <a:gd fmla="*/ 623 h 835" name="T97"/>
                <a:gd fmla="*/ 372 w 585" name="T98"/>
                <a:gd fmla="*/ 434 h 835" name="T99"/>
                <a:gd fmla="*/ 255 w 585" name="T100"/>
                <a:gd fmla="*/ 373 h 835" name="T101"/>
                <a:gd fmla="*/ 374 w 585" name="T102"/>
                <a:gd fmla="*/ 423 h 835" name="T103"/>
                <a:gd fmla="*/ 235 w 585" name="T104"/>
                <a:gd fmla="*/ 391 h 835" name="T105"/>
                <a:gd fmla="*/ 368 w 585" name="T106"/>
                <a:gd fmla="*/ 468 h 835" name="T107"/>
                <a:gd fmla="*/ 263 w 585" name="T108"/>
                <a:gd fmla="*/ 358 h 835" name="T109"/>
                <a:gd fmla="*/ 343 w 585" name="T110"/>
                <a:gd fmla="*/ 372 h 835" name="T111"/>
                <a:gd fmla="*/ 339 w 585" name="T112"/>
                <a:gd fmla="*/ 361 h 835" name="T113"/>
                <a:gd fmla="*/ 240 w 585" name="T114"/>
                <a:gd fmla="*/ 513 h 835" name="T115"/>
                <a:gd fmla="*/ 185 w 585" name="T116"/>
                <a:gd fmla="*/ 382 h 835" name="T117"/>
                <a:gd fmla="*/ 287 w 585" name="T118"/>
                <a:gd fmla="*/ 300 h 835" name="T119"/>
                <a:gd fmla="*/ 336 w 585" name="T120"/>
                <a:gd fmla="*/ 336 h 835" name="T121"/>
                <a:gd fmla="*/ 382 w 585" name="T122"/>
                <a:gd fmla="*/ 404 h 835" name="T123"/>
                <a:gd fmla="*/ 333 w 585" name="T124"/>
                <a:gd fmla="*/ 593 h 83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35" w="58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95" name="文本框 94"/>
          <p:cNvSpPr txBox="1"/>
          <p:nvPr/>
        </p:nvSpPr>
        <p:spPr>
          <a:xfrm flipH="1">
            <a:off x="4910531" y="1189556"/>
            <a:ext cx="226479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300" sz="7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02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10370" y="4330066"/>
            <a:ext cx="2883159" cy="25285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3189" y="532844"/>
            <a:ext cx="1183107" cy="1213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5424" y="854098"/>
            <a:ext cx="1417375" cy="9483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35" y="963041"/>
            <a:ext cx="1174422" cy="7833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553460" y="5558155"/>
            <a:ext cx="5132705" cy="502920"/>
          </a:xfrm>
          <a:prstGeom prst="rect">
            <a:avLst/>
          </a:prstGeom>
          <a:noFill/>
        </p:spPr>
        <p:txBody>
          <a:bodyPr anchor="t" rtlCol="0"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zh-CN" lang="en-US">
                <a:solidFill>
                  <a:srgbClr val="1E5AA4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The foundation of success lies in good habits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decel="100000" fill="hold" id="4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6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55"/>
      <p:bldP grpId="0" spid="43"/>
      <p:bldP grpId="0" spid="5"/>
      <p:bldP grpId="0" spid="95"/>
      <p:bldP grpId="0" spid="1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" y="4445"/>
            <a:ext cx="12195175" cy="68541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0286" y="290324"/>
            <a:ext cx="11611428" cy="6277353"/>
          </a:xfrm>
          <a:prstGeom prst="rect">
            <a:avLst/>
          </a:prstGeom>
          <a:noFill/>
          <a:ln w="28575">
            <a:solidFill>
              <a:srgbClr val="C3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37886" y="163286"/>
            <a:ext cx="11916229" cy="6531428"/>
          </a:xfrm>
          <a:prstGeom prst="rect">
            <a:avLst/>
          </a:prstGeom>
          <a:noFill/>
          <a:ln w="28575"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4424045" y="774065"/>
            <a:ext cx="3291205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5" lIns="68571" rIns="68571" tIns="34285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9pPr>
          </a:lstStyle>
          <a:p>
            <a:pPr algn="ctr" eaLnBrk="1" hangingPunct="1" lvl="0">
              <a:lnSpc>
                <a:spcPct val="100000"/>
              </a:lnSpc>
              <a:spcBef>
                <a:spcPct val="0"/>
              </a:spcBef>
            </a:pPr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typeface="+mn-ea"/>
                <a:sym typeface="+mn-ea"/>
              </a:rPr>
              <a:t>温馨提示</a:t>
            </a:r>
          </a:p>
        </p:txBody>
      </p:sp>
      <p:sp>
        <p:nvSpPr>
          <p:cNvPr id="67" name="等腰三角形 66"/>
          <p:cNvSpPr/>
          <p:nvPr/>
        </p:nvSpPr>
        <p:spPr bwMode="auto">
          <a:xfrm flipV="1">
            <a:off x="5759700" y="290195"/>
            <a:ext cx="673870" cy="375468"/>
          </a:xfrm>
          <a:prstGeom prst="triangle">
            <a:avLst>
              <a:gd fmla="val 49494" name="adj"/>
            </a:avLst>
          </a:prstGeom>
          <a:solidFill>
            <a:srgbClr val="1E5AA4"/>
          </a:solidFill>
          <a:ln w="38100"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145218">
            <a:off x="3616830" y="2316472"/>
            <a:ext cx="3571114" cy="2965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50527" y="2452943"/>
            <a:ext cx="3048000" cy="304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20420" y="3692525"/>
            <a:ext cx="395986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endParaRPr altLang="zh-CN" b="1" lang="en-US" sz="2000">
              <a:solidFill>
                <a:schemeClr val="tx1">
                  <a:lumMod val="75000"/>
                  <a:lumOff val="25000"/>
                </a:schemeClr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 algn="ctr"/>
            <a:r>
              <a:rPr altLang="zh-CN" b="1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习惯是一个人的资本，</a:t>
            </a:r>
            <a:br>
              <a:rPr altLang="zh-CN" b="1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</a:br>
            <a:r>
              <a:rPr altLang="zh-CN" b="1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你有了好习惯，你一辈子</a:t>
            </a:r>
            <a:br>
              <a:rPr altLang="zh-CN" b="1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</a:br>
            <a:r>
              <a:rPr altLang="zh-CN" b="1" lang="en-US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都有用不完的利息，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15249" y="1982470"/>
            <a:ext cx="371602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你有了坏习惯，你一辈子有</a:t>
            </a:r>
            <a:b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</a:b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typeface="+mn-ea"/>
              </a:rPr>
              <a:t>偿还不了的债务。</a:t>
            </a:r>
          </a:p>
        </p:txBody>
      </p:sp>
    </p:spTree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  <p:cond delay="0" evt="onBegin">
                          <p:tn val="37"/>
                        </p:cond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  <p:cond delay="0" evt="onBegin">
                          <p:tn val="46"/>
                        </p:cond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"/>
      <p:bldP grpId="0" spid="6"/>
      <p:bldP grpId="0" spid="67"/>
      <p:bldP grpId="0" spid="13"/>
      <p:bldP grpId="0" spid="14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240</Paragraphs>
  <Slides>32</Slides>
  <Notes>32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3">
      <vt:lpstr>Arial</vt:lpstr>
      <vt:lpstr>Calibri Light</vt:lpstr>
      <vt:lpstr>Calibri</vt:lpstr>
      <vt:lpstr>微软雅黑</vt:lpstr>
      <vt:lpstr>华文隶书</vt:lpstr>
      <vt:lpstr>萝莉体 第二版</vt:lpstr>
      <vt:lpstr>方正静蕾简体</vt:lpstr>
      <vt:lpstr>宋体</vt:lpstr>
      <vt:lpstr>华文细黑</vt:lpstr>
      <vt:lpstr>汉仪小麦体简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2021-08-22T11:48:49Z</dcterms:created>
  <cp:lastPrinted>2021-08-22T11:48:49Z</cp:lastPrinted>
  <dcterms:modified xsi:type="dcterms:W3CDTF">2021-08-22T05:35:20Z</dcterms:modified>
  <cp:revision>1</cp:revision>
</cp:coreProperties>
</file>